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" name="Drawing"/>
          <p:cNvGrpSpPr/>
          <p:nvPr/>
        </p:nvGrpSpPr>
        <p:grpSpPr>
          <a:xfrm>
            <a:off x="1219199" y="1654805"/>
            <a:ext cx="11766551" cy="7749545"/>
            <a:chOff x="0" y="0"/>
            <a:chExt cx="11766550" cy="7749544"/>
          </a:xfrm>
        </p:grpSpPr>
        <p:sp>
          <p:nvSpPr>
            <p:cNvPr id="119" name="Line"/>
            <p:cNvSpPr/>
            <p:nvPr/>
          </p:nvSpPr>
          <p:spPr>
            <a:xfrm>
              <a:off x="1435099" y="103015"/>
              <a:ext cx="22496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44" fill="norm" stroke="1" extrusionOk="0">
                  <a:moveTo>
                    <a:pt x="0" y="1495"/>
                  </a:moveTo>
                  <a:cubicBezTo>
                    <a:pt x="5891" y="779"/>
                    <a:pt x="11782" y="63"/>
                    <a:pt x="15709" y="4"/>
                  </a:cubicBezTo>
                  <a:cubicBezTo>
                    <a:pt x="19636" y="-56"/>
                    <a:pt x="21600" y="541"/>
                    <a:pt x="20618" y="2868"/>
                  </a:cubicBezTo>
                  <a:cubicBezTo>
                    <a:pt x="19636" y="5195"/>
                    <a:pt x="15709" y="9252"/>
                    <a:pt x="12764" y="12653"/>
                  </a:cubicBezTo>
                  <a:cubicBezTo>
                    <a:pt x="9818" y="16054"/>
                    <a:pt x="7855" y="18799"/>
                    <a:pt x="5891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437565" y="-1"/>
              <a:ext cx="151067" cy="26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292" fill="norm" stroke="1" extrusionOk="0">
                  <a:moveTo>
                    <a:pt x="536" y="15121"/>
                  </a:moveTo>
                  <a:cubicBezTo>
                    <a:pt x="-48" y="12721"/>
                    <a:pt x="-632" y="10321"/>
                    <a:pt x="1557" y="7749"/>
                  </a:cubicBezTo>
                  <a:cubicBezTo>
                    <a:pt x="3746" y="5178"/>
                    <a:pt x="8709" y="2435"/>
                    <a:pt x="11919" y="1063"/>
                  </a:cubicBezTo>
                  <a:cubicBezTo>
                    <a:pt x="15130" y="-308"/>
                    <a:pt x="16590" y="-308"/>
                    <a:pt x="18049" y="806"/>
                  </a:cubicBezTo>
                  <a:cubicBezTo>
                    <a:pt x="19509" y="1921"/>
                    <a:pt x="20968" y="4149"/>
                    <a:pt x="20822" y="7063"/>
                  </a:cubicBezTo>
                  <a:cubicBezTo>
                    <a:pt x="20676" y="9978"/>
                    <a:pt x="18925" y="13578"/>
                    <a:pt x="15714" y="16063"/>
                  </a:cubicBezTo>
                  <a:cubicBezTo>
                    <a:pt x="12503" y="18549"/>
                    <a:pt x="7833" y="19921"/>
                    <a:pt x="3163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600200" y="273550"/>
              <a:ext cx="101600" cy="20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72" fill="norm" stroke="1" extrusionOk="0">
                  <a:moveTo>
                    <a:pt x="0" y="2196"/>
                  </a:moveTo>
                  <a:cubicBezTo>
                    <a:pt x="441" y="3299"/>
                    <a:pt x="881" y="4401"/>
                    <a:pt x="2204" y="5062"/>
                  </a:cubicBezTo>
                  <a:cubicBezTo>
                    <a:pt x="3526" y="5723"/>
                    <a:pt x="5730" y="5943"/>
                    <a:pt x="8155" y="5503"/>
                  </a:cubicBezTo>
                  <a:cubicBezTo>
                    <a:pt x="10579" y="5062"/>
                    <a:pt x="13224" y="3960"/>
                    <a:pt x="14767" y="2858"/>
                  </a:cubicBezTo>
                  <a:cubicBezTo>
                    <a:pt x="16310" y="1756"/>
                    <a:pt x="16751" y="654"/>
                    <a:pt x="15869" y="213"/>
                  </a:cubicBezTo>
                  <a:cubicBezTo>
                    <a:pt x="14988" y="-228"/>
                    <a:pt x="12783" y="-8"/>
                    <a:pt x="10139" y="1094"/>
                  </a:cubicBezTo>
                  <a:cubicBezTo>
                    <a:pt x="7494" y="2196"/>
                    <a:pt x="4408" y="4180"/>
                    <a:pt x="2424" y="6605"/>
                  </a:cubicBezTo>
                  <a:cubicBezTo>
                    <a:pt x="441" y="9029"/>
                    <a:pt x="-441" y="11894"/>
                    <a:pt x="441" y="14429"/>
                  </a:cubicBezTo>
                  <a:cubicBezTo>
                    <a:pt x="1322" y="16964"/>
                    <a:pt x="3967" y="19168"/>
                    <a:pt x="7714" y="20270"/>
                  </a:cubicBezTo>
                  <a:cubicBezTo>
                    <a:pt x="11461" y="21372"/>
                    <a:pt x="16310" y="21372"/>
                    <a:pt x="21159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721644" y="300977"/>
              <a:ext cx="170657" cy="16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581" fill="norm" stroke="1" extrusionOk="0">
                  <a:moveTo>
                    <a:pt x="15900" y="8102"/>
                  </a:moveTo>
                  <a:cubicBezTo>
                    <a:pt x="14833" y="5402"/>
                    <a:pt x="13767" y="2702"/>
                    <a:pt x="12567" y="1217"/>
                  </a:cubicBezTo>
                  <a:cubicBezTo>
                    <a:pt x="11367" y="-268"/>
                    <a:pt x="10033" y="-538"/>
                    <a:pt x="8167" y="1217"/>
                  </a:cubicBezTo>
                  <a:cubicBezTo>
                    <a:pt x="6300" y="2972"/>
                    <a:pt x="3900" y="6752"/>
                    <a:pt x="2433" y="9452"/>
                  </a:cubicBezTo>
                  <a:cubicBezTo>
                    <a:pt x="967" y="12152"/>
                    <a:pt x="433" y="13772"/>
                    <a:pt x="167" y="15257"/>
                  </a:cubicBezTo>
                  <a:cubicBezTo>
                    <a:pt x="-100" y="16742"/>
                    <a:pt x="-100" y="18092"/>
                    <a:pt x="567" y="19172"/>
                  </a:cubicBezTo>
                  <a:cubicBezTo>
                    <a:pt x="1233" y="20252"/>
                    <a:pt x="2567" y="21062"/>
                    <a:pt x="4433" y="20252"/>
                  </a:cubicBezTo>
                  <a:cubicBezTo>
                    <a:pt x="6300" y="19442"/>
                    <a:pt x="8700" y="17012"/>
                    <a:pt x="10033" y="15122"/>
                  </a:cubicBezTo>
                  <a:cubicBezTo>
                    <a:pt x="11367" y="13232"/>
                    <a:pt x="11633" y="11882"/>
                    <a:pt x="11900" y="10532"/>
                  </a:cubicBezTo>
                  <a:cubicBezTo>
                    <a:pt x="12167" y="9182"/>
                    <a:pt x="12433" y="7832"/>
                    <a:pt x="12833" y="8237"/>
                  </a:cubicBezTo>
                  <a:cubicBezTo>
                    <a:pt x="13233" y="8642"/>
                    <a:pt x="13767" y="10802"/>
                    <a:pt x="14300" y="12557"/>
                  </a:cubicBezTo>
                  <a:cubicBezTo>
                    <a:pt x="14833" y="14312"/>
                    <a:pt x="15367" y="15662"/>
                    <a:pt x="16567" y="16607"/>
                  </a:cubicBezTo>
                  <a:cubicBezTo>
                    <a:pt x="17767" y="17552"/>
                    <a:pt x="19633" y="18092"/>
                    <a:pt x="21500" y="18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915255" y="262894"/>
              <a:ext cx="161196" cy="19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86" fill="norm" stroke="1" extrusionOk="0">
                  <a:moveTo>
                    <a:pt x="324" y="4877"/>
                  </a:moveTo>
                  <a:cubicBezTo>
                    <a:pt x="44" y="3252"/>
                    <a:pt x="-237" y="1626"/>
                    <a:pt x="324" y="1045"/>
                  </a:cubicBezTo>
                  <a:cubicBezTo>
                    <a:pt x="885" y="465"/>
                    <a:pt x="2288" y="929"/>
                    <a:pt x="3971" y="3019"/>
                  </a:cubicBezTo>
                  <a:cubicBezTo>
                    <a:pt x="5654" y="5110"/>
                    <a:pt x="7618" y="8826"/>
                    <a:pt x="8740" y="11381"/>
                  </a:cubicBezTo>
                  <a:cubicBezTo>
                    <a:pt x="9862" y="13935"/>
                    <a:pt x="10142" y="15329"/>
                    <a:pt x="10423" y="16606"/>
                  </a:cubicBezTo>
                  <a:cubicBezTo>
                    <a:pt x="10703" y="17884"/>
                    <a:pt x="10984" y="19045"/>
                    <a:pt x="10563" y="19974"/>
                  </a:cubicBezTo>
                  <a:cubicBezTo>
                    <a:pt x="10142" y="20903"/>
                    <a:pt x="9020" y="21600"/>
                    <a:pt x="8459" y="20903"/>
                  </a:cubicBezTo>
                  <a:cubicBezTo>
                    <a:pt x="7898" y="20206"/>
                    <a:pt x="7898" y="18116"/>
                    <a:pt x="8459" y="15329"/>
                  </a:cubicBezTo>
                  <a:cubicBezTo>
                    <a:pt x="9020" y="12542"/>
                    <a:pt x="10142" y="9058"/>
                    <a:pt x="12386" y="6387"/>
                  </a:cubicBezTo>
                  <a:cubicBezTo>
                    <a:pt x="14631" y="3716"/>
                    <a:pt x="17997" y="1858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112967" y="235162"/>
              <a:ext cx="67036" cy="21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45" h="21251" fill="norm" stroke="1" extrusionOk="0">
                  <a:moveTo>
                    <a:pt x="18976" y="2139"/>
                  </a:moveTo>
                  <a:cubicBezTo>
                    <a:pt x="16507" y="1292"/>
                    <a:pt x="14039" y="445"/>
                    <a:pt x="11261" y="128"/>
                  </a:cubicBezTo>
                  <a:cubicBezTo>
                    <a:pt x="8484" y="-190"/>
                    <a:pt x="5399" y="22"/>
                    <a:pt x="2930" y="1504"/>
                  </a:cubicBezTo>
                  <a:cubicBezTo>
                    <a:pt x="461" y="2986"/>
                    <a:pt x="-1390" y="5739"/>
                    <a:pt x="1387" y="8386"/>
                  </a:cubicBezTo>
                  <a:cubicBezTo>
                    <a:pt x="4164" y="11034"/>
                    <a:pt x="11570" y="13575"/>
                    <a:pt x="15581" y="15586"/>
                  </a:cubicBezTo>
                  <a:cubicBezTo>
                    <a:pt x="19593" y="17598"/>
                    <a:pt x="20210" y="19081"/>
                    <a:pt x="18976" y="20034"/>
                  </a:cubicBezTo>
                  <a:cubicBezTo>
                    <a:pt x="17741" y="20986"/>
                    <a:pt x="14656" y="21410"/>
                    <a:pt x="12187" y="21198"/>
                  </a:cubicBezTo>
                  <a:cubicBezTo>
                    <a:pt x="9719" y="20986"/>
                    <a:pt x="7867" y="20139"/>
                    <a:pt x="7559" y="19186"/>
                  </a:cubicBezTo>
                  <a:cubicBezTo>
                    <a:pt x="7250" y="18234"/>
                    <a:pt x="8484" y="17175"/>
                    <a:pt x="9719" y="16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230500" y="286943"/>
              <a:ext cx="96481" cy="16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782" fill="norm" stroke="1" extrusionOk="0">
                  <a:moveTo>
                    <a:pt x="6536" y="4119"/>
                  </a:moveTo>
                  <a:cubicBezTo>
                    <a:pt x="4238" y="7017"/>
                    <a:pt x="1940" y="9914"/>
                    <a:pt x="791" y="12417"/>
                  </a:cubicBezTo>
                  <a:cubicBezTo>
                    <a:pt x="-358" y="14919"/>
                    <a:pt x="-358" y="17026"/>
                    <a:pt x="1480" y="18607"/>
                  </a:cubicBezTo>
                  <a:cubicBezTo>
                    <a:pt x="3319" y="20187"/>
                    <a:pt x="6995" y="21241"/>
                    <a:pt x="10442" y="20582"/>
                  </a:cubicBezTo>
                  <a:cubicBezTo>
                    <a:pt x="13889" y="19924"/>
                    <a:pt x="17106" y="17553"/>
                    <a:pt x="18944" y="14524"/>
                  </a:cubicBezTo>
                  <a:cubicBezTo>
                    <a:pt x="20782" y="11495"/>
                    <a:pt x="21242" y="7807"/>
                    <a:pt x="20782" y="5304"/>
                  </a:cubicBezTo>
                  <a:cubicBezTo>
                    <a:pt x="20323" y="2802"/>
                    <a:pt x="18944" y="1485"/>
                    <a:pt x="16876" y="695"/>
                  </a:cubicBezTo>
                  <a:cubicBezTo>
                    <a:pt x="14808" y="-96"/>
                    <a:pt x="12051" y="-359"/>
                    <a:pt x="10212" y="695"/>
                  </a:cubicBezTo>
                  <a:cubicBezTo>
                    <a:pt x="8374" y="1748"/>
                    <a:pt x="7455" y="4119"/>
                    <a:pt x="6536" y="6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375457" y="275642"/>
              <a:ext cx="120093" cy="19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7" fill="norm" stroke="1" extrusionOk="0">
                  <a:moveTo>
                    <a:pt x="1037" y="3555"/>
                  </a:moveTo>
                  <a:cubicBezTo>
                    <a:pt x="1037" y="7353"/>
                    <a:pt x="1037" y="11150"/>
                    <a:pt x="847" y="13999"/>
                  </a:cubicBezTo>
                  <a:cubicBezTo>
                    <a:pt x="658" y="16847"/>
                    <a:pt x="279" y="18746"/>
                    <a:pt x="89" y="19102"/>
                  </a:cubicBezTo>
                  <a:cubicBezTo>
                    <a:pt x="-100" y="19458"/>
                    <a:pt x="-100" y="18271"/>
                    <a:pt x="1226" y="15304"/>
                  </a:cubicBezTo>
                  <a:cubicBezTo>
                    <a:pt x="2553" y="12337"/>
                    <a:pt x="5205" y="7590"/>
                    <a:pt x="7100" y="4623"/>
                  </a:cubicBezTo>
                  <a:cubicBezTo>
                    <a:pt x="8995" y="1656"/>
                    <a:pt x="10132" y="469"/>
                    <a:pt x="11647" y="113"/>
                  </a:cubicBezTo>
                  <a:cubicBezTo>
                    <a:pt x="13163" y="-243"/>
                    <a:pt x="15058" y="232"/>
                    <a:pt x="16763" y="1656"/>
                  </a:cubicBezTo>
                  <a:cubicBezTo>
                    <a:pt x="18468" y="3080"/>
                    <a:pt x="19984" y="5454"/>
                    <a:pt x="20742" y="8895"/>
                  </a:cubicBezTo>
                  <a:cubicBezTo>
                    <a:pt x="21500" y="12337"/>
                    <a:pt x="21500" y="16847"/>
                    <a:pt x="2150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578100" y="85094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616200" y="254100"/>
              <a:ext cx="84194" cy="20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38" fill="norm" stroke="1" extrusionOk="0">
                  <a:moveTo>
                    <a:pt x="14224" y="249"/>
                  </a:moveTo>
                  <a:cubicBezTo>
                    <a:pt x="11590" y="33"/>
                    <a:pt x="8956" y="-183"/>
                    <a:pt x="7112" y="249"/>
                  </a:cubicBezTo>
                  <a:cubicBezTo>
                    <a:pt x="5268" y="681"/>
                    <a:pt x="4215" y="1761"/>
                    <a:pt x="5005" y="3705"/>
                  </a:cubicBezTo>
                  <a:cubicBezTo>
                    <a:pt x="5795" y="5649"/>
                    <a:pt x="8429" y="8457"/>
                    <a:pt x="11327" y="10725"/>
                  </a:cubicBezTo>
                  <a:cubicBezTo>
                    <a:pt x="14224" y="12993"/>
                    <a:pt x="17385" y="14721"/>
                    <a:pt x="19229" y="16233"/>
                  </a:cubicBezTo>
                  <a:cubicBezTo>
                    <a:pt x="21073" y="17745"/>
                    <a:pt x="21600" y="19041"/>
                    <a:pt x="20020" y="19905"/>
                  </a:cubicBezTo>
                  <a:cubicBezTo>
                    <a:pt x="18439" y="20769"/>
                    <a:pt x="14751" y="21201"/>
                    <a:pt x="11063" y="21309"/>
                  </a:cubicBezTo>
                  <a:cubicBezTo>
                    <a:pt x="7376" y="21417"/>
                    <a:pt x="3688" y="21201"/>
                    <a:pt x="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444663" y="85203"/>
              <a:ext cx="145532" cy="36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70" fill="norm" stroke="1" extrusionOk="0">
                  <a:moveTo>
                    <a:pt x="20566" y="1475"/>
                  </a:moveTo>
                  <a:cubicBezTo>
                    <a:pt x="20870" y="857"/>
                    <a:pt x="21174" y="240"/>
                    <a:pt x="20566" y="55"/>
                  </a:cubicBezTo>
                  <a:cubicBezTo>
                    <a:pt x="19957" y="-130"/>
                    <a:pt x="18436" y="117"/>
                    <a:pt x="15698" y="1289"/>
                  </a:cubicBezTo>
                  <a:cubicBezTo>
                    <a:pt x="12960" y="2462"/>
                    <a:pt x="9005" y="4560"/>
                    <a:pt x="5963" y="7152"/>
                  </a:cubicBezTo>
                  <a:cubicBezTo>
                    <a:pt x="2920" y="9744"/>
                    <a:pt x="791" y="12830"/>
                    <a:pt x="182" y="15175"/>
                  </a:cubicBezTo>
                  <a:cubicBezTo>
                    <a:pt x="-426" y="17520"/>
                    <a:pt x="487" y="19125"/>
                    <a:pt x="2920" y="20051"/>
                  </a:cubicBezTo>
                  <a:cubicBezTo>
                    <a:pt x="5354" y="20976"/>
                    <a:pt x="9309" y="21223"/>
                    <a:pt x="13264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614704" y="273866"/>
              <a:ext cx="120363" cy="14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096" fill="norm" stroke="1" extrusionOk="0">
                  <a:moveTo>
                    <a:pt x="13776" y="256"/>
                  </a:moveTo>
                  <a:cubicBezTo>
                    <a:pt x="11616" y="-57"/>
                    <a:pt x="9456" y="-370"/>
                    <a:pt x="7116" y="1195"/>
                  </a:cubicBezTo>
                  <a:cubicBezTo>
                    <a:pt x="4776" y="2760"/>
                    <a:pt x="2256" y="6204"/>
                    <a:pt x="996" y="9647"/>
                  </a:cubicBezTo>
                  <a:cubicBezTo>
                    <a:pt x="-264" y="13091"/>
                    <a:pt x="-264" y="16534"/>
                    <a:pt x="636" y="18569"/>
                  </a:cubicBezTo>
                  <a:cubicBezTo>
                    <a:pt x="1536" y="20604"/>
                    <a:pt x="3336" y="21230"/>
                    <a:pt x="6576" y="21073"/>
                  </a:cubicBezTo>
                  <a:cubicBezTo>
                    <a:pt x="9816" y="20917"/>
                    <a:pt x="14496" y="19978"/>
                    <a:pt x="17376" y="17787"/>
                  </a:cubicBezTo>
                  <a:cubicBezTo>
                    <a:pt x="20256" y="15595"/>
                    <a:pt x="21336" y="12152"/>
                    <a:pt x="19716" y="9804"/>
                  </a:cubicBezTo>
                  <a:cubicBezTo>
                    <a:pt x="18096" y="7456"/>
                    <a:pt x="13776" y="6204"/>
                    <a:pt x="9456" y="4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822700" y="267833"/>
              <a:ext cx="127000" cy="18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161"/>
                  </a:moveTo>
                  <a:cubicBezTo>
                    <a:pt x="1800" y="-81"/>
                    <a:pt x="3600" y="-324"/>
                    <a:pt x="5760" y="1618"/>
                  </a:cubicBezTo>
                  <a:cubicBezTo>
                    <a:pt x="7920" y="3559"/>
                    <a:pt x="10440" y="7685"/>
                    <a:pt x="11520" y="11083"/>
                  </a:cubicBezTo>
                  <a:cubicBezTo>
                    <a:pt x="12600" y="14480"/>
                    <a:pt x="12240" y="17150"/>
                    <a:pt x="11340" y="18849"/>
                  </a:cubicBezTo>
                  <a:cubicBezTo>
                    <a:pt x="10440" y="20548"/>
                    <a:pt x="9000" y="21276"/>
                    <a:pt x="8280" y="20912"/>
                  </a:cubicBezTo>
                  <a:cubicBezTo>
                    <a:pt x="7560" y="20548"/>
                    <a:pt x="7560" y="19092"/>
                    <a:pt x="8460" y="16543"/>
                  </a:cubicBezTo>
                  <a:cubicBezTo>
                    <a:pt x="9360" y="13995"/>
                    <a:pt x="11160" y="10355"/>
                    <a:pt x="13500" y="7928"/>
                  </a:cubicBezTo>
                  <a:cubicBezTo>
                    <a:pt x="15840" y="5501"/>
                    <a:pt x="18720" y="4287"/>
                    <a:pt x="21600" y="3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000500" y="269244"/>
              <a:ext cx="171450" cy="1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0"/>
                  </a:moveTo>
                  <a:cubicBezTo>
                    <a:pt x="2400" y="1333"/>
                    <a:pt x="4800" y="2667"/>
                    <a:pt x="6667" y="5600"/>
                  </a:cubicBezTo>
                  <a:cubicBezTo>
                    <a:pt x="8533" y="8533"/>
                    <a:pt x="9867" y="13067"/>
                    <a:pt x="10400" y="16000"/>
                  </a:cubicBezTo>
                  <a:cubicBezTo>
                    <a:pt x="10933" y="18933"/>
                    <a:pt x="10667" y="20267"/>
                    <a:pt x="9867" y="20933"/>
                  </a:cubicBezTo>
                  <a:cubicBezTo>
                    <a:pt x="9067" y="21600"/>
                    <a:pt x="7733" y="21600"/>
                    <a:pt x="6933" y="20533"/>
                  </a:cubicBezTo>
                  <a:cubicBezTo>
                    <a:pt x="6133" y="19467"/>
                    <a:pt x="5867" y="17333"/>
                    <a:pt x="7067" y="14267"/>
                  </a:cubicBezTo>
                  <a:cubicBezTo>
                    <a:pt x="8267" y="11200"/>
                    <a:pt x="10933" y="7200"/>
                    <a:pt x="13600" y="4800"/>
                  </a:cubicBezTo>
                  <a:cubicBezTo>
                    <a:pt x="16267" y="2400"/>
                    <a:pt x="18933" y="1600"/>
                    <a:pt x="21600" y="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222749" y="250310"/>
              <a:ext cx="146051" cy="17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6158"/>
                  </a:moveTo>
                  <a:cubicBezTo>
                    <a:pt x="2817" y="5129"/>
                    <a:pt x="5635" y="4100"/>
                    <a:pt x="7670" y="2943"/>
                  </a:cubicBezTo>
                  <a:cubicBezTo>
                    <a:pt x="9704" y="1786"/>
                    <a:pt x="10957" y="500"/>
                    <a:pt x="10800" y="115"/>
                  </a:cubicBezTo>
                  <a:cubicBezTo>
                    <a:pt x="10643" y="-271"/>
                    <a:pt x="9078" y="243"/>
                    <a:pt x="7200" y="2815"/>
                  </a:cubicBezTo>
                  <a:cubicBezTo>
                    <a:pt x="5322" y="5386"/>
                    <a:pt x="3130" y="10015"/>
                    <a:pt x="2035" y="13100"/>
                  </a:cubicBezTo>
                  <a:cubicBezTo>
                    <a:pt x="939" y="16186"/>
                    <a:pt x="939" y="17729"/>
                    <a:pt x="2817" y="19015"/>
                  </a:cubicBezTo>
                  <a:cubicBezTo>
                    <a:pt x="4696" y="20300"/>
                    <a:pt x="8452" y="21329"/>
                    <a:pt x="11896" y="21200"/>
                  </a:cubicBezTo>
                  <a:cubicBezTo>
                    <a:pt x="15339" y="21072"/>
                    <a:pt x="18470" y="19786"/>
                    <a:pt x="21600" y="18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429389" y="59694"/>
              <a:ext cx="5371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21081" y="0"/>
                  </a:moveTo>
                  <a:cubicBezTo>
                    <a:pt x="16096" y="2555"/>
                    <a:pt x="11112" y="5110"/>
                    <a:pt x="7373" y="8303"/>
                  </a:cubicBezTo>
                  <a:cubicBezTo>
                    <a:pt x="3635" y="11497"/>
                    <a:pt x="1143" y="15329"/>
                    <a:pt x="312" y="17594"/>
                  </a:cubicBezTo>
                  <a:cubicBezTo>
                    <a:pt x="-519" y="19858"/>
                    <a:pt x="312" y="20555"/>
                    <a:pt x="2804" y="20961"/>
                  </a:cubicBezTo>
                  <a:cubicBezTo>
                    <a:pt x="5296" y="21368"/>
                    <a:pt x="9450" y="21484"/>
                    <a:pt x="136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507289" y="280725"/>
              <a:ext cx="198061" cy="10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657" fill="norm" stroke="1" extrusionOk="0">
                  <a:moveTo>
                    <a:pt x="7025" y="9321"/>
                  </a:moveTo>
                  <a:cubicBezTo>
                    <a:pt x="7255" y="7161"/>
                    <a:pt x="7485" y="5001"/>
                    <a:pt x="7140" y="3273"/>
                  </a:cubicBezTo>
                  <a:cubicBezTo>
                    <a:pt x="6796" y="1545"/>
                    <a:pt x="5876" y="249"/>
                    <a:pt x="4842" y="33"/>
                  </a:cubicBezTo>
                  <a:cubicBezTo>
                    <a:pt x="3808" y="-183"/>
                    <a:pt x="2659" y="681"/>
                    <a:pt x="1740" y="2193"/>
                  </a:cubicBezTo>
                  <a:cubicBezTo>
                    <a:pt x="821" y="3705"/>
                    <a:pt x="132" y="5865"/>
                    <a:pt x="17" y="8889"/>
                  </a:cubicBezTo>
                  <a:cubicBezTo>
                    <a:pt x="-98" y="11913"/>
                    <a:pt x="362" y="15801"/>
                    <a:pt x="2200" y="18177"/>
                  </a:cubicBezTo>
                  <a:cubicBezTo>
                    <a:pt x="4038" y="20553"/>
                    <a:pt x="7255" y="21417"/>
                    <a:pt x="10702" y="19905"/>
                  </a:cubicBezTo>
                  <a:cubicBezTo>
                    <a:pt x="14149" y="18393"/>
                    <a:pt x="17825" y="14505"/>
                    <a:pt x="21502" y="1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684183" y="72394"/>
              <a:ext cx="218017" cy="36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0905" y="0"/>
                  </a:moveTo>
                  <a:cubicBezTo>
                    <a:pt x="9017" y="3972"/>
                    <a:pt x="7130" y="7945"/>
                    <a:pt x="6082" y="11110"/>
                  </a:cubicBezTo>
                  <a:cubicBezTo>
                    <a:pt x="5033" y="14276"/>
                    <a:pt x="4823" y="16634"/>
                    <a:pt x="4718" y="18124"/>
                  </a:cubicBezTo>
                  <a:cubicBezTo>
                    <a:pt x="4614" y="19614"/>
                    <a:pt x="4614" y="20234"/>
                    <a:pt x="5033" y="20731"/>
                  </a:cubicBezTo>
                  <a:cubicBezTo>
                    <a:pt x="5452" y="21228"/>
                    <a:pt x="6291" y="21600"/>
                    <a:pt x="7025" y="21538"/>
                  </a:cubicBezTo>
                  <a:cubicBezTo>
                    <a:pt x="7759" y="21476"/>
                    <a:pt x="8388" y="20979"/>
                    <a:pt x="8493" y="19862"/>
                  </a:cubicBezTo>
                  <a:cubicBezTo>
                    <a:pt x="8598" y="18745"/>
                    <a:pt x="8179" y="17007"/>
                    <a:pt x="7025" y="15517"/>
                  </a:cubicBezTo>
                  <a:cubicBezTo>
                    <a:pt x="5872" y="14028"/>
                    <a:pt x="3984" y="12786"/>
                    <a:pt x="2517" y="12041"/>
                  </a:cubicBezTo>
                  <a:cubicBezTo>
                    <a:pt x="1049" y="11297"/>
                    <a:pt x="0" y="11048"/>
                    <a:pt x="0" y="10986"/>
                  </a:cubicBezTo>
                  <a:cubicBezTo>
                    <a:pt x="0" y="10924"/>
                    <a:pt x="1049" y="11048"/>
                    <a:pt x="3775" y="11110"/>
                  </a:cubicBezTo>
                  <a:cubicBezTo>
                    <a:pt x="6501" y="11172"/>
                    <a:pt x="10905" y="11172"/>
                    <a:pt x="13631" y="11172"/>
                  </a:cubicBezTo>
                  <a:cubicBezTo>
                    <a:pt x="16357" y="11172"/>
                    <a:pt x="17406" y="11172"/>
                    <a:pt x="17825" y="11483"/>
                  </a:cubicBezTo>
                  <a:cubicBezTo>
                    <a:pt x="18245" y="11793"/>
                    <a:pt x="18035" y="12414"/>
                    <a:pt x="17511" y="13407"/>
                  </a:cubicBezTo>
                  <a:cubicBezTo>
                    <a:pt x="16986" y="14400"/>
                    <a:pt x="16148" y="15766"/>
                    <a:pt x="15518" y="17131"/>
                  </a:cubicBezTo>
                  <a:cubicBezTo>
                    <a:pt x="14889" y="18497"/>
                    <a:pt x="14470" y="19862"/>
                    <a:pt x="14470" y="19986"/>
                  </a:cubicBezTo>
                  <a:cubicBezTo>
                    <a:pt x="14470" y="20110"/>
                    <a:pt x="14889" y="18993"/>
                    <a:pt x="15833" y="16759"/>
                  </a:cubicBezTo>
                  <a:cubicBezTo>
                    <a:pt x="16777" y="14524"/>
                    <a:pt x="18245" y="11172"/>
                    <a:pt x="19293" y="9248"/>
                  </a:cubicBezTo>
                  <a:cubicBezTo>
                    <a:pt x="20342" y="7324"/>
                    <a:pt x="20971" y="6828"/>
                    <a:pt x="21600" y="6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Shape"/>
            <p:cNvSpPr/>
            <p:nvPr/>
          </p:nvSpPr>
          <p:spPr>
            <a:xfrm>
              <a:off x="4900318" y="280051"/>
              <a:ext cx="111554" cy="13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0740" fill="norm" stroke="1" extrusionOk="0">
                  <a:moveTo>
                    <a:pt x="14488" y="289"/>
                  </a:moveTo>
                  <a:cubicBezTo>
                    <a:pt x="12131" y="-34"/>
                    <a:pt x="9775" y="-356"/>
                    <a:pt x="7419" y="934"/>
                  </a:cubicBezTo>
                  <a:cubicBezTo>
                    <a:pt x="5062" y="2223"/>
                    <a:pt x="2706" y="5125"/>
                    <a:pt x="1331" y="7543"/>
                  </a:cubicBezTo>
                  <a:cubicBezTo>
                    <a:pt x="-43" y="9960"/>
                    <a:pt x="-436" y="11895"/>
                    <a:pt x="546" y="14151"/>
                  </a:cubicBezTo>
                  <a:cubicBezTo>
                    <a:pt x="1528" y="16408"/>
                    <a:pt x="3884" y="18987"/>
                    <a:pt x="7026" y="20116"/>
                  </a:cubicBezTo>
                  <a:cubicBezTo>
                    <a:pt x="10168" y="21244"/>
                    <a:pt x="14095" y="20922"/>
                    <a:pt x="16844" y="18504"/>
                  </a:cubicBezTo>
                  <a:cubicBezTo>
                    <a:pt x="19593" y="16086"/>
                    <a:pt x="21164" y="11572"/>
                    <a:pt x="20575" y="8187"/>
                  </a:cubicBezTo>
                  <a:cubicBezTo>
                    <a:pt x="19986" y="4802"/>
                    <a:pt x="17237" y="2545"/>
                    <a:pt x="14488" y="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040684" y="269244"/>
              <a:ext cx="1362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1170" y="0"/>
                  </a:moveTo>
                  <a:cubicBezTo>
                    <a:pt x="1825" y="3400"/>
                    <a:pt x="2479" y="6800"/>
                    <a:pt x="2643" y="9200"/>
                  </a:cubicBezTo>
                  <a:cubicBezTo>
                    <a:pt x="2806" y="11600"/>
                    <a:pt x="2479" y="13000"/>
                    <a:pt x="1825" y="14200"/>
                  </a:cubicBezTo>
                  <a:cubicBezTo>
                    <a:pt x="1170" y="15400"/>
                    <a:pt x="188" y="16400"/>
                    <a:pt x="25" y="16300"/>
                  </a:cubicBezTo>
                  <a:cubicBezTo>
                    <a:pt x="-139" y="16200"/>
                    <a:pt x="516" y="15000"/>
                    <a:pt x="2316" y="12700"/>
                  </a:cubicBezTo>
                  <a:cubicBezTo>
                    <a:pt x="4116" y="10400"/>
                    <a:pt x="7061" y="7000"/>
                    <a:pt x="9188" y="4900"/>
                  </a:cubicBezTo>
                  <a:cubicBezTo>
                    <a:pt x="11316" y="2800"/>
                    <a:pt x="12625" y="2000"/>
                    <a:pt x="14588" y="1900"/>
                  </a:cubicBezTo>
                  <a:cubicBezTo>
                    <a:pt x="16552" y="1800"/>
                    <a:pt x="19170" y="2400"/>
                    <a:pt x="20316" y="5200"/>
                  </a:cubicBezTo>
                  <a:cubicBezTo>
                    <a:pt x="21461" y="8000"/>
                    <a:pt x="21134" y="13000"/>
                    <a:pt x="20479" y="16100"/>
                  </a:cubicBezTo>
                  <a:cubicBezTo>
                    <a:pt x="19825" y="19200"/>
                    <a:pt x="18843" y="20400"/>
                    <a:pt x="178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276350" y="631194"/>
              <a:ext cx="3352800" cy="5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19200"/>
                  </a:moveTo>
                  <a:cubicBezTo>
                    <a:pt x="436" y="19200"/>
                    <a:pt x="873" y="19200"/>
                    <a:pt x="1336" y="19600"/>
                  </a:cubicBezTo>
                  <a:cubicBezTo>
                    <a:pt x="1800" y="20000"/>
                    <a:pt x="2291" y="20800"/>
                    <a:pt x="2836" y="21200"/>
                  </a:cubicBezTo>
                  <a:cubicBezTo>
                    <a:pt x="3382" y="21600"/>
                    <a:pt x="3982" y="21600"/>
                    <a:pt x="4575" y="20800"/>
                  </a:cubicBezTo>
                  <a:cubicBezTo>
                    <a:pt x="5168" y="20000"/>
                    <a:pt x="5755" y="18400"/>
                    <a:pt x="6286" y="17200"/>
                  </a:cubicBezTo>
                  <a:cubicBezTo>
                    <a:pt x="6818" y="16000"/>
                    <a:pt x="7295" y="15200"/>
                    <a:pt x="7793" y="14400"/>
                  </a:cubicBezTo>
                  <a:cubicBezTo>
                    <a:pt x="8291" y="13600"/>
                    <a:pt x="8809" y="12800"/>
                    <a:pt x="9341" y="12000"/>
                  </a:cubicBezTo>
                  <a:cubicBezTo>
                    <a:pt x="9873" y="11200"/>
                    <a:pt x="10418" y="10400"/>
                    <a:pt x="10964" y="9600"/>
                  </a:cubicBezTo>
                  <a:cubicBezTo>
                    <a:pt x="11509" y="8800"/>
                    <a:pt x="12055" y="8000"/>
                    <a:pt x="12600" y="7600"/>
                  </a:cubicBezTo>
                  <a:cubicBezTo>
                    <a:pt x="13145" y="7200"/>
                    <a:pt x="13691" y="7200"/>
                    <a:pt x="14243" y="6800"/>
                  </a:cubicBezTo>
                  <a:cubicBezTo>
                    <a:pt x="14795" y="6400"/>
                    <a:pt x="15355" y="5600"/>
                    <a:pt x="15873" y="5200"/>
                  </a:cubicBezTo>
                  <a:cubicBezTo>
                    <a:pt x="16391" y="4800"/>
                    <a:pt x="16868" y="4800"/>
                    <a:pt x="17339" y="4400"/>
                  </a:cubicBezTo>
                  <a:cubicBezTo>
                    <a:pt x="17809" y="4000"/>
                    <a:pt x="18273" y="3200"/>
                    <a:pt x="18859" y="2800"/>
                  </a:cubicBezTo>
                  <a:cubicBezTo>
                    <a:pt x="19445" y="2400"/>
                    <a:pt x="20155" y="2400"/>
                    <a:pt x="20632" y="2000"/>
                  </a:cubicBezTo>
                  <a:cubicBezTo>
                    <a:pt x="21109" y="1600"/>
                    <a:pt x="2135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175282" y="758194"/>
              <a:ext cx="3193519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12" fill="norm" stroke="1" extrusionOk="0">
                  <a:moveTo>
                    <a:pt x="254" y="18514"/>
                  </a:moveTo>
                  <a:cubicBezTo>
                    <a:pt x="139" y="19543"/>
                    <a:pt x="25" y="20571"/>
                    <a:pt x="3" y="21086"/>
                  </a:cubicBezTo>
                  <a:cubicBezTo>
                    <a:pt x="-18" y="21600"/>
                    <a:pt x="54" y="21600"/>
                    <a:pt x="332" y="21343"/>
                  </a:cubicBezTo>
                  <a:cubicBezTo>
                    <a:pt x="611" y="21086"/>
                    <a:pt x="1098" y="20571"/>
                    <a:pt x="1598" y="19800"/>
                  </a:cubicBezTo>
                  <a:cubicBezTo>
                    <a:pt x="2099" y="19029"/>
                    <a:pt x="2614" y="18000"/>
                    <a:pt x="3136" y="16971"/>
                  </a:cubicBezTo>
                  <a:cubicBezTo>
                    <a:pt x="3658" y="15943"/>
                    <a:pt x="4188" y="14914"/>
                    <a:pt x="4760" y="13886"/>
                  </a:cubicBezTo>
                  <a:cubicBezTo>
                    <a:pt x="5332" y="12857"/>
                    <a:pt x="5947" y="11829"/>
                    <a:pt x="6512" y="11057"/>
                  </a:cubicBezTo>
                  <a:cubicBezTo>
                    <a:pt x="7077" y="10286"/>
                    <a:pt x="7592" y="9771"/>
                    <a:pt x="8136" y="9257"/>
                  </a:cubicBezTo>
                  <a:cubicBezTo>
                    <a:pt x="8679" y="8743"/>
                    <a:pt x="9251" y="8229"/>
                    <a:pt x="9831" y="7971"/>
                  </a:cubicBezTo>
                  <a:cubicBezTo>
                    <a:pt x="10410" y="7714"/>
                    <a:pt x="10997" y="7714"/>
                    <a:pt x="11590" y="7457"/>
                  </a:cubicBezTo>
                  <a:cubicBezTo>
                    <a:pt x="12184" y="7200"/>
                    <a:pt x="12785" y="6686"/>
                    <a:pt x="13378" y="6429"/>
                  </a:cubicBezTo>
                  <a:cubicBezTo>
                    <a:pt x="13972" y="6171"/>
                    <a:pt x="14558" y="6171"/>
                    <a:pt x="15116" y="5914"/>
                  </a:cubicBezTo>
                  <a:cubicBezTo>
                    <a:pt x="15674" y="5657"/>
                    <a:pt x="16203" y="5143"/>
                    <a:pt x="16718" y="4629"/>
                  </a:cubicBezTo>
                  <a:cubicBezTo>
                    <a:pt x="17233" y="4114"/>
                    <a:pt x="17734" y="3600"/>
                    <a:pt x="18335" y="3343"/>
                  </a:cubicBezTo>
                  <a:cubicBezTo>
                    <a:pt x="18936" y="3086"/>
                    <a:pt x="19637" y="3086"/>
                    <a:pt x="20194" y="2571"/>
                  </a:cubicBezTo>
                  <a:cubicBezTo>
                    <a:pt x="20752" y="2057"/>
                    <a:pt x="21167" y="1029"/>
                    <a:pt x="215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0" y="1421683"/>
              <a:ext cx="143120" cy="46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54" fill="norm" stroke="1" extrusionOk="0">
                  <a:moveTo>
                    <a:pt x="12388" y="9367"/>
                  </a:moveTo>
                  <a:cubicBezTo>
                    <a:pt x="15247" y="7286"/>
                    <a:pt x="18106" y="5205"/>
                    <a:pt x="19694" y="3818"/>
                  </a:cubicBezTo>
                  <a:cubicBezTo>
                    <a:pt x="21282" y="2431"/>
                    <a:pt x="21600" y="1737"/>
                    <a:pt x="21441" y="1143"/>
                  </a:cubicBezTo>
                  <a:cubicBezTo>
                    <a:pt x="21282" y="548"/>
                    <a:pt x="20647" y="53"/>
                    <a:pt x="18900" y="4"/>
                  </a:cubicBezTo>
                  <a:cubicBezTo>
                    <a:pt x="17153" y="-46"/>
                    <a:pt x="14294" y="350"/>
                    <a:pt x="11435" y="1886"/>
                  </a:cubicBezTo>
                  <a:cubicBezTo>
                    <a:pt x="8576" y="3422"/>
                    <a:pt x="5718" y="6097"/>
                    <a:pt x="5718" y="8475"/>
                  </a:cubicBezTo>
                  <a:cubicBezTo>
                    <a:pt x="5718" y="10853"/>
                    <a:pt x="8576" y="12934"/>
                    <a:pt x="11435" y="14618"/>
                  </a:cubicBezTo>
                  <a:cubicBezTo>
                    <a:pt x="14294" y="16303"/>
                    <a:pt x="17153" y="17591"/>
                    <a:pt x="18582" y="18532"/>
                  </a:cubicBezTo>
                  <a:cubicBezTo>
                    <a:pt x="20012" y="19473"/>
                    <a:pt x="20012" y="20068"/>
                    <a:pt x="19059" y="20514"/>
                  </a:cubicBezTo>
                  <a:cubicBezTo>
                    <a:pt x="18106" y="20960"/>
                    <a:pt x="16200" y="21257"/>
                    <a:pt x="12865" y="21405"/>
                  </a:cubicBezTo>
                  <a:cubicBezTo>
                    <a:pt x="9529" y="21554"/>
                    <a:pt x="4765" y="21554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47650" y="1793244"/>
              <a:ext cx="139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286"/>
                    <a:pt x="9818" y="8571"/>
                    <a:pt x="13418" y="12171"/>
                  </a:cubicBezTo>
                  <a:cubicBezTo>
                    <a:pt x="17018" y="15771"/>
                    <a:pt x="19309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47650" y="1844044"/>
              <a:ext cx="152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4645"/>
                    <a:pt x="11400" y="9290"/>
                    <a:pt x="7800" y="12890"/>
                  </a:cubicBezTo>
                  <a:cubicBezTo>
                    <a:pt x="4200" y="16490"/>
                    <a:pt x="210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63550" y="1977394"/>
              <a:ext cx="3401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2118"/>
                    <a:pt x="21600" y="4235"/>
                    <a:pt x="18424" y="7835"/>
                  </a:cubicBezTo>
                  <a:cubicBezTo>
                    <a:pt x="15247" y="11435"/>
                    <a:pt x="7624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03250" y="1793244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547"/>
                    <a:pt x="4114" y="9095"/>
                    <a:pt x="7714" y="12695"/>
                  </a:cubicBezTo>
                  <a:cubicBezTo>
                    <a:pt x="11314" y="16295"/>
                    <a:pt x="16457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60400" y="1812294"/>
              <a:ext cx="1206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2400"/>
                    <a:pt x="16295" y="4800"/>
                    <a:pt x="13263" y="7950"/>
                  </a:cubicBezTo>
                  <a:cubicBezTo>
                    <a:pt x="10232" y="11100"/>
                    <a:pt x="6821" y="15000"/>
                    <a:pt x="4547" y="17400"/>
                  </a:cubicBezTo>
                  <a:cubicBezTo>
                    <a:pt x="2274" y="19800"/>
                    <a:pt x="1137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231900" y="1759377"/>
              <a:ext cx="1905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0800"/>
                    <a:pt x="11040" y="0"/>
                    <a:pt x="14640" y="0"/>
                  </a:cubicBezTo>
                  <a:cubicBezTo>
                    <a:pt x="18240" y="0"/>
                    <a:pt x="199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244600" y="1901194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93" y="10800"/>
                    <a:pt x="1986" y="21600"/>
                    <a:pt x="5586" y="21600"/>
                  </a:cubicBezTo>
                  <a:cubicBezTo>
                    <a:pt x="9186" y="21600"/>
                    <a:pt x="15393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299921" y="1264971"/>
              <a:ext cx="240080" cy="36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53" fill="norm" stroke="1" extrusionOk="0">
                  <a:moveTo>
                    <a:pt x="21491" y="449"/>
                  </a:moveTo>
                  <a:cubicBezTo>
                    <a:pt x="18649" y="198"/>
                    <a:pt x="15807" y="-53"/>
                    <a:pt x="13249" y="10"/>
                  </a:cubicBezTo>
                  <a:cubicBezTo>
                    <a:pt x="10691" y="73"/>
                    <a:pt x="8417" y="449"/>
                    <a:pt x="6807" y="1454"/>
                  </a:cubicBezTo>
                  <a:cubicBezTo>
                    <a:pt x="5196" y="2459"/>
                    <a:pt x="4249" y="4091"/>
                    <a:pt x="3491" y="6414"/>
                  </a:cubicBezTo>
                  <a:cubicBezTo>
                    <a:pt x="2733" y="8738"/>
                    <a:pt x="2165" y="11752"/>
                    <a:pt x="1596" y="14012"/>
                  </a:cubicBezTo>
                  <a:cubicBezTo>
                    <a:pt x="1028" y="16273"/>
                    <a:pt x="459" y="17780"/>
                    <a:pt x="175" y="18910"/>
                  </a:cubicBezTo>
                  <a:cubicBezTo>
                    <a:pt x="-109" y="20040"/>
                    <a:pt x="-109" y="20794"/>
                    <a:pt x="649" y="21170"/>
                  </a:cubicBezTo>
                  <a:cubicBezTo>
                    <a:pt x="1407" y="21547"/>
                    <a:pt x="2923" y="21547"/>
                    <a:pt x="5765" y="21170"/>
                  </a:cubicBezTo>
                  <a:cubicBezTo>
                    <a:pt x="8607" y="20794"/>
                    <a:pt x="12775" y="20040"/>
                    <a:pt x="16944" y="1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292350" y="1463044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7280"/>
                    <a:pt x="9900" y="12960"/>
                    <a:pt x="13500" y="9360"/>
                  </a:cubicBezTo>
                  <a:cubicBezTo>
                    <a:pt x="17100" y="5760"/>
                    <a:pt x="193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681350" y="1234482"/>
              <a:ext cx="214250" cy="36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72" fill="norm" stroke="1" extrusionOk="0">
                  <a:moveTo>
                    <a:pt x="21435" y="1505"/>
                  </a:moveTo>
                  <a:cubicBezTo>
                    <a:pt x="21011" y="877"/>
                    <a:pt x="20588" y="249"/>
                    <a:pt x="18894" y="60"/>
                  </a:cubicBezTo>
                  <a:cubicBezTo>
                    <a:pt x="17200" y="-128"/>
                    <a:pt x="14235" y="123"/>
                    <a:pt x="11694" y="814"/>
                  </a:cubicBezTo>
                  <a:cubicBezTo>
                    <a:pt x="9153" y="1505"/>
                    <a:pt x="7035" y="2635"/>
                    <a:pt x="5659" y="4205"/>
                  </a:cubicBezTo>
                  <a:cubicBezTo>
                    <a:pt x="4282" y="5774"/>
                    <a:pt x="3647" y="7784"/>
                    <a:pt x="2800" y="10421"/>
                  </a:cubicBezTo>
                  <a:cubicBezTo>
                    <a:pt x="1953" y="13058"/>
                    <a:pt x="894" y="16323"/>
                    <a:pt x="364" y="18270"/>
                  </a:cubicBezTo>
                  <a:cubicBezTo>
                    <a:pt x="-165" y="20216"/>
                    <a:pt x="-165" y="20844"/>
                    <a:pt x="682" y="21158"/>
                  </a:cubicBezTo>
                  <a:cubicBezTo>
                    <a:pt x="1529" y="21472"/>
                    <a:pt x="3223" y="21472"/>
                    <a:pt x="5659" y="21472"/>
                  </a:cubicBezTo>
                  <a:cubicBezTo>
                    <a:pt x="8094" y="21472"/>
                    <a:pt x="11270" y="21472"/>
                    <a:pt x="14447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908300" y="1355094"/>
              <a:ext cx="171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2810"/>
                    <a:pt x="5333" y="5620"/>
                    <a:pt x="8267" y="8956"/>
                  </a:cubicBezTo>
                  <a:cubicBezTo>
                    <a:pt x="11200" y="12293"/>
                    <a:pt x="14400" y="16156"/>
                    <a:pt x="16667" y="18351"/>
                  </a:cubicBezTo>
                  <a:cubicBezTo>
                    <a:pt x="18933" y="20546"/>
                    <a:pt x="20267" y="21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901950" y="1361444"/>
              <a:ext cx="1905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3757"/>
                    <a:pt x="13440" y="7513"/>
                    <a:pt x="9840" y="11113"/>
                  </a:cubicBezTo>
                  <a:cubicBezTo>
                    <a:pt x="6240" y="14713"/>
                    <a:pt x="312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232149" y="1291594"/>
              <a:ext cx="152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800"/>
                    <a:pt x="8400" y="9600"/>
                    <a:pt x="11250" y="13000"/>
                  </a:cubicBezTo>
                  <a:cubicBezTo>
                    <a:pt x="14100" y="16400"/>
                    <a:pt x="15600" y="18400"/>
                    <a:pt x="17100" y="19600"/>
                  </a:cubicBezTo>
                  <a:cubicBezTo>
                    <a:pt x="18600" y="20800"/>
                    <a:pt x="2010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352837" y="1342394"/>
              <a:ext cx="107913" cy="3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40" fill="norm" stroke="1" extrusionOk="0">
                  <a:moveTo>
                    <a:pt x="21177" y="0"/>
                  </a:moveTo>
                  <a:cubicBezTo>
                    <a:pt x="18269" y="3789"/>
                    <a:pt x="15362" y="7579"/>
                    <a:pt x="12039" y="10926"/>
                  </a:cubicBezTo>
                  <a:cubicBezTo>
                    <a:pt x="8715" y="14274"/>
                    <a:pt x="4977" y="17179"/>
                    <a:pt x="2692" y="19011"/>
                  </a:cubicBezTo>
                  <a:cubicBezTo>
                    <a:pt x="408" y="20842"/>
                    <a:pt x="-423" y="21600"/>
                    <a:pt x="200" y="21537"/>
                  </a:cubicBezTo>
                  <a:cubicBezTo>
                    <a:pt x="823" y="21474"/>
                    <a:pt x="2900" y="20589"/>
                    <a:pt x="4977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498850" y="1261961"/>
              <a:ext cx="207996" cy="43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79" fill="norm" stroke="1" extrusionOk="0">
                  <a:moveTo>
                    <a:pt x="0" y="2097"/>
                  </a:moveTo>
                  <a:cubicBezTo>
                    <a:pt x="2618" y="1468"/>
                    <a:pt x="5236" y="839"/>
                    <a:pt x="8291" y="472"/>
                  </a:cubicBezTo>
                  <a:cubicBezTo>
                    <a:pt x="11345" y="105"/>
                    <a:pt x="14836" y="0"/>
                    <a:pt x="17127" y="0"/>
                  </a:cubicBezTo>
                  <a:cubicBezTo>
                    <a:pt x="19418" y="0"/>
                    <a:pt x="20509" y="105"/>
                    <a:pt x="21055" y="419"/>
                  </a:cubicBezTo>
                  <a:cubicBezTo>
                    <a:pt x="21600" y="734"/>
                    <a:pt x="21600" y="1258"/>
                    <a:pt x="20836" y="2831"/>
                  </a:cubicBezTo>
                  <a:cubicBezTo>
                    <a:pt x="20073" y="4404"/>
                    <a:pt x="18545" y="7025"/>
                    <a:pt x="17782" y="9699"/>
                  </a:cubicBezTo>
                  <a:cubicBezTo>
                    <a:pt x="17018" y="12373"/>
                    <a:pt x="17018" y="15099"/>
                    <a:pt x="17236" y="16724"/>
                  </a:cubicBezTo>
                  <a:cubicBezTo>
                    <a:pt x="17455" y="18350"/>
                    <a:pt x="17891" y="18874"/>
                    <a:pt x="18327" y="19450"/>
                  </a:cubicBezTo>
                  <a:cubicBezTo>
                    <a:pt x="18764" y="20027"/>
                    <a:pt x="19200" y="20656"/>
                    <a:pt x="18873" y="21023"/>
                  </a:cubicBezTo>
                  <a:cubicBezTo>
                    <a:pt x="18545" y="21390"/>
                    <a:pt x="17455" y="21495"/>
                    <a:pt x="15164" y="21548"/>
                  </a:cubicBezTo>
                  <a:cubicBezTo>
                    <a:pt x="12873" y="21600"/>
                    <a:pt x="9382" y="21600"/>
                    <a:pt x="7200" y="21443"/>
                  </a:cubicBezTo>
                  <a:cubicBezTo>
                    <a:pt x="5018" y="21285"/>
                    <a:pt x="4145" y="20971"/>
                    <a:pt x="3273" y="2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873500" y="1475744"/>
              <a:ext cx="254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4400"/>
                    <a:pt x="9360" y="7200"/>
                    <a:pt x="12960" y="3600"/>
                  </a:cubicBezTo>
                  <a:cubicBezTo>
                    <a:pt x="16560" y="0"/>
                    <a:pt x="190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360597" y="1264971"/>
              <a:ext cx="224104" cy="31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98" fill="norm" stroke="1" extrusionOk="0">
                  <a:moveTo>
                    <a:pt x="21373" y="515"/>
                  </a:moveTo>
                  <a:cubicBezTo>
                    <a:pt x="19354" y="227"/>
                    <a:pt x="17336" y="-61"/>
                    <a:pt x="15115" y="11"/>
                  </a:cubicBezTo>
                  <a:cubicBezTo>
                    <a:pt x="12894" y="83"/>
                    <a:pt x="10472" y="515"/>
                    <a:pt x="8655" y="1379"/>
                  </a:cubicBezTo>
                  <a:cubicBezTo>
                    <a:pt x="6838" y="2243"/>
                    <a:pt x="5627" y="3539"/>
                    <a:pt x="4517" y="5915"/>
                  </a:cubicBezTo>
                  <a:cubicBezTo>
                    <a:pt x="3407" y="8291"/>
                    <a:pt x="2397" y="11747"/>
                    <a:pt x="1691" y="14051"/>
                  </a:cubicBezTo>
                  <a:cubicBezTo>
                    <a:pt x="984" y="16355"/>
                    <a:pt x="580" y="17507"/>
                    <a:pt x="278" y="18515"/>
                  </a:cubicBezTo>
                  <a:cubicBezTo>
                    <a:pt x="-25" y="19523"/>
                    <a:pt x="-227" y="20387"/>
                    <a:pt x="480" y="20891"/>
                  </a:cubicBezTo>
                  <a:cubicBezTo>
                    <a:pt x="1186" y="21395"/>
                    <a:pt x="2801" y="21539"/>
                    <a:pt x="5425" y="21251"/>
                  </a:cubicBezTo>
                  <a:cubicBezTo>
                    <a:pt x="8050" y="20963"/>
                    <a:pt x="11683" y="20243"/>
                    <a:pt x="15317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362450" y="1412244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578365" y="1229273"/>
              <a:ext cx="247636" cy="34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27" fill="norm" stroke="1" extrusionOk="0">
                  <a:moveTo>
                    <a:pt x="21416" y="1891"/>
                  </a:moveTo>
                  <a:cubicBezTo>
                    <a:pt x="21050" y="1236"/>
                    <a:pt x="20684" y="582"/>
                    <a:pt x="20043" y="254"/>
                  </a:cubicBezTo>
                  <a:cubicBezTo>
                    <a:pt x="19402" y="-73"/>
                    <a:pt x="18487" y="-73"/>
                    <a:pt x="17023" y="189"/>
                  </a:cubicBezTo>
                  <a:cubicBezTo>
                    <a:pt x="15558" y="451"/>
                    <a:pt x="13545" y="974"/>
                    <a:pt x="12172" y="1498"/>
                  </a:cubicBezTo>
                  <a:cubicBezTo>
                    <a:pt x="10799" y="2022"/>
                    <a:pt x="10067" y="2545"/>
                    <a:pt x="9609" y="3527"/>
                  </a:cubicBezTo>
                  <a:cubicBezTo>
                    <a:pt x="9152" y="4509"/>
                    <a:pt x="8969" y="5949"/>
                    <a:pt x="8145" y="7716"/>
                  </a:cubicBezTo>
                  <a:cubicBezTo>
                    <a:pt x="7321" y="9483"/>
                    <a:pt x="5857" y="11578"/>
                    <a:pt x="4484" y="13411"/>
                  </a:cubicBezTo>
                  <a:cubicBezTo>
                    <a:pt x="3111" y="15243"/>
                    <a:pt x="1830" y="16814"/>
                    <a:pt x="1006" y="18058"/>
                  </a:cubicBezTo>
                  <a:cubicBezTo>
                    <a:pt x="182" y="19302"/>
                    <a:pt x="-184" y="20218"/>
                    <a:pt x="91" y="20742"/>
                  </a:cubicBezTo>
                  <a:cubicBezTo>
                    <a:pt x="365" y="21265"/>
                    <a:pt x="1280" y="21396"/>
                    <a:pt x="3111" y="21462"/>
                  </a:cubicBezTo>
                  <a:cubicBezTo>
                    <a:pt x="4941" y="21527"/>
                    <a:pt x="7687" y="21527"/>
                    <a:pt x="10433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806950" y="1323344"/>
              <a:ext cx="1206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6000"/>
                    <a:pt x="12126" y="12000"/>
                    <a:pt x="15726" y="15600"/>
                  </a:cubicBezTo>
                  <a:cubicBezTo>
                    <a:pt x="19326" y="19200"/>
                    <a:pt x="20463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781550" y="1336044"/>
              <a:ext cx="158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04" y="4200"/>
                    <a:pt x="11808" y="8400"/>
                    <a:pt x="8208" y="12000"/>
                  </a:cubicBezTo>
                  <a:cubicBezTo>
                    <a:pt x="4608" y="15600"/>
                    <a:pt x="2304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965700" y="1249261"/>
              <a:ext cx="169334" cy="35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571"/>
                  </a:moveTo>
                  <a:cubicBezTo>
                    <a:pt x="2160" y="1800"/>
                    <a:pt x="4320" y="1029"/>
                    <a:pt x="6885" y="579"/>
                  </a:cubicBezTo>
                  <a:cubicBezTo>
                    <a:pt x="9450" y="129"/>
                    <a:pt x="12420" y="0"/>
                    <a:pt x="14580" y="0"/>
                  </a:cubicBezTo>
                  <a:cubicBezTo>
                    <a:pt x="16740" y="0"/>
                    <a:pt x="18090" y="129"/>
                    <a:pt x="18900" y="579"/>
                  </a:cubicBezTo>
                  <a:cubicBezTo>
                    <a:pt x="19710" y="1029"/>
                    <a:pt x="19980" y="1800"/>
                    <a:pt x="19980" y="3793"/>
                  </a:cubicBezTo>
                  <a:cubicBezTo>
                    <a:pt x="19980" y="5786"/>
                    <a:pt x="19710" y="9000"/>
                    <a:pt x="19845" y="11443"/>
                  </a:cubicBezTo>
                  <a:cubicBezTo>
                    <a:pt x="19980" y="13886"/>
                    <a:pt x="20520" y="15557"/>
                    <a:pt x="20925" y="16714"/>
                  </a:cubicBezTo>
                  <a:cubicBezTo>
                    <a:pt x="21330" y="17871"/>
                    <a:pt x="21600" y="18514"/>
                    <a:pt x="21600" y="19157"/>
                  </a:cubicBezTo>
                  <a:cubicBezTo>
                    <a:pt x="21600" y="19800"/>
                    <a:pt x="21330" y="20443"/>
                    <a:pt x="19440" y="20893"/>
                  </a:cubicBezTo>
                  <a:cubicBezTo>
                    <a:pt x="17550" y="21343"/>
                    <a:pt x="14040" y="21600"/>
                    <a:pt x="12015" y="21343"/>
                  </a:cubicBezTo>
                  <a:cubicBezTo>
                    <a:pt x="9990" y="21086"/>
                    <a:pt x="9450" y="20314"/>
                    <a:pt x="891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211087" y="1266194"/>
              <a:ext cx="230864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1417" y="0"/>
                  </a:moveTo>
                  <a:cubicBezTo>
                    <a:pt x="17686" y="527"/>
                    <a:pt x="13955" y="1054"/>
                    <a:pt x="11304" y="1976"/>
                  </a:cubicBezTo>
                  <a:cubicBezTo>
                    <a:pt x="8653" y="2898"/>
                    <a:pt x="7082" y="4215"/>
                    <a:pt x="5512" y="6651"/>
                  </a:cubicBezTo>
                  <a:cubicBezTo>
                    <a:pt x="3941" y="9088"/>
                    <a:pt x="2370" y="12644"/>
                    <a:pt x="1486" y="14751"/>
                  </a:cubicBezTo>
                  <a:cubicBezTo>
                    <a:pt x="602" y="16859"/>
                    <a:pt x="406" y="17517"/>
                    <a:pt x="210" y="18373"/>
                  </a:cubicBezTo>
                  <a:cubicBezTo>
                    <a:pt x="13" y="19229"/>
                    <a:pt x="-183" y="20283"/>
                    <a:pt x="308" y="20876"/>
                  </a:cubicBezTo>
                  <a:cubicBezTo>
                    <a:pt x="799" y="21468"/>
                    <a:pt x="1977" y="21600"/>
                    <a:pt x="4824" y="21600"/>
                  </a:cubicBezTo>
                  <a:cubicBezTo>
                    <a:pt x="7672" y="21600"/>
                    <a:pt x="12188" y="21468"/>
                    <a:pt x="16704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257800" y="1456694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534272" y="1272907"/>
              <a:ext cx="187078" cy="32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9" fill="norm" stroke="1" extrusionOk="0">
                  <a:moveTo>
                    <a:pt x="21450" y="389"/>
                  </a:moveTo>
                  <a:cubicBezTo>
                    <a:pt x="19023" y="114"/>
                    <a:pt x="16596" y="-161"/>
                    <a:pt x="14048" y="114"/>
                  </a:cubicBezTo>
                  <a:cubicBezTo>
                    <a:pt x="11499" y="389"/>
                    <a:pt x="8830" y="1215"/>
                    <a:pt x="7010" y="2384"/>
                  </a:cubicBezTo>
                  <a:cubicBezTo>
                    <a:pt x="5189" y="3554"/>
                    <a:pt x="4219" y="5067"/>
                    <a:pt x="3248" y="7337"/>
                  </a:cubicBezTo>
                  <a:cubicBezTo>
                    <a:pt x="2277" y="9607"/>
                    <a:pt x="1306" y="12634"/>
                    <a:pt x="699" y="14835"/>
                  </a:cubicBezTo>
                  <a:cubicBezTo>
                    <a:pt x="93" y="17036"/>
                    <a:pt x="-150" y="18412"/>
                    <a:pt x="93" y="19375"/>
                  </a:cubicBezTo>
                  <a:cubicBezTo>
                    <a:pt x="335" y="20338"/>
                    <a:pt x="1063" y="20889"/>
                    <a:pt x="2762" y="21164"/>
                  </a:cubicBezTo>
                  <a:cubicBezTo>
                    <a:pt x="4461" y="21439"/>
                    <a:pt x="7131" y="21439"/>
                    <a:pt x="9801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791200" y="1310644"/>
              <a:ext cx="69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8509" y="1080"/>
                  </a:cubicBezTo>
                  <a:cubicBezTo>
                    <a:pt x="10473" y="2160"/>
                    <a:pt x="11127" y="4320"/>
                    <a:pt x="13091" y="7920"/>
                  </a:cubicBezTo>
                  <a:cubicBezTo>
                    <a:pt x="15055" y="11520"/>
                    <a:pt x="18327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835650" y="1342394"/>
              <a:ext cx="1079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810"/>
                    <a:pt x="13976" y="5620"/>
                    <a:pt x="10376" y="9220"/>
                  </a:cubicBezTo>
                  <a:cubicBezTo>
                    <a:pt x="6776" y="12820"/>
                    <a:pt x="3388" y="172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937250" y="1286252"/>
              <a:ext cx="217945" cy="37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43" fill="norm" stroke="1" extrusionOk="0">
                  <a:moveTo>
                    <a:pt x="6854" y="1023"/>
                  </a:moveTo>
                  <a:cubicBezTo>
                    <a:pt x="10800" y="663"/>
                    <a:pt x="14746" y="303"/>
                    <a:pt x="17238" y="123"/>
                  </a:cubicBezTo>
                  <a:cubicBezTo>
                    <a:pt x="19731" y="-57"/>
                    <a:pt x="20769" y="-57"/>
                    <a:pt x="21185" y="243"/>
                  </a:cubicBezTo>
                  <a:cubicBezTo>
                    <a:pt x="21600" y="543"/>
                    <a:pt x="21392" y="1143"/>
                    <a:pt x="20354" y="2763"/>
                  </a:cubicBezTo>
                  <a:cubicBezTo>
                    <a:pt x="19315" y="4383"/>
                    <a:pt x="17446" y="7023"/>
                    <a:pt x="16408" y="9363"/>
                  </a:cubicBezTo>
                  <a:cubicBezTo>
                    <a:pt x="15369" y="11703"/>
                    <a:pt x="15162" y="13743"/>
                    <a:pt x="15577" y="15183"/>
                  </a:cubicBezTo>
                  <a:cubicBezTo>
                    <a:pt x="15992" y="16623"/>
                    <a:pt x="17031" y="17463"/>
                    <a:pt x="17758" y="18243"/>
                  </a:cubicBezTo>
                  <a:cubicBezTo>
                    <a:pt x="18485" y="19023"/>
                    <a:pt x="18900" y="19743"/>
                    <a:pt x="18588" y="20223"/>
                  </a:cubicBezTo>
                  <a:cubicBezTo>
                    <a:pt x="18277" y="20703"/>
                    <a:pt x="17238" y="20943"/>
                    <a:pt x="14019" y="21123"/>
                  </a:cubicBezTo>
                  <a:cubicBezTo>
                    <a:pt x="10800" y="21303"/>
                    <a:pt x="5400" y="2142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101850" y="1910437"/>
              <a:ext cx="3149600" cy="8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861"/>
                  </a:moveTo>
                  <a:cubicBezTo>
                    <a:pt x="537" y="334"/>
                    <a:pt x="1074" y="-193"/>
                    <a:pt x="1611" y="70"/>
                  </a:cubicBezTo>
                  <a:cubicBezTo>
                    <a:pt x="2148" y="334"/>
                    <a:pt x="2685" y="1387"/>
                    <a:pt x="3201" y="2441"/>
                  </a:cubicBezTo>
                  <a:cubicBezTo>
                    <a:pt x="3716" y="3495"/>
                    <a:pt x="4210" y="4548"/>
                    <a:pt x="4761" y="5602"/>
                  </a:cubicBezTo>
                  <a:cubicBezTo>
                    <a:pt x="5313" y="6656"/>
                    <a:pt x="5923" y="7709"/>
                    <a:pt x="6481" y="8500"/>
                  </a:cubicBezTo>
                  <a:cubicBezTo>
                    <a:pt x="7040" y="9290"/>
                    <a:pt x="7548" y="9817"/>
                    <a:pt x="8093" y="10344"/>
                  </a:cubicBezTo>
                  <a:cubicBezTo>
                    <a:pt x="8637" y="10870"/>
                    <a:pt x="9218" y="11397"/>
                    <a:pt x="9813" y="12187"/>
                  </a:cubicBezTo>
                  <a:cubicBezTo>
                    <a:pt x="10408" y="12978"/>
                    <a:pt x="11018" y="14031"/>
                    <a:pt x="11555" y="14822"/>
                  </a:cubicBezTo>
                  <a:cubicBezTo>
                    <a:pt x="12092" y="15612"/>
                    <a:pt x="12556" y="16139"/>
                    <a:pt x="13035" y="16929"/>
                  </a:cubicBezTo>
                  <a:cubicBezTo>
                    <a:pt x="13515" y="17719"/>
                    <a:pt x="14008" y="18773"/>
                    <a:pt x="14560" y="19563"/>
                  </a:cubicBezTo>
                  <a:cubicBezTo>
                    <a:pt x="15111" y="20353"/>
                    <a:pt x="15721" y="20880"/>
                    <a:pt x="16302" y="21144"/>
                  </a:cubicBezTo>
                  <a:cubicBezTo>
                    <a:pt x="16882" y="21407"/>
                    <a:pt x="17434" y="21407"/>
                    <a:pt x="18029" y="21407"/>
                  </a:cubicBezTo>
                  <a:cubicBezTo>
                    <a:pt x="18624" y="21407"/>
                    <a:pt x="19263" y="21407"/>
                    <a:pt x="19865" y="21144"/>
                  </a:cubicBezTo>
                  <a:cubicBezTo>
                    <a:pt x="20468" y="20880"/>
                    <a:pt x="21034" y="20353"/>
                    <a:pt x="21600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2486522" y="2088766"/>
              <a:ext cx="974228" cy="59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65" fill="norm" stroke="1" extrusionOk="0">
                  <a:moveTo>
                    <a:pt x="60" y="14404"/>
                  </a:moveTo>
                  <a:cubicBezTo>
                    <a:pt x="13" y="15634"/>
                    <a:pt x="-34" y="16864"/>
                    <a:pt x="36" y="17863"/>
                  </a:cubicBezTo>
                  <a:cubicBezTo>
                    <a:pt x="107" y="18863"/>
                    <a:pt x="294" y="19631"/>
                    <a:pt x="505" y="20246"/>
                  </a:cubicBezTo>
                  <a:cubicBezTo>
                    <a:pt x="716" y="20861"/>
                    <a:pt x="950" y="21322"/>
                    <a:pt x="1161" y="21438"/>
                  </a:cubicBezTo>
                  <a:cubicBezTo>
                    <a:pt x="1372" y="21553"/>
                    <a:pt x="1559" y="21322"/>
                    <a:pt x="1770" y="20554"/>
                  </a:cubicBezTo>
                  <a:cubicBezTo>
                    <a:pt x="1981" y="19785"/>
                    <a:pt x="2215" y="18478"/>
                    <a:pt x="2356" y="16518"/>
                  </a:cubicBezTo>
                  <a:cubicBezTo>
                    <a:pt x="2496" y="14558"/>
                    <a:pt x="2543" y="11944"/>
                    <a:pt x="2566" y="9562"/>
                  </a:cubicBezTo>
                  <a:cubicBezTo>
                    <a:pt x="2590" y="7179"/>
                    <a:pt x="2590" y="5026"/>
                    <a:pt x="2590" y="3758"/>
                  </a:cubicBezTo>
                  <a:cubicBezTo>
                    <a:pt x="2590" y="2490"/>
                    <a:pt x="2590" y="2105"/>
                    <a:pt x="2730" y="1836"/>
                  </a:cubicBezTo>
                  <a:cubicBezTo>
                    <a:pt x="2871" y="1567"/>
                    <a:pt x="3152" y="1413"/>
                    <a:pt x="4066" y="1221"/>
                  </a:cubicBezTo>
                  <a:cubicBezTo>
                    <a:pt x="4979" y="1029"/>
                    <a:pt x="6526" y="799"/>
                    <a:pt x="8048" y="568"/>
                  </a:cubicBezTo>
                  <a:cubicBezTo>
                    <a:pt x="9571" y="337"/>
                    <a:pt x="11071" y="107"/>
                    <a:pt x="12593" y="30"/>
                  </a:cubicBezTo>
                  <a:cubicBezTo>
                    <a:pt x="14116" y="-47"/>
                    <a:pt x="15662" y="30"/>
                    <a:pt x="17162" y="222"/>
                  </a:cubicBezTo>
                  <a:cubicBezTo>
                    <a:pt x="18661" y="414"/>
                    <a:pt x="20114" y="722"/>
                    <a:pt x="21566" y="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724150" y="2275844"/>
              <a:ext cx="1841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1"/>
                  </a:moveTo>
                  <a:cubicBezTo>
                    <a:pt x="1490" y="4569"/>
                    <a:pt x="2979" y="8308"/>
                    <a:pt x="3972" y="11077"/>
                  </a:cubicBezTo>
                  <a:cubicBezTo>
                    <a:pt x="4966" y="13846"/>
                    <a:pt x="5462" y="15646"/>
                    <a:pt x="5834" y="16962"/>
                  </a:cubicBezTo>
                  <a:cubicBezTo>
                    <a:pt x="6207" y="18277"/>
                    <a:pt x="6455" y="19108"/>
                    <a:pt x="6952" y="19938"/>
                  </a:cubicBezTo>
                  <a:cubicBezTo>
                    <a:pt x="7448" y="20769"/>
                    <a:pt x="8193" y="21600"/>
                    <a:pt x="9062" y="21600"/>
                  </a:cubicBezTo>
                  <a:cubicBezTo>
                    <a:pt x="9931" y="21600"/>
                    <a:pt x="10924" y="20769"/>
                    <a:pt x="12290" y="18415"/>
                  </a:cubicBezTo>
                  <a:cubicBezTo>
                    <a:pt x="13655" y="16062"/>
                    <a:pt x="15393" y="12185"/>
                    <a:pt x="17007" y="8862"/>
                  </a:cubicBezTo>
                  <a:cubicBezTo>
                    <a:pt x="18621" y="5538"/>
                    <a:pt x="2011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896025" y="2428244"/>
              <a:ext cx="107525" cy="1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91" fill="norm" stroke="1" extrusionOk="0">
                  <a:moveTo>
                    <a:pt x="10080" y="0"/>
                  </a:moveTo>
                  <a:cubicBezTo>
                    <a:pt x="7962" y="708"/>
                    <a:pt x="5844" y="1416"/>
                    <a:pt x="4150" y="3541"/>
                  </a:cubicBezTo>
                  <a:cubicBezTo>
                    <a:pt x="2456" y="5666"/>
                    <a:pt x="1186" y="9207"/>
                    <a:pt x="550" y="11862"/>
                  </a:cubicBezTo>
                  <a:cubicBezTo>
                    <a:pt x="-85" y="14518"/>
                    <a:pt x="-85" y="16289"/>
                    <a:pt x="127" y="18059"/>
                  </a:cubicBezTo>
                  <a:cubicBezTo>
                    <a:pt x="339" y="19830"/>
                    <a:pt x="762" y="21600"/>
                    <a:pt x="2033" y="21246"/>
                  </a:cubicBezTo>
                  <a:cubicBezTo>
                    <a:pt x="3303" y="20892"/>
                    <a:pt x="5421" y="18413"/>
                    <a:pt x="6903" y="16289"/>
                  </a:cubicBezTo>
                  <a:cubicBezTo>
                    <a:pt x="8386" y="14164"/>
                    <a:pt x="9233" y="12393"/>
                    <a:pt x="10503" y="10269"/>
                  </a:cubicBezTo>
                  <a:cubicBezTo>
                    <a:pt x="11774" y="8144"/>
                    <a:pt x="13468" y="5666"/>
                    <a:pt x="14527" y="5311"/>
                  </a:cubicBezTo>
                  <a:cubicBezTo>
                    <a:pt x="15586" y="4957"/>
                    <a:pt x="16009" y="6728"/>
                    <a:pt x="17068" y="9738"/>
                  </a:cubicBezTo>
                  <a:cubicBezTo>
                    <a:pt x="18127" y="12748"/>
                    <a:pt x="19821" y="16997"/>
                    <a:pt x="21515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041650" y="2402844"/>
              <a:ext cx="127000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4050"/>
                  </a:moveTo>
                  <a:cubicBezTo>
                    <a:pt x="3600" y="8437"/>
                    <a:pt x="7200" y="12825"/>
                    <a:pt x="9000" y="16031"/>
                  </a:cubicBezTo>
                  <a:cubicBezTo>
                    <a:pt x="10800" y="19237"/>
                    <a:pt x="10800" y="21262"/>
                    <a:pt x="10620" y="21431"/>
                  </a:cubicBezTo>
                  <a:cubicBezTo>
                    <a:pt x="10440" y="21600"/>
                    <a:pt x="10080" y="19912"/>
                    <a:pt x="10260" y="17212"/>
                  </a:cubicBezTo>
                  <a:cubicBezTo>
                    <a:pt x="10440" y="14512"/>
                    <a:pt x="11160" y="10800"/>
                    <a:pt x="13140" y="7762"/>
                  </a:cubicBezTo>
                  <a:cubicBezTo>
                    <a:pt x="15120" y="4725"/>
                    <a:pt x="18360" y="23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225791" y="2311991"/>
              <a:ext cx="101610" cy="26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046" fill="norm" stroke="1" extrusionOk="0">
                  <a:moveTo>
                    <a:pt x="18516" y="2180"/>
                  </a:moveTo>
                  <a:cubicBezTo>
                    <a:pt x="17194" y="1337"/>
                    <a:pt x="15871" y="493"/>
                    <a:pt x="14108" y="155"/>
                  </a:cubicBezTo>
                  <a:cubicBezTo>
                    <a:pt x="12345" y="-182"/>
                    <a:pt x="10141" y="-13"/>
                    <a:pt x="7937" y="1084"/>
                  </a:cubicBezTo>
                  <a:cubicBezTo>
                    <a:pt x="5732" y="2180"/>
                    <a:pt x="3528" y="4205"/>
                    <a:pt x="1985" y="6821"/>
                  </a:cubicBezTo>
                  <a:cubicBezTo>
                    <a:pt x="443" y="9437"/>
                    <a:pt x="-439" y="12643"/>
                    <a:pt x="222" y="15259"/>
                  </a:cubicBezTo>
                  <a:cubicBezTo>
                    <a:pt x="883" y="17874"/>
                    <a:pt x="3088" y="19899"/>
                    <a:pt x="6834" y="20659"/>
                  </a:cubicBezTo>
                  <a:cubicBezTo>
                    <a:pt x="10581" y="21418"/>
                    <a:pt x="15871" y="20912"/>
                    <a:pt x="21161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397250" y="2339344"/>
              <a:ext cx="1143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5305"/>
                    <a:pt x="8800" y="10611"/>
                    <a:pt x="12200" y="14116"/>
                  </a:cubicBezTo>
                  <a:cubicBezTo>
                    <a:pt x="15600" y="17621"/>
                    <a:pt x="18000" y="19326"/>
                    <a:pt x="19400" y="20274"/>
                  </a:cubicBezTo>
                  <a:cubicBezTo>
                    <a:pt x="20800" y="21221"/>
                    <a:pt x="21200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454400" y="2364744"/>
              <a:ext cx="952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557"/>
                    <a:pt x="14880" y="3114"/>
                    <a:pt x="11280" y="6714"/>
                  </a:cubicBezTo>
                  <a:cubicBezTo>
                    <a:pt x="7680" y="10314"/>
                    <a:pt x="3840" y="15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581400" y="2288544"/>
              <a:ext cx="8258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0" y="0"/>
                  </a:moveTo>
                  <a:cubicBezTo>
                    <a:pt x="4741" y="951"/>
                    <a:pt x="9483" y="1902"/>
                    <a:pt x="13698" y="4008"/>
                  </a:cubicBezTo>
                  <a:cubicBezTo>
                    <a:pt x="17912" y="6113"/>
                    <a:pt x="21600" y="9374"/>
                    <a:pt x="20283" y="12498"/>
                  </a:cubicBezTo>
                  <a:cubicBezTo>
                    <a:pt x="18966" y="15623"/>
                    <a:pt x="12644" y="18611"/>
                    <a:pt x="6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797300" y="249809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076700" y="2127677"/>
              <a:ext cx="1149350" cy="56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5257"/>
                  </a:moveTo>
                  <a:cubicBezTo>
                    <a:pt x="80" y="16541"/>
                    <a:pt x="159" y="17826"/>
                    <a:pt x="239" y="18749"/>
                  </a:cubicBezTo>
                  <a:cubicBezTo>
                    <a:pt x="318" y="19673"/>
                    <a:pt x="398" y="20235"/>
                    <a:pt x="497" y="20677"/>
                  </a:cubicBezTo>
                  <a:cubicBezTo>
                    <a:pt x="597" y="21118"/>
                    <a:pt x="716" y="21439"/>
                    <a:pt x="875" y="21520"/>
                  </a:cubicBezTo>
                  <a:cubicBezTo>
                    <a:pt x="1034" y="21600"/>
                    <a:pt x="1233" y="21439"/>
                    <a:pt x="1412" y="20476"/>
                  </a:cubicBezTo>
                  <a:cubicBezTo>
                    <a:pt x="1591" y="19512"/>
                    <a:pt x="1750" y="17746"/>
                    <a:pt x="1810" y="15337"/>
                  </a:cubicBezTo>
                  <a:cubicBezTo>
                    <a:pt x="1870" y="12928"/>
                    <a:pt x="1830" y="9877"/>
                    <a:pt x="1770" y="7668"/>
                  </a:cubicBezTo>
                  <a:cubicBezTo>
                    <a:pt x="1710" y="5460"/>
                    <a:pt x="1631" y="4095"/>
                    <a:pt x="1591" y="3212"/>
                  </a:cubicBezTo>
                  <a:cubicBezTo>
                    <a:pt x="1551" y="2329"/>
                    <a:pt x="1551" y="1927"/>
                    <a:pt x="1651" y="1807"/>
                  </a:cubicBezTo>
                  <a:cubicBezTo>
                    <a:pt x="1750" y="1686"/>
                    <a:pt x="1949" y="1847"/>
                    <a:pt x="2427" y="1807"/>
                  </a:cubicBezTo>
                  <a:cubicBezTo>
                    <a:pt x="2904" y="1767"/>
                    <a:pt x="3660" y="1526"/>
                    <a:pt x="4734" y="1325"/>
                  </a:cubicBezTo>
                  <a:cubicBezTo>
                    <a:pt x="5808" y="1124"/>
                    <a:pt x="7200" y="964"/>
                    <a:pt x="8572" y="803"/>
                  </a:cubicBezTo>
                  <a:cubicBezTo>
                    <a:pt x="9945" y="642"/>
                    <a:pt x="11297" y="482"/>
                    <a:pt x="12769" y="321"/>
                  </a:cubicBezTo>
                  <a:cubicBezTo>
                    <a:pt x="14241" y="161"/>
                    <a:pt x="15832" y="0"/>
                    <a:pt x="17324" y="0"/>
                  </a:cubicBezTo>
                  <a:cubicBezTo>
                    <a:pt x="18815" y="0"/>
                    <a:pt x="20208" y="161"/>
                    <a:pt x="21600" y="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203699" y="2326644"/>
              <a:ext cx="234951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75"/>
                  </a:moveTo>
                  <a:cubicBezTo>
                    <a:pt x="584" y="1184"/>
                    <a:pt x="1168" y="592"/>
                    <a:pt x="1751" y="814"/>
                  </a:cubicBezTo>
                  <a:cubicBezTo>
                    <a:pt x="2335" y="1036"/>
                    <a:pt x="2919" y="2071"/>
                    <a:pt x="3795" y="4364"/>
                  </a:cubicBezTo>
                  <a:cubicBezTo>
                    <a:pt x="4670" y="6658"/>
                    <a:pt x="5838" y="10208"/>
                    <a:pt x="6908" y="13093"/>
                  </a:cubicBezTo>
                  <a:cubicBezTo>
                    <a:pt x="7978" y="15978"/>
                    <a:pt x="8951" y="18197"/>
                    <a:pt x="9730" y="19603"/>
                  </a:cubicBezTo>
                  <a:cubicBezTo>
                    <a:pt x="10508" y="21008"/>
                    <a:pt x="11092" y="21600"/>
                    <a:pt x="11870" y="21600"/>
                  </a:cubicBezTo>
                  <a:cubicBezTo>
                    <a:pt x="12649" y="21600"/>
                    <a:pt x="13622" y="21008"/>
                    <a:pt x="14789" y="18863"/>
                  </a:cubicBezTo>
                  <a:cubicBezTo>
                    <a:pt x="15957" y="16718"/>
                    <a:pt x="17319" y="13019"/>
                    <a:pt x="18486" y="9616"/>
                  </a:cubicBezTo>
                  <a:cubicBezTo>
                    <a:pt x="19654" y="6214"/>
                    <a:pt x="20627" y="3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413976" y="2489066"/>
              <a:ext cx="126275" cy="11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00" fill="norm" stroke="1" extrusionOk="0">
                  <a:moveTo>
                    <a:pt x="16076" y="515"/>
                  </a:moveTo>
                  <a:cubicBezTo>
                    <a:pt x="14276" y="108"/>
                    <a:pt x="12476" y="-300"/>
                    <a:pt x="10136" y="311"/>
                  </a:cubicBezTo>
                  <a:cubicBezTo>
                    <a:pt x="7796" y="923"/>
                    <a:pt x="4916" y="2553"/>
                    <a:pt x="3116" y="4794"/>
                  </a:cubicBezTo>
                  <a:cubicBezTo>
                    <a:pt x="1316" y="7036"/>
                    <a:pt x="596" y="9889"/>
                    <a:pt x="236" y="12334"/>
                  </a:cubicBezTo>
                  <a:cubicBezTo>
                    <a:pt x="-124" y="14779"/>
                    <a:pt x="-124" y="16817"/>
                    <a:pt x="596" y="18447"/>
                  </a:cubicBezTo>
                  <a:cubicBezTo>
                    <a:pt x="1316" y="20077"/>
                    <a:pt x="2756" y="21300"/>
                    <a:pt x="4736" y="20485"/>
                  </a:cubicBezTo>
                  <a:cubicBezTo>
                    <a:pt x="6716" y="19670"/>
                    <a:pt x="9236" y="16817"/>
                    <a:pt x="11036" y="14372"/>
                  </a:cubicBezTo>
                  <a:cubicBezTo>
                    <a:pt x="12836" y="11926"/>
                    <a:pt x="13916" y="9889"/>
                    <a:pt x="14816" y="10092"/>
                  </a:cubicBezTo>
                  <a:cubicBezTo>
                    <a:pt x="15716" y="10296"/>
                    <a:pt x="16436" y="12742"/>
                    <a:pt x="17516" y="14983"/>
                  </a:cubicBezTo>
                  <a:cubicBezTo>
                    <a:pt x="18596" y="17225"/>
                    <a:pt x="20036" y="19262"/>
                    <a:pt x="21476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597400" y="2459994"/>
              <a:ext cx="1143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2800" y="8509"/>
                    <a:pt x="5600" y="13091"/>
                    <a:pt x="7000" y="16364"/>
                  </a:cubicBezTo>
                  <a:cubicBezTo>
                    <a:pt x="8400" y="19636"/>
                    <a:pt x="8400" y="21600"/>
                    <a:pt x="8400" y="21600"/>
                  </a:cubicBezTo>
                  <a:cubicBezTo>
                    <a:pt x="8400" y="21600"/>
                    <a:pt x="8400" y="19636"/>
                    <a:pt x="9000" y="16855"/>
                  </a:cubicBezTo>
                  <a:cubicBezTo>
                    <a:pt x="9600" y="14073"/>
                    <a:pt x="10800" y="10473"/>
                    <a:pt x="13000" y="7527"/>
                  </a:cubicBezTo>
                  <a:cubicBezTo>
                    <a:pt x="15200" y="4582"/>
                    <a:pt x="18400" y="2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808039" y="2342429"/>
              <a:ext cx="87812" cy="26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96" fill="norm" stroke="1" extrusionOk="0">
                  <a:moveTo>
                    <a:pt x="18249" y="1293"/>
                  </a:moveTo>
                  <a:cubicBezTo>
                    <a:pt x="16706" y="608"/>
                    <a:pt x="15164" y="-78"/>
                    <a:pt x="13621" y="8"/>
                  </a:cubicBezTo>
                  <a:cubicBezTo>
                    <a:pt x="12078" y="93"/>
                    <a:pt x="10535" y="951"/>
                    <a:pt x="8221" y="3779"/>
                  </a:cubicBezTo>
                  <a:cubicBezTo>
                    <a:pt x="5906" y="6608"/>
                    <a:pt x="2821" y="11408"/>
                    <a:pt x="1278" y="14408"/>
                  </a:cubicBezTo>
                  <a:cubicBezTo>
                    <a:pt x="-265" y="17408"/>
                    <a:pt x="-265" y="18608"/>
                    <a:pt x="506" y="19551"/>
                  </a:cubicBezTo>
                  <a:cubicBezTo>
                    <a:pt x="1278" y="20493"/>
                    <a:pt x="2821" y="21179"/>
                    <a:pt x="6421" y="21351"/>
                  </a:cubicBezTo>
                  <a:cubicBezTo>
                    <a:pt x="10021" y="21522"/>
                    <a:pt x="15678" y="21179"/>
                    <a:pt x="21335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991100" y="2352044"/>
              <a:ext cx="952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092700" y="2402844"/>
              <a:ext cx="698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411"/>
                    <a:pt x="15055" y="823"/>
                    <a:pt x="11782" y="3600"/>
                  </a:cubicBezTo>
                  <a:cubicBezTo>
                    <a:pt x="8509" y="6377"/>
                    <a:pt x="5236" y="11520"/>
                    <a:pt x="3273" y="14914"/>
                  </a:cubicBezTo>
                  <a:cubicBezTo>
                    <a:pt x="1309" y="18309"/>
                    <a:pt x="655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226049" y="2339344"/>
              <a:ext cx="6134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600" fill="norm" stroke="1" extrusionOk="0">
                  <a:moveTo>
                    <a:pt x="0" y="0"/>
                  </a:moveTo>
                  <a:cubicBezTo>
                    <a:pt x="6271" y="2587"/>
                    <a:pt x="12542" y="5175"/>
                    <a:pt x="16374" y="7875"/>
                  </a:cubicBezTo>
                  <a:cubicBezTo>
                    <a:pt x="20206" y="10575"/>
                    <a:pt x="21600" y="13388"/>
                    <a:pt x="18465" y="15694"/>
                  </a:cubicBezTo>
                  <a:cubicBezTo>
                    <a:pt x="15329" y="18000"/>
                    <a:pt x="766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540500" y="2047244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553200" y="2129794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8000"/>
                    <a:pt x="11829" y="14400"/>
                    <a:pt x="15429" y="10800"/>
                  </a:cubicBezTo>
                  <a:cubicBezTo>
                    <a:pt x="19029" y="7200"/>
                    <a:pt x="203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303350" y="1437644"/>
              <a:ext cx="234100" cy="32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23" fill="norm" stroke="1" extrusionOk="0">
                  <a:moveTo>
                    <a:pt x="21522" y="0"/>
                  </a:moveTo>
                  <a:cubicBezTo>
                    <a:pt x="17046" y="424"/>
                    <a:pt x="12571" y="847"/>
                    <a:pt x="9749" y="1271"/>
                  </a:cubicBezTo>
                  <a:cubicBezTo>
                    <a:pt x="6927" y="1694"/>
                    <a:pt x="5760" y="2118"/>
                    <a:pt x="4787" y="2965"/>
                  </a:cubicBezTo>
                  <a:cubicBezTo>
                    <a:pt x="3814" y="3812"/>
                    <a:pt x="3036" y="5082"/>
                    <a:pt x="2452" y="7200"/>
                  </a:cubicBezTo>
                  <a:cubicBezTo>
                    <a:pt x="1868" y="9318"/>
                    <a:pt x="1479" y="12282"/>
                    <a:pt x="1090" y="14329"/>
                  </a:cubicBezTo>
                  <a:cubicBezTo>
                    <a:pt x="700" y="16376"/>
                    <a:pt x="311" y="17506"/>
                    <a:pt x="117" y="18565"/>
                  </a:cubicBezTo>
                  <a:cubicBezTo>
                    <a:pt x="-78" y="19624"/>
                    <a:pt x="-78" y="20612"/>
                    <a:pt x="506" y="21106"/>
                  </a:cubicBezTo>
                  <a:cubicBezTo>
                    <a:pt x="1090" y="21600"/>
                    <a:pt x="2257" y="21600"/>
                    <a:pt x="5079" y="21388"/>
                  </a:cubicBezTo>
                  <a:cubicBezTo>
                    <a:pt x="7900" y="21176"/>
                    <a:pt x="12376" y="20753"/>
                    <a:pt x="15003" y="20329"/>
                  </a:cubicBezTo>
                  <a:cubicBezTo>
                    <a:pt x="17630" y="19906"/>
                    <a:pt x="18408" y="19482"/>
                    <a:pt x="19187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315200" y="1621794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7611533" y="1358004"/>
              <a:ext cx="260766" cy="42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05" fill="norm" stroke="1" extrusionOk="0">
                  <a:moveTo>
                    <a:pt x="20555" y="1450"/>
                  </a:moveTo>
                  <a:cubicBezTo>
                    <a:pt x="21077" y="1024"/>
                    <a:pt x="21600" y="598"/>
                    <a:pt x="21426" y="332"/>
                  </a:cubicBezTo>
                  <a:cubicBezTo>
                    <a:pt x="21252" y="66"/>
                    <a:pt x="20381" y="-40"/>
                    <a:pt x="18465" y="13"/>
                  </a:cubicBezTo>
                  <a:cubicBezTo>
                    <a:pt x="16548" y="66"/>
                    <a:pt x="13587" y="279"/>
                    <a:pt x="11323" y="758"/>
                  </a:cubicBezTo>
                  <a:cubicBezTo>
                    <a:pt x="9058" y="1237"/>
                    <a:pt x="7490" y="1982"/>
                    <a:pt x="6706" y="3525"/>
                  </a:cubicBezTo>
                  <a:cubicBezTo>
                    <a:pt x="5923" y="5067"/>
                    <a:pt x="5923" y="7408"/>
                    <a:pt x="5487" y="9909"/>
                  </a:cubicBezTo>
                  <a:cubicBezTo>
                    <a:pt x="5052" y="12409"/>
                    <a:pt x="4181" y="15069"/>
                    <a:pt x="3484" y="16719"/>
                  </a:cubicBezTo>
                  <a:cubicBezTo>
                    <a:pt x="2787" y="18368"/>
                    <a:pt x="2265" y="19006"/>
                    <a:pt x="1568" y="19645"/>
                  </a:cubicBezTo>
                  <a:cubicBezTo>
                    <a:pt x="871" y="20283"/>
                    <a:pt x="0" y="20922"/>
                    <a:pt x="0" y="21241"/>
                  </a:cubicBezTo>
                  <a:cubicBezTo>
                    <a:pt x="0" y="21560"/>
                    <a:pt x="871" y="21560"/>
                    <a:pt x="4181" y="21400"/>
                  </a:cubicBezTo>
                  <a:cubicBezTo>
                    <a:pt x="7490" y="21241"/>
                    <a:pt x="13239" y="20922"/>
                    <a:pt x="18987" y="2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7863902" y="1414670"/>
              <a:ext cx="168849" cy="33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28" fill="norm" stroke="1" extrusionOk="0">
                  <a:moveTo>
                    <a:pt x="21272" y="1894"/>
                  </a:moveTo>
                  <a:cubicBezTo>
                    <a:pt x="20739" y="1210"/>
                    <a:pt x="20205" y="527"/>
                    <a:pt x="19272" y="185"/>
                  </a:cubicBezTo>
                  <a:cubicBezTo>
                    <a:pt x="18339" y="-157"/>
                    <a:pt x="17005" y="-157"/>
                    <a:pt x="14472" y="1347"/>
                  </a:cubicBezTo>
                  <a:cubicBezTo>
                    <a:pt x="11939" y="2851"/>
                    <a:pt x="8205" y="5858"/>
                    <a:pt x="5539" y="9139"/>
                  </a:cubicBezTo>
                  <a:cubicBezTo>
                    <a:pt x="2872" y="12420"/>
                    <a:pt x="1272" y="15975"/>
                    <a:pt x="472" y="18094"/>
                  </a:cubicBezTo>
                  <a:cubicBezTo>
                    <a:pt x="-328" y="20213"/>
                    <a:pt x="-328" y="20896"/>
                    <a:pt x="2205" y="21170"/>
                  </a:cubicBezTo>
                  <a:cubicBezTo>
                    <a:pt x="4739" y="21443"/>
                    <a:pt x="9805" y="21306"/>
                    <a:pt x="14872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083550" y="1501144"/>
              <a:ext cx="152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600"/>
                    <a:pt x="5400" y="7200"/>
                    <a:pt x="8400" y="10800"/>
                  </a:cubicBezTo>
                  <a:cubicBezTo>
                    <a:pt x="11400" y="14400"/>
                    <a:pt x="14700" y="18000"/>
                    <a:pt x="16950" y="19800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096250" y="1507494"/>
              <a:ext cx="158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800"/>
                    <a:pt x="15840" y="3600"/>
                    <a:pt x="12384" y="6840"/>
                  </a:cubicBezTo>
                  <a:cubicBezTo>
                    <a:pt x="8928" y="10080"/>
                    <a:pt x="4896" y="14760"/>
                    <a:pt x="2736" y="17460"/>
                  </a:cubicBezTo>
                  <a:cubicBezTo>
                    <a:pt x="576" y="20160"/>
                    <a:pt x="288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312150" y="1628144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650022" y="1459780"/>
              <a:ext cx="170128" cy="25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52" fill="norm" stroke="1" extrusionOk="0">
                  <a:moveTo>
                    <a:pt x="21433" y="1867"/>
                  </a:moveTo>
                  <a:cubicBezTo>
                    <a:pt x="18766" y="981"/>
                    <a:pt x="16100" y="96"/>
                    <a:pt x="13566" y="8"/>
                  </a:cubicBezTo>
                  <a:cubicBezTo>
                    <a:pt x="11033" y="-81"/>
                    <a:pt x="8633" y="627"/>
                    <a:pt x="7033" y="1955"/>
                  </a:cubicBezTo>
                  <a:cubicBezTo>
                    <a:pt x="5433" y="3283"/>
                    <a:pt x="4633" y="5230"/>
                    <a:pt x="3566" y="8152"/>
                  </a:cubicBezTo>
                  <a:cubicBezTo>
                    <a:pt x="2500" y="11073"/>
                    <a:pt x="1166" y="14968"/>
                    <a:pt x="500" y="17358"/>
                  </a:cubicBezTo>
                  <a:cubicBezTo>
                    <a:pt x="-167" y="19749"/>
                    <a:pt x="-167" y="20634"/>
                    <a:pt x="500" y="21076"/>
                  </a:cubicBezTo>
                  <a:cubicBezTo>
                    <a:pt x="1166" y="21519"/>
                    <a:pt x="2500" y="21519"/>
                    <a:pt x="5033" y="21342"/>
                  </a:cubicBezTo>
                  <a:cubicBezTo>
                    <a:pt x="7566" y="21165"/>
                    <a:pt x="11300" y="20811"/>
                    <a:pt x="15033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8693150" y="1609094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8913283" y="1437644"/>
              <a:ext cx="167218" cy="25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4" fill="norm" stroke="1" extrusionOk="0">
                  <a:moveTo>
                    <a:pt x="21330" y="0"/>
                  </a:moveTo>
                  <a:cubicBezTo>
                    <a:pt x="18630" y="0"/>
                    <a:pt x="15930" y="0"/>
                    <a:pt x="13365" y="527"/>
                  </a:cubicBezTo>
                  <a:cubicBezTo>
                    <a:pt x="10800" y="1054"/>
                    <a:pt x="8370" y="2107"/>
                    <a:pt x="7155" y="3073"/>
                  </a:cubicBezTo>
                  <a:cubicBezTo>
                    <a:pt x="5940" y="4039"/>
                    <a:pt x="5940" y="4917"/>
                    <a:pt x="4995" y="7376"/>
                  </a:cubicBezTo>
                  <a:cubicBezTo>
                    <a:pt x="4050" y="9834"/>
                    <a:pt x="2160" y="13873"/>
                    <a:pt x="1080" y="16507"/>
                  </a:cubicBezTo>
                  <a:cubicBezTo>
                    <a:pt x="0" y="19141"/>
                    <a:pt x="-270" y="20371"/>
                    <a:pt x="270" y="20985"/>
                  </a:cubicBezTo>
                  <a:cubicBezTo>
                    <a:pt x="810" y="21600"/>
                    <a:pt x="2160" y="21600"/>
                    <a:pt x="4455" y="21337"/>
                  </a:cubicBezTo>
                  <a:cubicBezTo>
                    <a:pt x="6750" y="21073"/>
                    <a:pt x="9990" y="20546"/>
                    <a:pt x="13230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9156699" y="1488444"/>
              <a:ext cx="95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9188449" y="1501144"/>
              <a:ext cx="107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4221"/>
                    <a:pt x="8047" y="8441"/>
                    <a:pt x="4447" y="12041"/>
                  </a:cubicBezTo>
                  <a:cubicBezTo>
                    <a:pt x="847" y="15641"/>
                    <a:pt x="424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9296400" y="1422681"/>
              <a:ext cx="186267" cy="24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4006"/>
                  </a:moveTo>
                  <a:cubicBezTo>
                    <a:pt x="1964" y="2917"/>
                    <a:pt x="3927" y="1828"/>
                    <a:pt x="6259" y="1192"/>
                  </a:cubicBezTo>
                  <a:cubicBezTo>
                    <a:pt x="8591" y="557"/>
                    <a:pt x="11291" y="376"/>
                    <a:pt x="13623" y="194"/>
                  </a:cubicBezTo>
                  <a:cubicBezTo>
                    <a:pt x="15955" y="13"/>
                    <a:pt x="17918" y="-169"/>
                    <a:pt x="18777" y="285"/>
                  </a:cubicBezTo>
                  <a:cubicBezTo>
                    <a:pt x="19636" y="739"/>
                    <a:pt x="19391" y="1828"/>
                    <a:pt x="19023" y="4550"/>
                  </a:cubicBezTo>
                  <a:cubicBezTo>
                    <a:pt x="18655" y="7273"/>
                    <a:pt x="18164" y="11629"/>
                    <a:pt x="18164" y="14261"/>
                  </a:cubicBezTo>
                  <a:cubicBezTo>
                    <a:pt x="18164" y="16893"/>
                    <a:pt x="18655" y="17801"/>
                    <a:pt x="19514" y="18618"/>
                  </a:cubicBezTo>
                  <a:cubicBezTo>
                    <a:pt x="20373" y="19434"/>
                    <a:pt x="21600" y="20160"/>
                    <a:pt x="21600" y="20523"/>
                  </a:cubicBezTo>
                  <a:cubicBezTo>
                    <a:pt x="21600" y="20886"/>
                    <a:pt x="20373" y="20886"/>
                    <a:pt x="19023" y="20977"/>
                  </a:cubicBezTo>
                  <a:cubicBezTo>
                    <a:pt x="17673" y="21068"/>
                    <a:pt x="16200" y="21249"/>
                    <a:pt x="14727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9537699" y="1386844"/>
              <a:ext cx="7733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14011" y="0"/>
                  </a:moveTo>
                  <a:cubicBezTo>
                    <a:pt x="17514" y="4015"/>
                    <a:pt x="21016" y="8031"/>
                    <a:pt x="21308" y="11285"/>
                  </a:cubicBezTo>
                  <a:cubicBezTo>
                    <a:pt x="21600" y="14538"/>
                    <a:pt x="18681" y="17031"/>
                    <a:pt x="14595" y="18623"/>
                  </a:cubicBezTo>
                  <a:cubicBezTo>
                    <a:pt x="10508" y="20215"/>
                    <a:pt x="5254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9728200" y="1558294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9866046" y="1348181"/>
              <a:ext cx="154254" cy="33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03" fill="norm" stroke="1" extrusionOk="0">
                  <a:moveTo>
                    <a:pt x="21272" y="439"/>
                  </a:moveTo>
                  <a:cubicBezTo>
                    <a:pt x="19813" y="170"/>
                    <a:pt x="18353" y="-98"/>
                    <a:pt x="17186" y="36"/>
                  </a:cubicBezTo>
                  <a:cubicBezTo>
                    <a:pt x="16018" y="170"/>
                    <a:pt x="15142" y="707"/>
                    <a:pt x="12369" y="3055"/>
                  </a:cubicBezTo>
                  <a:cubicBezTo>
                    <a:pt x="9596" y="5403"/>
                    <a:pt x="4926" y="9562"/>
                    <a:pt x="2445" y="12714"/>
                  </a:cubicBezTo>
                  <a:cubicBezTo>
                    <a:pt x="-36" y="15867"/>
                    <a:pt x="-328" y="18014"/>
                    <a:pt x="256" y="19355"/>
                  </a:cubicBezTo>
                  <a:cubicBezTo>
                    <a:pt x="840" y="20697"/>
                    <a:pt x="2299" y="21234"/>
                    <a:pt x="5218" y="21368"/>
                  </a:cubicBezTo>
                  <a:cubicBezTo>
                    <a:pt x="8137" y="21502"/>
                    <a:pt x="12515" y="21234"/>
                    <a:pt x="16894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0090150" y="1380494"/>
              <a:ext cx="1016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6336"/>
                    <a:pt x="9900" y="12672"/>
                    <a:pt x="13500" y="16272"/>
                  </a:cubicBezTo>
                  <a:cubicBezTo>
                    <a:pt x="17100" y="19872"/>
                    <a:pt x="1935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0159999" y="1418594"/>
              <a:ext cx="825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305"/>
                    <a:pt x="8308" y="10611"/>
                    <a:pt x="4708" y="14211"/>
                  </a:cubicBezTo>
                  <a:cubicBezTo>
                    <a:pt x="1108" y="17811"/>
                    <a:pt x="554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0356850" y="1517200"/>
              <a:ext cx="1079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59" y="11918"/>
                    <a:pt x="9318" y="3818"/>
                    <a:pt x="12918" y="1118"/>
                  </a:cubicBezTo>
                  <a:cubicBezTo>
                    <a:pt x="16518" y="-1582"/>
                    <a:pt x="190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0606387" y="1380494"/>
              <a:ext cx="15051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8332" y="0"/>
                    <a:pt x="15332" y="0"/>
                    <a:pt x="12482" y="1029"/>
                  </a:cubicBezTo>
                  <a:cubicBezTo>
                    <a:pt x="9632" y="2057"/>
                    <a:pt x="6932" y="4114"/>
                    <a:pt x="4832" y="6789"/>
                  </a:cubicBezTo>
                  <a:cubicBezTo>
                    <a:pt x="2732" y="9463"/>
                    <a:pt x="1232" y="12754"/>
                    <a:pt x="482" y="15120"/>
                  </a:cubicBezTo>
                  <a:cubicBezTo>
                    <a:pt x="-268" y="17486"/>
                    <a:pt x="-268" y="18926"/>
                    <a:pt x="1382" y="19954"/>
                  </a:cubicBezTo>
                  <a:cubicBezTo>
                    <a:pt x="3032" y="20983"/>
                    <a:pt x="6332" y="21600"/>
                    <a:pt x="9482" y="21600"/>
                  </a:cubicBezTo>
                  <a:cubicBezTo>
                    <a:pt x="12632" y="21600"/>
                    <a:pt x="15632" y="20983"/>
                    <a:pt x="1863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0648950" y="1488444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0824232" y="1360232"/>
              <a:ext cx="154918" cy="22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15" fill="norm" stroke="1" extrusionOk="0">
                  <a:moveTo>
                    <a:pt x="21363" y="1302"/>
                  </a:moveTo>
                  <a:cubicBezTo>
                    <a:pt x="20195" y="708"/>
                    <a:pt x="19028" y="113"/>
                    <a:pt x="16985" y="14"/>
                  </a:cubicBezTo>
                  <a:cubicBezTo>
                    <a:pt x="14941" y="-85"/>
                    <a:pt x="12022" y="311"/>
                    <a:pt x="9541" y="1698"/>
                  </a:cubicBezTo>
                  <a:cubicBezTo>
                    <a:pt x="7060" y="3086"/>
                    <a:pt x="5017" y="5464"/>
                    <a:pt x="3412" y="8139"/>
                  </a:cubicBezTo>
                  <a:cubicBezTo>
                    <a:pt x="1806" y="10814"/>
                    <a:pt x="639" y="13787"/>
                    <a:pt x="201" y="16065"/>
                  </a:cubicBezTo>
                  <a:cubicBezTo>
                    <a:pt x="-237" y="18344"/>
                    <a:pt x="55" y="19930"/>
                    <a:pt x="931" y="20722"/>
                  </a:cubicBezTo>
                  <a:cubicBezTo>
                    <a:pt x="1806" y="21515"/>
                    <a:pt x="3266" y="21515"/>
                    <a:pt x="6185" y="21515"/>
                  </a:cubicBezTo>
                  <a:cubicBezTo>
                    <a:pt x="9104" y="21515"/>
                    <a:pt x="13482" y="21515"/>
                    <a:pt x="1786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1004550" y="1407595"/>
              <a:ext cx="116417" cy="20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169"/>
                  </a:moveTo>
                  <a:cubicBezTo>
                    <a:pt x="1571" y="494"/>
                    <a:pt x="3142" y="-181"/>
                    <a:pt x="4516" y="44"/>
                  </a:cubicBezTo>
                  <a:cubicBezTo>
                    <a:pt x="5891" y="269"/>
                    <a:pt x="7069" y="1394"/>
                    <a:pt x="8247" y="2744"/>
                  </a:cubicBezTo>
                  <a:cubicBezTo>
                    <a:pt x="9425" y="4094"/>
                    <a:pt x="10604" y="5669"/>
                    <a:pt x="11782" y="6907"/>
                  </a:cubicBezTo>
                  <a:cubicBezTo>
                    <a:pt x="12960" y="8144"/>
                    <a:pt x="14138" y="9044"/>
                    <a:pt x="15513" y="8932"/>
                  </a:cubicBezTo>
                  <a:cubicBezTo>
                    <a:pt x="16887" y="8819"/>
                    <a:pt x="18458" y="7694"/>
                    <a:pt x="19636" y="6569"/>
                  </a:cubicBezTo>
                  <a:cubicBezTo>
                    <a:pt x="20815" y="5444"/>
                    <a:pt x="21600" y="4319"/>
                    <a:pt x="21600" y="4432"/>
                  </a:cubicBezTo>
                  <a:cubicBezTo>
                    <a:pt x="21600" y="4544"/>
                    <a:pt x="20815" y="5894"/>
                    <a:pt x="19244" y="8257"/>
                  </a:cubicBezTo>
                  <a:cubicBezTo>
                    <a:pt x="17673" y="10619"/>
                    <a:pt x="15316" y="13994"/>
                    <a:pt x="14335" y="16356"/>
                  </a:cubicBezTo>
                  <a:cubicBezTo>
                    <a:pt x="13353" y="18719"/>
                    <a:pt x="13745" y="20069"/>
                    <a:pt x="14138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1169649" y="1368299"/>
              <a:ext cx="125289" cy="25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57" fill="norm" stroke="1" extrusionOk="0">
                  <a:moveTo>
                    <a:pt x="0" y="2680"/>
                  </a:moveTo>
                  <a:cubicBezTo>
                    <a:pt x="1080" y="1954"/>
                    <a:pt x="2160" y="1228"/>
                    <a:pt x="4500" y="774"/>
                  </a:cubicBezTo>
                  <a:cubicBezTo>
                    <a:pt x="6840" y="320"/>
                    <a:pt x="10440" y="139"/>
                    <a:pt x="13500" y="48"/>
                  </a:cubicBezTo>
                  <a:cubicBezTo>
                    <a:pt x="16560" y="-43"/>
                    <a:pt x="19080" y="-43"/>
                    <a:pt x="20340" y="411"/>
                  </a:cubicBezTo>
                  <a:cubicBezTo>
                    <a:pt x="21600" y="865"/>
                    <a:pt x="21600" y="1772"/>
                    <a:pt x="20520" y="3587"/>
                  </a:cubicBezTo>
                  <a:cubicBezTo>
                    <a:pt x="19440" y="5402"/>
                    <a:pt x="17280" y="8125"/>
                    <a:pt x="16740" y="10303"/>
                  </a:cubicBezTo>
                  <a:cubicBezTo>
                    <a:pt x="16200" y="12481"/>
                    <a:pt x="17280" y="14115"/>
                    <a:pt x="18180" y="15386"/>
                  </a:cubicBezTo>
                  <a:cubicBezTo>
                    <a:pt x="19080" y="16656"/>
                    <a:pt x="19800" y="17564"/>
                    <a:pt x="20340" y="18471"/>
                  </a:cubicBezTo>
                  <a:cubicBezTo>
                    <a:pt x="20880" y="19379"/>
                    <a:pt x="21240" y="20286"/>
                    <a:pt x="20160" y="20831"/>
                  </a:cubicBezTo>
                  <a:cubicBezTo>
                    <a:pt x="19080" y="21375"/>
                    <a:pt x="16560" y="21557"/>
                    <a:pt x="14940" y="21557"/>
                  </a:cubicBezTo>
                  <a:cubicBezTo>
                    <a:pt x="13320" y="21557"/>
                    <a:pt x="12600" y="21375"/>
                    <a:pt x="11880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1334750" y="1352650"/>
              <a:ext cx="69107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70" fill="norm" stroke="1" extrusionOk="0">
                  <a:moveTo>
                    <a:pt x="1906" y="179"/>
                  </a:moveTo>
                  <a:cubicBezTo>
                    <a:pt x="5718" y="24"/>
                    <a:pt x="9529" y="-130"/>
                    <a:pt x="12388" y="179"/>
                  </a:cubicBezTo>
                  <a:cubicBezTo>
                    <a:pt x="15247" y="487"/>
                    <a:pt x="17153" y="1259"/>
                    <a:pt x="18741" y="3573"/>
                  </a:cubicBezTo>
                  <a:cubicBezTo>
                    <a:pt x="20329" y="5887"/>
                    <a:pt x="21600" y="9744"/>
                    <a:pt x="20012" y="12830"/>
                  </a:cubicBezTo>
                  <a:cubicBezTo>
                    <a:pt x="18424" y="15916"/>
                    <a:pt x="13976" y="18230"/>
                    <a:pt x="10165" y="19541"/>
                  </a:cubicBezTo>
                  <a:cubicBezTo>
                    <a:pt x="6353" y="20853"/>
                    <a:pt x="3176" y="21161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1309350" y="1280217"/>
              <a:ext cx="245559" cy="47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3" fill="norm" stroke="1" extrusionOk="0">
                  <a:moveTo>
                    <a:pt x="7200" y="1368"/>
                  </a:moveTo>
                  <a:cubicBezTo>
                    <a:pt x="10338" y="893"/>
                    <a:pt x="13477" y="417"/>
                    <a:pt x="15877" y="179"/>
                  </a:cubicBezTo>
                  <a:cubicBezTo>
                    <a:pt x="18277" y="-59"/>
                    <a:pt x="19938" y="-59"/>
                    <a:pt x="20769" y="179"/>
                  </a:cubicBezTo>
                  <a:cubicBezTo>
                    <a:pt x="21600" y="417"/>
                    <a:pt x="21600" y="893"/>
                    <a:pt x="20954" y="2034"/>
                  </a:cubicBezTo>
                  <a:cubicBezTo>
                    <a:pt x="20308" y="3176"/>
                    <a:pt x="19015" y="4984"/>
                    <a:pt x="17815" y="7078"/>
                  </a:cubicBezTo>
                  <a:cubicBezTo>
                    <a:pt x="16615" y="9171"/>
                    <a:pt x="15508" y="11550"/>
                    <a:pt x="15138" y="13548"/>
                  </a:cubicBezTo>
                  <a:cubicBezTo>
                    <a:pt x="14769" y="15546"/>
                    <a:pt x="15138" y="17164"/>
                    <a:pt x="15415" y="18258"/>
                  </a:cubicBezTo>
                  <a:cubicBezTo>
                    <a:pt x="15692" y="19352"/>
                    <a:pt x="15877" y="19923"/>
                    <a:pt x="15600" y="20352"/>
                  </a:cubicBezTo>
                  <a:cubicBezTo>
                    <a:pt x="15323" y="20780"/>
                    <a:pt x="14585" y="21065"/>
                    <a:pt x="12738" y="21256"/>
                  </a:cubicBezTo>
                  <a:cubicBezTo>
                    <a:pt x="10892" y="21446"/>
                    <a:pt x="7938" y="21541"/>
                    <a:pt x="5631" y="21446"/>
                  </a:cubicBezTo>
                  <a:cubicBezTo>
                    <a:pt x="3323" y="21351"/>
                    <a:pt x="1662" y="21065"/>
                    <a:pt x="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7143750" y="1958344"/>
              <a:ext cx="3556000" cy="3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7280"/>
                  </a:moveTo>
                  <a:cubicBezTo>
                    <a:pt x="399" y="17280"/>
                    <a:pt x="797" y="17280"/>
                    <a:pt x="1234" y="18000"/>
                  </a:cubicBezTo>
                  <a:cubicBezTo>
                    <a:pt x="1671" y="18720"/>
                    <a:pt x="2147" y="20160"/>
                    <a:pt x="2668" y="20880"/>
                  </a:cubicBezTo>
                  <a:cubicBezTo>
                    <a:pt x="3189" y="21600"/>
                    <a:pt x="3754" y="21600"/>
                    <a:pt x="4256" y="20880"/>
                  </a:cubicBezTo>
                  <a:cubicBezTo>
                    <a:pt x="4757" y="20160"/>
                    <a:pt x="5194" y="18720"/>
                    <a:pt x="5644" y="18000"/>
                  </a:cubicBezTo>
                  <a:cubicBezTo>
                    <a:pt x="6094" y="17280"/>
                    <a:pt x="6557" y="17280"/>
                    <a:pt x="7039" y="17280"/>
                  </a:cubicBezTo>
                  <a:cubicBezTo>
                    <a:pt x="7521" y="17280"/>
                    <a:pt x="8023" y="17280"/>
                    <a:pt x="8518" y="17280"/>
                  </a:cubicBezTo>
                  <a:cubicBezTo>
                    <a:pt x="9013" y="17280"/>
                    <a:pt x="9501" y="17280"/>
                    <a:pt x="9984" y="17280"/>
                  </a:cubicBezTo>
                  <a:cubicBezTo>
                    <a:pt x="10466" y="17280"/>
                    <a:pt x="10941" y="17280"/>
                    <a:pt x="11417" y="16560"/>
                  </a:cubicBezTo>
                  <a:cubicBezTo>
                    <a:pt x="11893" y="15840"/>
                    <a:pt x="12369" y="14400"/>
                    <a:pt x="12851" y="13680"/>
                  </a:cubicBezTo>
                  <a:cubicBezTo>
                    <a:pt x="13333" y="12960"/>
                    <a:pt x="13821" y="12960"/>
                    <a:pt x="14304" y="12960"/>
                  </a:cubicBezTo>
                  <a:cubicBezTo>
                    <a:pt x="14786" y="12960"/>
                    <a:pt x="15261" y="12960"/>
                    <a:pt x="15750" y="12960"/>
                  </a:cubicBezTo>
                  <a:cubicBezTo>
                    <a:pt x="16239" y="12960"/>
                    <a:pt x="16740" y="12960"/>
                    <a:pt x="17267" y="12960"/>
                  </a:cubicBezTo>
                  <a:cubicBezTo>
                    <a:pt x="17794" y="12960"/>
                    <a:pt x="18347" y="12960"/>
                    <a:pt x="18887" y="12960"/>
                  </a:cubicBezTo>
                  <a:cubicBezTo>
                    <a:pt x="19427" y="12960"/>
                    <a:pt x="19954" y="12960"/>
                    <a:pt x="20404" y="10800"/>
                  </a:cubicBezTo>
                  <a:cubicBezTo>
                    <a:pt x="20854" y="8640"/>
                    <a:pt x="2122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7499350" y="2143135"/>
              <a:ext cx="1200150" cy="64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0" y="14260"/>
                  </a:moveTo>
                  <a:cubicBezTo>
                    <a:pt x="229" y="15041"/>
                    <a:pt x="457" y="15823"/>
                    <a:pt x="590" y="16924"/>
                  </a:cubicBezTo>
                  <a:cubicBezTo>
                    <a:pt x="724" y="18025"/>
                    <a:pt x="762" y="19446"/>
                    <a:pt x="800" y="20335"/>
                  </a:cubicBezTo>
                  <a:cubicBezTo>
                    <a:pt x="838" y="21223"/>
                    <a:pt x="876" y="21578"/>
                    <a:pt x="971" y="21578"/>
                  </a:cubicBezTo>
                  <a:cubicBezTo>
                    <a:pt x="1067" y="21578"/>
                    <a:pt x="1219" y="21223"/>
                    <a:pt x="1371" y="19873"/>
                  </a:cubicBezTo>
                  <a:cubicBezTo>
                    <a:pt x="1524" y="18523"/>
                    <a:pt x="1676" y="16178"/>
                    <a:pt x="1733" y="13869"/>
                  </a:cubicBezTo>
                  <a:cubicBezTo>
                    <a:pt x="1790" y="11560"/>
                    <a:pt x="1752" y="9286"/>
                    <a:pt x="1714" y="7758"/>
                  </a:cubicBezTo>
                  <a:cubicBezTo>
                    <a:pt x="1676" y="6231"/>
                    <a:pt x="1638" y="5449"/>
                    <a:pt x="1619" y="4845"/>
                  </a:cubicBezTo>
                  <a:cubicBezTo>
                    <a:pt x="1600" y="4241"/>
                    <a:pt x="1600" y="3815"/>
                    <a:pt x="1695" y="3602"/>
                  </a:cubicBezTo>
                  <a:cubicBezTo>
                    <a:pt x="1790" y="3389"/>
                    <a:pt x="1981" y="3389"/>
                    <a:pt x="2552" y="3211"/>
                  </a:cubicBezTo>
                  <a:cubicBezTo>
                    <a:pt x="3124" y="3033"/>
                    <a:pt x="4076" y="2678"/>
                    <a:pt x="5238" y="2323"/>
                  </a:cubicBezTo>
                  <a:cubicBezTo>
                    <a:pt x="6400" y="1967"/>
                    <a:pt x="7771" y="1612"/>
                    <a:pt x="9219" y="1292"/>
                  </a:cubicBezTo>
                  <a:cubicBezTo>
                    <a:pt x="10667" y="973"/>
                    <a:pt x="12190" y="689"/>
                    <a:pt x="13714" y="475"/>
                  </a:cubicBezTo>
                  <a:cubicBezTo>
                    <a:pt x="15238" y="262"/>
                    <a:pt x="16762" y="120"/>
                    <a:pt x="18000" y="49"/>
                  </a:cubicBezTo>
                  <a:cubicBezTo>
                    <a:pt x="19238" y="-22"/>
                    <a:pt x="20190" y="-22"/>
                    <a:pt x="20743" y="85"/>
                  </a:cubicBezTo>
                  <a:cubicBezTo>
                    <a:pt x="21295" y="191"/>
                    <a:pt x="21448" y="404"/>
                    <a:pt x="21600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7734300" y="2332994"/>
              <a:ext cx="234950" cy="34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571"/>
                  </a:moveTo>
                  <a:cubicBezTo>
                    <a:pt x="584" y="4189"/>
                    <a:pt x="1168" y="6807"/>
                    <a:pt x="1946" y="9687"/>
                  </a:cubicBezTo>
                  <a:cubicBezTo>
                    <a:pt x="2724" y="12567"/>
                    <a:pt x="3697" y="15709"/>
                    <a:pt x="4281" y="17607"/>
                  </a:cubicBezTo>
                  <a:cubicBezTo>
                    <a:pt x="4865" y="19505"/>
                    <a:pt x="5059" y="20160"/>
                    <a:pt x="5546" y="20684"/>
                  </a:cubicBezTo>
                  <a:cubicBezTo>
                    <a:pt x="6032" y="21207"/>
                    <a:pt x="6811" y="21600"/>
                    <a:pt x="7686" y="21404"/>
                  </a:cubicBezTo>
                  <a:cubicBezTo>
                    <a:pt x="8562" y="21207"/>
                    <a:pt x="9535" y="20422"/>
                    <a:pt x="10897" y="18458"/>
                  </a:cubicBezTo>
                  <a:cubicBezTo>
                    <a:pt x="12259" y="16495"/>
                    <a:pt x="14011" y="13353"/>
                    <a:pt x="15470" y="10342"/>
                  </a:cubicBezTo>
                  <a:cubicBezTo>
                    <a:pt x="16930" y="7331"/>
                    <a:pt x="18097" y="4451"/>
                    <a:pt x="19070" y="2749"/>
                  </a:cubicBezTo>
                  <a:cubicBezTo>
                    <a:pt x="20043" y="1047"/>
                    <a:pt x="20822" y="5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941597" y="2510852"/>
              <a:ext cx="116554" cy="1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36" fill="norm" stroke="1" extrusionOk="0">
                  <a:moveTo>
                    <a:pt x="11982" y="4239"/>
                  </a:moveTo>
                  <a:cubicBezTo>
                    <a:pt x="11596" y="2469"/>
                    <a:pt x="11210" y="698"/>
                    <a:pt x="10053" y="167"/>
                  </a:cubicBezTo>
                  <a:cubicBezTo>
                    <a:pt x="8896" y="-364"/>
                    <a:pt x="6968" y="344"/>
                    <a:pt x="5232" y="2646"/>
                  </a:cubicBezTo>
                  <a:cubicBezTo>
                    <a:pt x="3496" y="4947"/>
                    <a:pt x="1953" y="8843"/>
                    <a:pt x="989" y="11852"/>
                  </a:cubicBezTo>
                  <a:cubicBezTo>
                    <a:pt x="25" y="14862"/>
                    <a:pt x="-361" y="16987"/>
                    <a:pt x="410" y="17695"/>
                  </a:cubicBezTo>
                  <a:cubicBezTo>
                    <a:pt x="1182" y="18403"/>
                    <a:pt x="3110" y="17695"/>
                    <a:pt x="4846" y="16456"/>
                  </a:cubicBezTo>
                  <a:cubicBezTo>
                    <a:pt x="6582" y="15216"/>
                    <a:pt x="8125" y="13446"/>
                    <a:pt x="9668" y="12029"/>
                  </a:cubicBezTo>
                  <a:cubicBezTo>
                    <a:pt x="11210" y="10613"/>
                    <a:pt x="12753" y="9551"/>
                    <a:pt x="14103" y="10436"/>
                  </a:cubicBezTo>
                  <a:cubicBezTo>
                    <a:pt x="15453" y="11321"/>
                    <a:pt x="16610" y="14154"/>
                    <a:pt x="17768" y="16279"/>
                  </a:cubicBezTo>
                  <a:cubicBezTo>
                    <a:pt x="18925" y="18403"/>
                    <a:pt x="20082" y="19820"/>
                    <a:pt x="21239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115300" y="2440944"/>
              <a:ext cx="146050" cy="17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6943"/>
                  </a:moveTo>
                  <a:cubicBezTo>
                    <a:pt x="1565" y="7714"/>
                    <a:pt x="3130" y="8486"/>
                    <a:pt x="4383" y="10157"/>
                  </a:cubicBezTo>
                  <a:cubicBezTo>
                    <a:pt x="5635" y="11829"/>
                    <a:pt x="6574" y="14400"/>
                    <a:pt x="7043" y="16586"/>
                  </a:cubicBezTo>
                  <a:cubicBezTo>
                    <a:pt x="7513" y="18771"/>
                    <a:pt x="7513" y="20571"/>
                    <a:pt x="6887" y="21086"/>
                  </a:cubicBezTo>
                  <a:cubicBezTo>
                    <a:pt x="6261" y="21600"/>
                    <a:pt x="5009" y="20829"/>
                    <a:pt x="4383" y="19671"/>
                  </a:cubicBezTo>
                  <a:cubicBezTo>
                    <a:pt x="3757" y="18514"/>
                    <a:pt x="3757" y="16971"/>
                    <a:pt x="6730" y="13629"/>
                  </a:cubicBezTo>
                  <a:cubicBezTo>
                    <a:pt x="9704" y="10286"/>
                    <a:pt x="15652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317286" y="2351043"/>
              <a:ext cx="121864" cy="29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02" fill="norm" stroke="1" extrusionOk="0">
                  <a:moveTo>
                    <a:pt x="21441" y="2790"/>
                  </a:moveTo>
                  <a:cubicBezTo>
                    <a:pt x="20696" y="1733"/>
                    <a:pt x="19951" y="675"/>
                    <a:pt x="18648" y="222"/>
                  </a:cubicBezTo>
                  <a:cubicBezTo>
                    <a:pt x="17344" y="-231"/>
                    <a:pt x="15482" y="-80"/>
                    <a:pt x="12503" y="1506"/>
                  </a:cubicBezTo>
                  <a:cubicBezTo>
                    <a:pt x="9524" y="3092"/>
                    <a:pt x="5427" y="6113"/>
                    <a:pt x="3007" y="9436"/>
                  </a:cubicBezTo>
                  <a:cubicBezTo>
                    <a:pt x="586" y="12759"/>
                    <a:pt x="-159" y="16384"/>
                    <a:pt x="27" y="18499"/>
                  </a:cubicBezTo>
                  <a:cubicBezTo>
                    <a:pt x="213" y="20614"/>
                    <a:pt x="1331" y="21218"/>
                    <a:pt x="3565" y="21293"/>
                  </a:cubicBezTo>
                  <a:cubicBezTo>
                    <a:pt x="5800" y="21369"/>
                    <a:pt x="9151" y="20916"/>
                    <a:pt x="12503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483600" y="2415544"/>
              <a:ext cx="952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615"/>
                    <a:pt x="7680" y="9231"/>
                    <a:pt x="11280" y="12831"/>
                  </a:cubicBezTo>
                  <a:cubicBezTo>
                    <a:pt x="14880" y="16431"/>
                    <a:pt x="18240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483600" y="2440944"/>
              <a:ext cx="1397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3512"/>
                    <a:pt x="11782" y="7024"/>
                    <a:pt x="8182" y="10624"/>
                  </a:cubicBezTo>
                  <a:cubicBezTo>
                    <a:pt x="4582" y="14224"/>
                    <a:pt x="2291" y="17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8616949" y="2355950"/>
              <a:ext cx="95959" cy="37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498" fill="norm" stroke="1" extrusionOk="0">
                  <a:moveTo>
                    <a:pt x="9450" y="139"/>
                  </a:moveTo>
                  <a:cubicBezTo>
                    <a:pt x="11700" y="19"/>
                    <a:pt x="13950" y="-102"/>
                    <a:pt x="15525" y="139"/>
                  </a:cubicBezTo>
                  <a:cubicBezTo>
                    <a:pt x="17100" y="381"/>
                    <a:pt x="18000" y="984"/>
                    <a:pt x="19125" y="3035"/>
                  </a:cubicBezTo>
                  <a:cubicBezTo>
                    <a:pt x="20250" y="5087"/>
                    <a:pt x="21600" y="8586"/>
                    <a:pt x="18450" y="11905"/>
                  </a:cubicBezTo>
                  <a:cubicBezTo>
                    <a:pt x="15300" y="15223"/>
                    <a:pt x="7650" y="18361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061450" y="2574294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226549" y="2155194"/>
              <a:ext cx="1181101" cy="55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8340"/>
                  </a:moveTo>
                  <a:cubicBezTo>
                    <a:pt x="155" y="19155"/>
                    <a:pt x="310" y="19970"/>
                    <a:pt x="445" y="20540"/>
                  </a:cubicBezTo>
                  <a:cubicBezTo>
                    <a:pt x="581" y="21111"/>
                    <a:pt x="697" y="21437"/>
                    <a:pt x="852" y="21518"/>
                  </a:cubicBezTo>
                  <a:cubicBezTo>
                    <a:pt x="1006" y="21600"/>
                    <a:pt x="1200" y="21437"/>
                    <a:pt x="1355" y="20866"/>
                  </a:cubicBezTo>
                  <a:cubicBezTo>
                    <a:pt x="1510" y="20296"/>
                    <a:pt x="1626" y="19318"/>
                    <a:pt x="1781" y="17728"/>
                  </a:cubicBezTo>
                  <a:cubicBezTo>
                    <a:pt x="1935" y="16139"/>
                    <a:pt x="2129" y="13938"/>
                    <a:pt x="2245" y="11574"/>
                  </a:cubicBezTo>
                  <a:cubicBezTo>
                    <a:pt x="2361" y="9211"/>
                    <a:pt x="2400" y="6684"/>
                    <a:pt x="2381" y="5217"/>
                  </a:cubicBezTo>
                  <a:cubicBezTo>
                    <a:pt x="2361" y="3749"/>
                    <a:pt x="2284" y="3342"/>
                    <a:pt x="2342" y="3138"/>
                  </a:cubicBezTo>
                  <a:cubicBezTo>
                    <a:pt x="2400" y="2934"/>
                    <a:pt x="2594" y="2934"/>
                    <a:pt x="3039" y="2853"/>
                  </a:cubicBezTo>
                  <a:cubicBezTo>
                    <a:pt x="3484" y="2771"/>
                    <a:pt x="4181" y="2608"/>
                    <a:pt x="5284" y="2323"/>
                  </a:cubicBezTo>
                  <a:cubicBezTo>
                    <a:pt x="6387" y="2038"/>
                    <a:pt x="7897" y="1630"/>
                    <a:pt x="9387" y="1304"/>
                  </a:cubicBezTo>
                  <a:cubicBezTo>
                    <a:pt x="10877" y="978"/>
                    <a:pt x="12348" y="734"/>
                    <a:pt x="13819" y="530"/>
                  </a:cubicBezTo>
                  <a:cubicBezTo>
                    <a:pt x="15290" y="326"/>
                    <a:pt x="16761" y="163"/>
                    <a:pt x="18058" y="82"/>
                  </a:cubicBezTo>
                  <a:cubicBezTo>
                    <a:pt x="19355" y="0"/>
                    <a:pt x="204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524999" y="2358394"/>
              <a:ext cx="177801" cy="28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470"/>
                  </a:moveTo>
                  <a:cubicBezTo>
                    <a:pt x="514" y="4852"/>
                    <a:pt x="1029" y="9235"/>
                    <a:pt x="1543" y="12365"/>
                  </a:cubicBezTo>
                  <a:cubicBezTo>
                    <a:pt x="2057" y="15496"/>
                    <a:pt x="2571" y="17374"/>
                    <a:pt x="3214" y="18783"/>
                  </a:cubicBezTo>
                  <a:cubicBezTo>
                    <a:pt x="3857" y="20191"/>
                    <a:pt x="4629" y="21130"/>
                    <a:pt x="5529" y="21365"/>
                  </a:cubicBezTo>
                  <a:cubicBezTo>
                    <a:pt x="6429" y="21600"/>
                    <a:pt x="7457" y="21130"/>
                    <a:pt x="8871" y="19643"/>
                  </a:cubicBezTo>
                  <a:cubicBezTo>
                    <a:pt x="10286" y="18157"/>
                    <a:pt x="12086" y="15652"/>
                    <a:pt x="14271" y="12209"/>
                  </a:cubicBezTo>
                  <a:cubicBezTo>
                    <a:pt x="16457" y="8765"/>
                    <a:pt x="19029" y="43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672229" y="2459994"/>
              <a:ext cx="284571" cy="11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56" fill="norm" stroke="1" extrusionOk="0">
                  <a:moveTo>
                    <a:pt x="6151" y="15043"/>
                  </a:moveTo>
                  <a:cubicBezTo>
                    <a:pt x="5511" y="13500"/>
                    <a:pt x="4871" y="11957"/>
                    <a:pt x="4151" y="10993"/>
                  </a:cubicBezTo>
                  <a:cubicBezTo>
                    <a:pt x="3431" y="10029"/>
                    <a:pt x="2631" y="9643"/>
                    <a:pt x="1911" y="10221"/>
                  </a:cubicBezTo>
                  <a:cubicBezTo>
                    <a:pt x="1191" y="10800"/>
                    <a:pt x="551" y="12343"/>
                    <a:pt x="231" y="14464"/>
                  </a:cubicBezTo>
                  <a:cubicBezTo>
                    <a:pt x="-89" y="16586"/>
                    <a:pt x="-89" y="19286"/>
                    <a:pt x="311" y="20443"/>
                  </a:cubicBezTo>
                  <a:cubicBezTo>
                    <a:pt x="711" y="21600"/>
                    <a:pt x="1511" y="21214"/>
                    <a:pt x="2151" y="20250"/>
                  </a:cubicBezTo>
                  <a:cubicBezTo>
                    <a:pt x="2791" y="19286"/>
                    <a:pt x="3271" y="17743"/>
                    <a:pt x="3911" y="17357"/>
                  </a:cubicBezTo>
                  <a:cubicBezTo>
                    <a:pt x="4551" y="16971"/>
                    <a:pt x="5351" y="17743"/>
                    <a:pt x="6151" y="18514"/>
                  </a:cubicBezTo>
                  <a:cubicBezTo>
                    <a:pt x="6951" y="19286"/>
                    <a:pt x="7751" y="20057"/>
                    <a:pt x="8391" y="19671"/>
                  </a:cubicBezTo>
                  <a:cubicBezTo>
                    <a:pt x="9031" y="19286"/>
                    <a:pt x="9511" y="17743"/>
                    <a:pt x="9991" y="16200"/>
                  </a:cubicBezTo>
                  <a:cubicBezTo>
                    <a:pt x="10471" y="14657"/>
                    <a:pt x="10951" y="13114"/>
                    <a:pt x="11591" y="12150"/>
                  </a:cubicBezTo>
                  <a:cubicBezTo>
                    <a:pt x="12231" y="11186"/>
                    <a:pt x="13031" y="10800"/>
                    <a:pt x="13671" y="11379"/>
                  </a:cubicBezTo>
                  <a:cubicBezTo>
                    <a:pt x="14311" y="11957"/>
                    <a:pt x="14791" y="13500"/>
                    <a:pt x="15111" y="15236"/>
                  </a:cubicBezTo>
                  <a:cubicBezTo>
                    <a:pt x="15431" y="16971"/>
                    <a:pt x="15591" y="18900"/>
                    <a:pt x="15591" y="18900"/>
                  </a:cubicBezTo>
                  <a:cubicBezTo>
                    <a:pt x="15591" y="18900"/>
                    <a:pt x="15431" y="16971"/>
                    <a:pt x="15911" y="14657"/>
                  </a:cubicBezTo>
                  <a:cubicBezTo>
                    <a:pt x="16391" y="12343"/>
                    <a:pt x="17511" y="9643"/>
                    <a:pt x="18551" y="7136"/>
                  </a:cubicBezTo>
                  <a:cubicBezTo>
                    <a:pt x="19591" y="4629"/>
                    <a:pt x="20551" y="2314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0043310" y="2376318"/>
              <a:ext cx="97640" cy="27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58" fill="norm" stroke="1" extrusionOk="0">
                  <a:moveTo>
                    <a:pt x="21200" y="1077"/>
                  </a:moveTo>
                  <a:cubicBezTo>
                    <a:pt x="18902" y="418"/>
                    <a:pt x="16604" y="-242"/>
                    <a:pt x="13157" y="88"/>
                  </a:cubicBezTo>
                  <a:cubicBezTo>
                    <a:pt x="9711" y="418"/>
                    <a:pt x="5115" y="1737"/>
                    <a:pt x="2587" y="3798"/>
                  </a:cubicBezTo>
                  <a:cubicBezTo>
                    <a:pt x="60" y="5859"/>
                    <a:pt x="-400" y="8662"/>
                    <a:pt x="289" y="11547"/>
                  </a:cubicBezTo>
                  <a:cubicBezTo>
                    <a:pt x="979" y="14433"/>
                    <a:pt x="2817" y="17401"/>
                    <a:pt x="5115" y="19050"/>
                  </a:cubicBezTo>
                  <a:cubicBezTo>
                    <a:pt x="7413" y="20698"/>
                    <a:pt x="10170" y="21028"/>
                    <a:pt x="12928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223500" y="2396494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0295466" y="2434594"/>
              <a:ext cx="74085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0"/>
                  </a:moveTo>
                  <a:cubicBezTo>
                    <a:pt x="16046" y="3630"/>
                    <a:pt x="10491" y="7261"/>
                    <a:pt x="7097" y="10255"/>
                  </a:cubicBezTo>
                  <a:cubicBezTo>
                    <a:pt x="3703" y="13250"/>
                    <a:pt x="2469" y="15610"/>
                    <a:pt x="1543" y="17425"/>
                  </a:cubicBezTo>
                  <a:cubicBezTo>
                    <a:pt x="617" y="19240"/>
                    <a:pt x="0" y="20511"/>
                    <a:pt x="0" y="21055"/>
                  </a:cubicBezTo>
                  <a:cubicBezTo>
                    <a:pt x="0" y="21600"/>
                    <a:pt x="617" y="21418"/>
                    <a:pt x="1234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0369550" y="2377444"/>
              <a:ext cx="14998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13315" y="0"/>
                  </a:moveTo>
                  <a:cubicBezTo>
                    <a:pt x="16274" y="3071"/>
                    <a:pt x="19233" y="6141"/>
                    <a:pt x="20416" y="9053"/>
                  </a:cubicBezTo>
                  <a:cubicBezTo>
                    <a:pt x="21600" y="11965"/>
                    <a:pt x="21008" y="14718"/>
                    <a:pt x="17310" y="16782"/>
                  </a:cubicBezTo>
                  <a:cubicBezTo>
                    <a:pt x="13611" y="18847"/>
                    <a:pt x="6805" y="20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35050" y="4669794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035050" y="4784094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883635" y="3873169"/>
              <a:ext cx="364265" cy="182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22" fill="norm" stroke="1" extrusionOk="0">
                  <a:moveTo>
                    <a:pt x="21487" y="483"/>
                  </a:moveTo>
                  <a:cubicBezTo>
                    <a:pt x="19614" y="283"/>
                    <a:pt x="17741" y="84"/>
                    <a:pt x="15869" y="21"/>
                  </a:cubicBezTo>
                  <a:cubicBezTo>
                    <a:pt x="13996" y="-41"/>
                    <a:pt x="12123" y="34"/>
                    <a:pt x="10437" y="233"/>
                  </a:cubicBezTo>
                  <a:cubicBezTo>
                    <a:pt x="8752" y="433"/>
                    <a:pt x="7253" y="757"/>
                    <a:pt x="6629" y="1256"/>
                  </a:cubicBezTo>
                  <a:cubicBezTo>
                    <a:pt x="6005" y="1755"/>
                    <a:pt x="6255" y="2428"/>
                    <a:pt x="7066" y="3201"/>
                  </a:cubicBezTo>
                  <a:cubicBezTo>
                    <a:pt x="7878" y="3975"/>
                    <a:pt x="9251" y="4848"/>
                    <a:pt x="10000" y="5746"/>
                  </a:cubicBezTo>
                  <a:cubicBezTo>
                    <a:pt x="10749" y="6644"/>
                    <a:pt x="10874" y="7566"/>
                    <a:pt x="10125" y="8252"/>
                  </a:cubicBezTo>
                  <a:cubicBezTo>
                    <a:pt x="9376" y="8938"/>
                    <a:pt x="7753" y="9387"/>
                    <a:pt x="6317" y="9674"/>
                  </a:cubicBezTo>
                  <a:cubicBezTo>
                    <a:pt x="4881" y="9961"/>
                    <a:pt x="3633" y="10086"/>
                    <a:pt x="2571" y="10160"/>
                  </a:cubicBezTo>
                  <a:cubicBezTo>
                    <a:pt x="1510" y="10235"/>
                    <a:pt x="636" y="10260"/>
                    <a:pt x="636" y="10273"/>
                  </a:cubicBezTo>
                  <a:cubicBezTo>
                    <a:pt x="636" y="10285"/>
                    <a:pt x="1510" y="10285"/>
                    <a:pt x="2447" y="10385"/>
                  </a:cubicBezTo>
                  <a:cubicBezTo>
                    <a:pt x="3383" y="10485"/>
                    <a:pt x="4382" y="10684"/>
                    <a:pt x="5193" y="11071"/>
                  </a:cubicBezTo>
                  <a:cubicBezTo>
                    <a:pt x="6005" y="11457"/>
                    <a:pt x="6629" y="12031"/>
                    <a:pt x="6629" y="12767"/>
                  </a:cubicBezTo>
                  <a:cubicBezTo>
                    <a:pt x="6629" y="13503"/>
                    <a:pt x="6005" y="14401"/>
                    <a:pt x="5193" y="15211"/>
                  </a:cubicBezTo>
                  <a:cubicBezTo>
                    <a:pt x="4382" y="16022"/>
                    <a:pt x="3383" y="16745"/>
                    <a:pt x="2322" y="17556"/>
                  </a:cubicBezTo>
                  <a:cubicBezTo>
                    <a:pt x="1260" y="18366"/>
                    <a:pt x="137" y="19264"/>
                    <a:pt x="12" y="19938"/>
                  </a:cubicBezTo>
                  <a:cubicBezTo>
                    <a:pt x="-113" y="20611"/>
                    <a:pt x="761" y="21060"/>
                    <a:pt x="2759" y="21297"/>
                  </a:cubicBezTo>
                  <a:cubicBezTo>
                    <a:pt x="4756" y="21534"/>
                    <a:pt x="7878" y="21559"/>
                    <a:pt x="10125" y="21484"/>
                  </a:cubicBezTo>
                  <a:cubicBezTo>
                    <a:pt x="12373" y="21409"/>
                    <a:pt x="13746" y="21235"/>
                    <a:pt x="15119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590800" y="3888744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8000"/>
                    <a:pt x="9900" y="14400"/>
                    <a:pt x="13500" y="10800"/>
                  </a:cubicBezTo>
                  <a:cubicBezTo>
                    <a:pt x="17100" y="7200"/>
                    <a:pt x="193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698750" y="3799844"/>
              <a:ext cx="6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00"/>
                    <a:pt x="14400" y="10000"/>
                    <a:pt x="18000" y="13600"/>
                  </a:cubicBezTo>
                  <a:cubicBezTo>
                    <a:pt x="21600" y="17200"/>
                    <a:pt x="21600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050893" y="3755394"/>
              <a:ext cx="9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54"/>
                    <a:pt x="2735" y="10508"/>
                    <a:pt x="575" y="14108"/>
                  </a:cubicBezTo>
                  <a:cubicBezTo>
                    <a:pt x="-1585" y="17708"/>
                    <a:pt x="2735" y="1965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381500" y="3876044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394200" y="3780794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534910" y="3600570"/>
              <a:ext cx="90198" cy="46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516" fill="norm" stroke="1" extrusionOk="0">
                  <a:moveTo>
                    <a:pt x="15966" y="4216"/>
                  </a:moveTo>
                  <a:cubicBezTo>
                    <a:pt x="17439" y="3239"/>
                    <a:pt x="18911" y="2262"/>
                    <a:pt x="19893" y="1480"/>
                  </a:cubicBezTo>
                  <a:cubicBezTo>
                    <a:pt x="20875" y="698"/>
                    <a:pt x="21366" y="111"/>
                    <a:pt x="20384" y="14"/>
                  </a:cubicBezTo>
                  <a:cubicBezTo>
                    <a:pt x="19402" y="-84"/>
                    <a:pt x="16948" y="307"/>
                    <a:pt x="13266" y="1675"/>
                  </a:cubicBezTo>
                  <a:cubicBezTo>
                    <a:pt x="9584" y="3044"/>
                    <a:pt x="4675" y="5389"/>
                    <a:pt x="2221" y="8077"/>
                  </a:cubicBezTo>
                  <a:cubicBezTo>
                    <a:pt x="-234" y="10765"/>
                    <a:pt x="-234" y="13795"/>
                    <a:pt x="257" y="16092"/>
                  </a:cubicBezTo>
                  <a:cubicBezTo>
                    <a:pt x="748" y="18388"/>
                    <a:pt x="1730" y="19952"/>
                    <a:pt x="2711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489449" y="3863344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620" y="11455"/>
                  </a:cubicBezTo>
                  <a:cubicBezTo>
                    <a:pt x="3240" y="7855"/>
                    <a:pt x="6480" y="3927"/>
                    <a:pt x="10080" y="1964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372100" y="3736344"/>
              <a:ext cx="2159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2356"/>
                    <a:pt x="5082" y="4713"/>
                    <a:pt x="7835" y="7593"/>
                  </a:cubicBezTo>
                  <a:cubicBezTo>
                    <a:pt x="10588" y="10473"/>
                    <a:pt x="13553" y="13876"/>
                    <a:pt x="15882" y="16298"/>
                  </a:cubicBezTo>
                  <a:cubicBezTo>
                    <a:pt x="18212" y="18720"/>
                    <a:pt x="1990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334100" y="3750745"/>
              <a:ext cx="260251" cy="37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88" fill="norm" stroke="1" extrusionOk="0">
                  <a:moveTo>
                    <a:pt x="21417" y="620"/>
                  </a:moveTo>
                  <a:cubicBezTo>
                    <a:pt x="20720" y="262"/>
                    <a:pt x="20023" y="-96"/>
                    <a:pt x="19240" y="23"/>
                  </a:cubicBezTo>
                  <a:cubicBezTo>
                    <a:pt x="18456" y="143"/>
                    <a:pt x="17585" y="739"/>
                    <a:pt x="15843" y="2649"/>
                  </a:cubicBezTo>
                  <a:cubicBezTo>
                    <a:pt x="14101" y="4558"/>
                    <a:pt x="11488" y="7780"/>
                    <a:pt x="8788" y="10883"/>
                  </a:cubicBezTo>
                  <a:cubicBezTo>
                    <a:pt x="6088" y="13986"/>
                    <a:pt x="3301" y="16969"/>
                    <a:pt x="1733" y="18759"/>
                  </a:cubicBezTo>
                  <a:cubicBezTo>
                    <a:pt x="165" y="20549"/>
                    <a:pt x="-183" y="21146"/>
                    <a:pt x="78" y="21325"/>
                  </a:cubicBezTo>
                  <a:cubicBezTo>
                    <a:pt x="340" y="21504"/>
                    <a:pt x="1211" y="21265"/>
                    <a:pt x="2082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699035" y="3873097"/>
              <a:ext cx="162016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407" fill="norm" stroke="1" extrusionOk="0">
                  <a:moveTo>
                    <a:pt x="2116" y="20407"/>
                  </a:moveTo>
                  <a:cubicBezTo>
                    <a:pt x="994" y="14516"/>
                    <a:pt x="-128" y="8625"/>
                    <a:pt x="12" y="4698"/>
                  </a:cubicBezTo>
                  <a:cubicBezTo>
                    <a:pt x="153" y="771"/>
                    <a:pt x="1555" y="-1193"/>
                    <a:pt x="5342" y="771"/>
                  </a:cubicBezTo>
                  <a:cubicBezTo>
                    <a:pt x="9129" y="2734"/>
                    <a:pt x="15301" y="8625"/>
                    <a:pt x="21472" y="14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657850" y="3964944"/>
              <a:ext cx="254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6457"/>
                    <a:pt x="9720" y="11314"/>
                    <a:pt x="13320" y="7714"/>
                  </a:cubicBezTo>
                  <a:cubicBezTo>
                    <a:pt x="16920" y="4114"/>
                    <a:pt x="192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070600" y="3698244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5400"/>
                    <a:pt x="7920" y="10800"/>
                    <a:pt x="11520" y="14400"/>
                  </a:cubicBezTo>
                  <a:cubicBezTo>
                    <a:pt x="15120" y="18000"/>
                    <a:pt x="1836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076950" y="3742694"/>
              <a:ext cx="2222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944"/>
                    <a:pt x="17486" y="1889"/>
                    <a:pt x="14503" y="4131"/>
                  </a:cubicBezTo>
                  <a:cubicBezTo>
                    <a:pt x="11520" y="6374"/>
                    <a:pt x="7611" y="9915"/>
                    <a:pt x="5040" y="13043"/>
                  </a:cubicBezTo>
                  <a:cubicBezTo>
                    <a:pt x="2469" y="16170"/>
                    <a:pt x="1234" y="188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2533650" y="4879344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759572" y="4796794"/>
              <a:ext cx="2172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371"/>
                    <a:pt x="4448" y="8743"/>
                    <a:pt x="1502" y="12343"/>
                  </a:cubicBezTo>
                  <a:cubicBezTo>
                    <a:pt x="-1443" y="15943"/>
                    <a:pt x="521" y="1877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387850" y="4885694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400550" y="4758694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494580" y="4680007"/>
              <a:ext cx="58371" cy="37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0" fill="norm" stroke="1" extrusionOk="0">
                  <a:moveTo>
                    <a:pt x="21273" y="1227"/>
                  </a:moveTo>
                  <a:cubicBezTo>
                    <a:pt x="18959" y="745"/>
                    <a:pt x="16644" y="262"/>
                    <a:pt x="13559" y="81"/>
                  </a:cubicBezTo>
                  <a:cubicBezTo>
                    <a:pt x="10473" y="-100"/>
                    <a:pt x="6616" y="21"/>
                    <a:pt x="3916" y="443"/>
                  </a:cubicBezTo>
                  <a:cubicBezTo>
                    <a:pt x="1216" y="865"/>
                    <a:pt x="-327" y="1589"/>
                    <a:pt x="59" y="3460"/>
                  </a:cubicBezTo>
                  <a:cubicBezTo>
                    <a:pt x="444" y="5330"/>
                    <a:pt x="2759" y="8347"/>
                    <a:pt x="5844" y="11545"/>
                  </a:cubicBezTo>
                  <a:cubicBezTo>
                    <a:pt x="8930" y="14742"/>
                    <a:pt x="12787" y="18121"/>
                    <a:pt x="16644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464050" y="4885694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5353050" y="4745994"/>
              <a:ext cx="3111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35" y="0"/>
                    <a:pt x="1469" y="0"/>
                    <a:pt x="2939" y="1350"/>
                  </a:cubicBezTo>
                  <a:cubicBezTo>
                    <a:pt x="4408" y="2700"/>
                    <a:pt x="6612" y="5400"/>
                    <a:pt x="9551" y="8475"/>
                  </a:cubicBezTo>
                  <a:cubicBezTo>
                    <a:pt x="12490" y="11550"/>
                    <a:pt x="16163" y="15000"/>
                    <a:pt x="18294" y="17250"/>
                  </a:cubicBezTo>
                  <a:cubicBezTo>
                    <a:pt x="20424" y="19500"/>
                    <a:pt x="21012" y="20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370456" y="4725283"/>
              <a:ext cx="236595" cy="36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04" fill="norm" stroke="1" extrusionOk="0">
                  <a:moveTo>
                    <a:pt x="21366" y="97"/>
                  </a:moveTo>
                  <a:cubicBezTo>
                    <a:pt x="20410" y="-27"/>
                    <a:pt x="19454" y="-151"/>
                    <a:pt x="18403" y="532"/>
                  </a:cubicBezTo>
                  <a:cubicBezTo>
                    <a:pt x="17352" y="1215"/>
                    <a:pt x="16205" y="2704"/>
                    <a:pt x="13720" y="5435"/>
                  </a:cubicBezTo>
                  <a:cubicBezTo>
                    <a:pt x="11235" y="8166"/>
                    <a:pt x="7412" y="12139"/>
                    <a:pt x="4927" y="14683"/>
                  </a:cubicBezTo>
                  <a:cubicBezTo>
                    <a:pt x="2442" y="17228"/>
                    <a:pt x="1295" y="18346"/>
                    <a:pt x="626" y="19277"/>
                  </a:cubicBezTo>
                  <a:cubicBezTo>
                    <a:pt x="-43" y="20208"/>
                    <a:pt x="-234" y="20952"/>
                    <a:pt x="339" y="21201"/>
                  </a:cubicBezTo>
                  <a:cubicBezTo>
                    <a:pt x="913" y="21449"/>
                    <a:pt x="2251" y="21201"/>
                    <a:pt x="3589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5740400" y="4866644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759450" y="4961894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203950" y="4834894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5840"/>
                    <a:pt x="4000" y="10080"/>
                    <a:pt x="7600" y="6480"/>
                  </a:cubicBezTo>
                  <a:cubicBezTo>
                    <a:pt x="11200" y="2880"/>
                    <a:pt x="16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470650" y="4663444"/>
              <a:ext cx="152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067"/>
                    <a:pt x="6000" y="2133"/>
                    <a:pt x="9000" y="5067"/>
                  </a:cubicBezTo>
                  <a:cubicBezTo>
                    <a:pt x="12000" y="8000"/>
                    <a:pt x="15000" y="12800"/>
                    <a:pt x="17100" y="15867"/>
                  </a:cubicBezTo>
                  <a:cubicBezTo>
                    <a:pt x="19200" y="18933"/>
                    <a:pt x="204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6565900" y="4726764"/>
              <a:ext cx="101600" cy="34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1999"/>
                  </a:moveTo>
                  <a:cubicBezTo>
                    <a:pt x="21600" y="939"/>
                    <a:pt x="21600" y="-121"/>
                    <a:pt x="20700" y="12"/>
                  </a:cubicBezTo>
                  <a:cubicBezTo>
                    <a:pt x="19800" y="144"/>
                    <a:pt x="18000" y="1469"/>
                    <a:pt x="14625" y="4252"/>
                  </a:cubicBezTo>
                  <a:cubicBezTo>
                    <a:pt x="11250" y="7035"/>
                    <a:pt x="6300" y="11275"/>
                    <a:pt x="3600" y="14389"/>
                  </a:cubicBezTo>
                  <a:cubicBezTo>
                    <a:pt x="900" y="17504"/>
                    <a:pt x="450" y="19491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650250" y="5447583"/>
              <a:ext cx="216117" cy="27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092" fill="norm" stroke="1" extrusionOk="0">
                  <a:moveTo>
                    <a:pt x="14183" y="7071"/>
                  </a:moveTo>
                  <a:cubicBezTo>
                    <a:pt x="13383" y="5447"/>
                    <a:pt x="12583" y="3823"/>
                    <a:pt x="11483" y="2767"/>
                  </a:cubicBezTo>
                  <a:cubicBezTo>
                    <a:pt x="10383" y="1711"/>
                    <a:pt x="8983" y="1224"/>
                    <a:pt x="6783" y="2848"/>
                  </a:cubicBezTo>
                  <a:cubicBezTo>
                    <a:pt x="4583" y="4472"/>
                    <a:pt x="1583" y="8208"/>
                    <a:pt x="483" y="11618"/>
                  </a:cubicBezTo>
                  <a:cubicBezTo>
                    <a:pt x="-617" y="15029"/>
                    <a:pt x="183" y="18114"/>
                    <a:pt x="2683" y="19739"/>
                  </a:cubicBezTo>
                  <a:cubicBezTo>
                    <a:pt x="5183" y="21363"/>
                    <a:pt x="9383" y="21525"/>
                    <a:pt x="12883" y="20226"/>
                  </a:cubicBezTo>
                  <a:cubicBezTo>
                    <a:pt x="16383" y="18927"/>
                    <a:pt x="19183" y="16166"/>
                    <a:pt x="20083" y="12755"/>
                  </a:cubicBezTo>
                  <a:cubicBezTo>
                    <a:pt x="20983" y="9345"/>
                    <a:pt x="19983" y="5284"/>
                    <a:pt x="18283" y="2930"/>
                  </a:cubicBezTo>
                  <a:cubicBezTo>
                    <a:pt x="16583" y="575"/>
                    <a:pt x="14183" y="-75"/>
                    <a:pt x="12483" y="6"/>
                  </a:cubicBezTo>
                  <a:cubicBezTo>
                    <a:pt x="10783" y="87"/>
                    <a:pt x="9783" y="899"/>
                    <a:pt x="8783" y="1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438650" y="5628644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476750" y="550799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571999" y="5383111"/>
              <a:ext cx="82551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53"/>
                  </a:moveTo>
                  <a:cubicBezTo>
                    <a:pt x="21046" y="1379"/>
                    <a:pt x="20492" y="804"/>
                    <a:pt x="18831" y="460"/>
                  </a:cubicBezTo>
                  <a:cubicBezTo>
                    <a:pt x="17169" y="115"/>
                    <a:pt x="14400" y="0"/>
                    <a:pt x="11631" y="0"/>
                  </a:cubicBezTo>
                  <a:cubicBezTo>
                    <a:pt x="8862" y="0"/>
                    <a:pt x="6092" y="115"/>
                    <a:pt x="3877" y="977"/>
                  </a:cubicBezTo>
                  <a:cubicBezTo>
                    <a:pt x="1662" y="1838"/>
                    <a:pt x="0" y="3447"/>
                    <a:pt x="0" y="5687"/>
                  </a:cubicBezTo>
                  <a:cubicBezTo>
                    <a:pt x="0" y="7928"/>
                    <a:pt x="1662" y="10800"/>
                    <a:pt x="3323" y="13385"/>
                  </a:cubicBezTo>
                  <a:cubicBezTo>
                    <a:pt x="4985" y="15970"/>
                    <a:pt x="6646" y="18268"/>
                    <a:pt x="6369" y="19589"/>
                  </a:cubicBezTo>
                  <a:cubicBezTo>
                    <a:pt x="6092" y="20911"/>
                    <a:pt x="3877" y="21255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533900" y="5615944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575300" y="5530948"/>
              <a:ext cx="177800" cy="25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266"/>
                  </a:moveTo>
                  <a:cubicBezTo>
                    <a:pt x="771" y="558"/>
                    <a:pt x="1543" y="-150"/>
                    <a:pt x="2571" y="27"/>
                  </a:cubicBezTo>
                  <a:cubicBezTo>
                    <a:pt x="3600" y="204"/>
                    <a:pt x="4886" y="1266"/>
                    <a:pt x="7457" y="4011"/>
                  </a:cubicBezTo>
                  <a:cubicBezTo>
                    <a:pt x="10029" y="6755"/>
                    <a:pt x="13886" y="11181"/>
                    <a:pt x="16457" y="14368"/>
                  </a:cubicBezTo>
                  <a:cubicBezTo>
                    <a:pt x="19029" y="17555"/>
                    <a:pt x="20314" y="19502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588000" y="5520694"/>
              <a:ext cx="1778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1309"/>
                    <a:pt x="15943" y="2618"/>
                    <a:pt x="12986" y="4385"/>
                  </a:cubicBezTo>
                  <a:cubicBezTo>
                    <a:pt x="10029" y="6153"/>
                    <a:pt x="6943" y="8378"/>
                    <a:pt x="4757" y="11324"/>
                  </a:cubicBezTo>
                  <a:cubicBezTo>
                    <a:pt x="2571" y="14269"/>
                    <a:pt x="1286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6229350" y="5513809"/>
              <a:ext cx="57150" cy="28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5242"/>
                  </a:moveTo>
                  <a:cubicBezTo>
                    <a:pt x="4000" y="3823"/>
                    <a:pt x="8000" y="2404"/>
                    <a:pt x="11600" y="1379"/>
                  </a:cubicBezTo>
                  <a:cubicBezTo>
                    <a:pt x="15200" y="355"/>
                    <a:pt x="18400" y="-276"/>
                    <a:pt x="20000" y="118"/>
                  </a:cubicBezTo>
                  <a:cubicBezTo>
                    <a:pt x="21600" y="512"/>
                    <a:pt x="21600" y="1931"/>
                    <a:pt x="21600" y="4848"/>
                  </a:cubicBezTo>
                  <a:cubicBezTo>
                    <a:pt x="21600" y="7765"/>
                    <a:pt x="21600" y="12179"/>
                    <a:pt x="20400" y="15175"/>
                  </a:cubicBezTo>
                  <a:cubicBezTo>
                    <a:pt x="19200" y="18171"/>
                    <a:pt x="16800" y="19747"/>
                    <a:pt x="1440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6093264" y="5774694"/>
              <a:ext cx="37103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355" y="21600"/>
                  </a:moveTo>
                  <a:cubicBezTo>
                    <a:pt x="1378" y="20400"/>
                    <a:pt x="402" y="19200"/>
                    <a:pt x="97" y="16200"/>
                  </a:cubicBezTo>
                  <a:cubicBezTo>
                    <a:pt x="-208" y="13200"/>
                    <a:pt x="158" y="8400"/>
                    <a:pt x="1928" y="6000"/>
                  </a:cubicBezTo>
                  <a:cubicBezTo>
                    <a:pt x="3697" y="3600"/>
                    <a:pt x="6870" y="3600"/>
                    <a:pt x="10348" y="3000"/>
                  </a:cubicBezTo>
                  <a:cubicBezTo>
                    <a:pt x="13826" y="2400"/>
                    <a:pt x="17609" y="1200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6604000" y="5463544"/>
              <a:ext cx="1079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429"/>
                    <a:pt x="11012" y="12857"/>
                    <a:pt x="14612" y="16457"/>
                  </a:cubicBezTo>
                  <a:cubicBezTo>
                    <a:pt x="18212" y="20057"/>
                    <a:pt x="19906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6648450" y="5495294"/>
              <a:ext cx="1397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33"/>
                    <a:pt x="18327" y="267"/>
                    <a:pt x="16364" y="1400"/>
                  </a:cubicBezTo>
                  <a:cubicBezTo>
                    <a:pt x="14400" y="2533"/>
                    <a:pt x="12109" y="4667"/>
                    <a:pt x="9491" y="7533"/>
                  </a:cubicBezTo>
                  <a:cubicBezTo>
                    <a:pt x="6873" y="10400"/>
                    <a:pt x="3927" y="14000"/>
                    <a:pt x="2291" y="16467"/>
                  </a:cubicBezTo>
                  <a:cubicBezTo>
                    <a:pt x="655" y="18933"/>
                    <a:pt x="327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864350" y="5825494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128247" y="5273044"/>
              <a:ext cx="4866609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21164" y="1500"/>
                  </a:moveTo>
                  <a:cubicBezTo>
                    <a:pt x="21061" y="1100"/>
                    <a:pt x="20958" y="700"/>
                    <a:pt x="20752" y="525"/>
                  </a:cubicBezTo>
                  <a:cubicBezTo>
                    <a:pt x="20545" y="350"/>
                    <a:pt x="20235" y="400"/>
                    <a:pt x="19930" y="475"/>
                  </a:cubicBezTo>
                  <a:cubicBezTo>
                    <a:pt x="19626" y="550"/>
                    <a:pt x="19325" y="650"/>
                    <a:pt x="19002" y="725"/>
                  </a:cubicBezTo>
                  <a:cubicBezTo>
                    <a:pt x="18678" y="800"/>
                    <a:pt x="18331" y="850"/>
                    <a:pt x="17960" y="900"/>
                  </a:cubicBezTo>
                  <a:cubicBezTo>
                    <a:pt x="17589" y="950"/>
                    <a:pt x="17195" y="1000"/>
                    <a:pt x="16815" y="1050"/>
                  </a:cubicBezTo>
                  <a:cubicBezTo>
                    <a:pt x="16435" y="1100"/>
                    <a:pt x="16069" y="1150"/>
                    <a:pt x="15694" y="1200"/>
                  </a:cubicBezTo>
                  <a:cubicBezTo>
                    <a:pt x="15319" y="1250"/>
                    <a:pt x="14934" y="1300"/>
                    <a:pt x="14549" y="1350"/>
                  </a:cubicBezTo>
                  <a:cubicBezTo>
                    <a:pt x="14165" y="1400"/>
                    <a:pt x="13780" y="1450"/>
                    <a:pt x="13395" y="1475"/>
                  </a:cubicBezTo>
                  <a:cubicBezTo>
                    <a:pt x="13010" y="1500"/>
                    <a:pt x="12626" y="1500"/>
                    <a:pt x="12232" y="1525"/>
                  </a:cubicBezTo>
                  <a:cubicBezTo>
                    <a:pt x="11838" y="1550"/>
                    <a:pt x="11434" y="1600"/>
                    <a:pt x="11049" y="1625"/>
                  </a:cubicBezTo>
                  <a:cubicBezTo>
                    <a:pt x="10665" y="1650"/>
                    <a:pt x="10299" y="1650"/>
                    <a:pt x="9933" y="1675"/>
                  </a:cubicBezTo>
                  <a:cubicBezTo>
                    <a:pt x="9567" y="1700"/>
                    <a:pt x="9201" y="1750"/>
                    <a:pt x="8811" y="1775"/>
                  </a:cubicBezTo>
                  <a:cubicBezTo>
                    <a:pt x="8422" y="1800"/>
                    <a:pt x="8009" y="1800"/>
                    <a:pt x="7610" y="1775"/>
                  </a:cubicBezTo>
                  <a:cubicBezTo>
                    <a:pt x="7212" y="1750"/>
                    <a:pt x="6827" y="1700"/>
                    <a:pt x="6461" y="1625"/>
                  </a:cubicBezTo>
                  <a:cubicBezTo>
                    <a:pt x="6095" y="1550"/>
                    <a:pt x="5748" y="1450"/>
                    <a:pt x="5396" y="1300"/>
                  </a:cubicBezTo>
                  <a:cubicBezTo>
                    <a:pt x="5044" y="1150"/>
                    <a:pt x="4688" y="950"/>
                    <a:pt x="4345" y="750"/>
                  </a:cubicBezTo>
                  <a:cubicBezTo>
                    <a:pt x="4003" y="550"/>
                    <a:pt x="3674" y="350"/>
                    <a:pt x="3346" y="225"/>
                  </a:cubicBezTo>
                  <a:cubicBezTo>
                    <a:pt x="3017" y="100"/>
                    <a:pt x="2689" y="50"/>
                    <a:pt x="2365" y="175"/>
                  </a:cubicBezTo>
                  <a:cubicBezTo>
                    <a:pt x="2042" y="300"/>
                    <a:pt x="1722" y="600"/>
                    <a:pt x="1432" y="1075"/>
                  </a:cubicBezTo>
                  <a:cubicBezTo>
                    <a:pt x="1141" y="1550"/>
                    <a:pt x="878" y="2200"/>
                    <a:pt x="667" y="3125"/>
                  </a:cubicBezTo>
                  <a:cubicBezTo>
                    <a:pt x="456" y="4050"/>
                    <a:pt x="296" y="5250"/>
                    <a:pt x="184" y="6525"/>
                  </a:cubicBezTo>
                  <a:cubicBezTo>
                    <a:pt x="71" y="7800"/>
                    <a:pt x="5" y="9150"/>
                    <a:pt x="1" y="10400"/>
                  </a:cubicBezTo>
                  <a:cubicBezTo>
                    <a:pt x="-4" y="11650"/>
                    <a:pt x="52" y="12800"/>
                    <a:pt x="226" y="13925"/>
                  </a:cubicBezTo>
                  <a:cubicBezTo>
                    <a:pt x="399" y="15050"/>
                    <a:pt x="690" y="16150"/>
                    <a:pt x="1000" y="16950"/>
                  </a:cubicBezTo>
                  <a:cubicBezTo>
                    <a:pt x="1310" y="17750"/>
                    <a:pt x="1638" y="18250"/>
                    <a:pt x="1995" y="18650"/>
                  </a:cubicBezTo>
                  <a:cubicBezTo>
                    <a:pt x="2351" y="19050"/>
                    <a:pt x="2736" y="19350"/>
                    <a:pt x="3097" y="19600"/>
                  </a:cubicBezTo>
                  <a:cubicBezTo>
                    <a:pt x="3458" y="19850"/>
                    <a:pt x="3796" y="20050"/>
                    <a:pt x="4148" y="20225"/>
                  </a:cubicBezTo>
                  <a:cubicBezTo>
                    <a:pt x="4500" y="20400"/>
                    <a:pt x="4866" y="20550"/>
                    <a:pt x="5236" y="20725"/>
                  </a:cubicBezTo>
                  <a:cubicBezTo>
                    <a:pt x="5607" y="20900"/>
                    <a:pt x="5982" y="21100"/>
                    <a:pt x="6372" y="21250"/>
                  </a:cubicBezTo>
                  <a:cubicBezTo>
                    <a:pt x="6761" y="21400"/>
                    <a:pt x="7165" y="21500"/>
                    <a:pt x="7531" y="21550"/>
                  </a:cubicBezTo>
                  <a:cubicBezTo>
                    <a:pt x="7897" y="21600"/>
                    <a:pt x="8225" y="21600"/>
                    <a:pt x="8549" y="21600"/>
                  </a:cubicBezTo>
                  <a:cubicBezTo>
                    <a:pt x="8872" y="21600"/>
                    <a:pt x="9191" y="21600"/>
                    <a:pt x="9525" y="21600"/>
                  </a:cubicBezTo>
                  <a:cubicBezTo>
                    <a:pt x="9858" y="21600"/>
                    <a:pt x="10205" y="21600"/>
                    <a:pt x="10538" y="21600"/>
                  </a:cubicBezTo>
                  <a:cubicBezTo>
                    <a:pt x="10871" y="21600"/>
                    <a:pt x="11190" y="21600"/>
                    <a:pt x="11509" y="21575"/>
                  </a:cubicBezTo>
                  <a:cubicBezTo>
                    <a:pt x="11828" y="21550"/>
                    <a:pt x="12147" y="21500"/>
                    <a:pt x="12518" y="21475"/>
                  </a:cubicBezTo>
                  <a:cubicBezTo>
                    <a:pt x="12888" y="21450"/>
                    <a:pt x="13311" y="21450"/>
                    <a:pt x="13719" y="21425"/>
                  </a:cubicBezTo>
                  <a:cubicBezTo>
                    <a:pt x="14127" y="21400"/>
                    <a:pt x="14521" y="21350"/>
                    <a:pt x="14911" y="21275"/>
                  </a:cubicBezTo>
                  <a:cubicBezTo>
                    <a:pt x="15300" y="21200"/>
                    <a:pt x="15685" y="21100"/>
                    <a:pt x="16051" y="21000"/>
                  </a:cubicBezTo>
                  <a:cubicBezTo>
                    <a:pt x="16417" y="20900"/>
                    <a:pt x="16764" y="20800"/>
                    <a:pt x="17111" y="20725"/>
                  </a:cubicBezTo>
                  <a:cubicBezTo>
                    <a:pt x="17458" y="20650"/>
                    <a:pt x="17805" y="20600"/>
                    <a:pt x="18148" y="20475"/>
                  </a:cubicBezTo>
                  <a:cubicBezTo>
                    <a:pt x="18490" y="20350"/>
                    <a:pt x="18828" y="20150"/>
                    <a:pt x="19161" y="19875"/>
                  </a:cubicBezTo>
                  <a:cubicBezTo>
                    <a:pt x="19494" y="19600"/>
                    <a:pt x="19823" y="19250"/>
                    <a:pt x="20142" y="18675"/>
                  </a:cubicBezTo>
                  <a:cubicBezTo>
                    <a:pt x="20461" y="18100"/>
                    <a:pt x="20770" y="17300"/>
                    <a:pt x="21005" y="16350"/>
                  </a:cubicBezTo>
                  <a:cubicBezTo>
                    <a:pt x="21239" y="15400"/>
                    <a:pt x="21399" y="14300"/>
                    <a:pt x="21488" y="13225"/>
                  </a:cubicBezTo>
                  <a:cubicBezTo>
                    <a:pt x="21577" y="12150"/>
                    <a:pt x="21596" y="11100"/>
                    <a:pt x="21549" y="9725"/>
                  </a:cubicBezTo>
                  <a:cubicBezTo>
                    <a:pt x="21502" y="8350"/>
                    <a:pt x="21390" y="6650"/>
                    <a:pt x="21225" y="5200"/>
                  </a:cubicBezTo>
                  <a:cubicBezTo>
                    <a:pt x="21061" y="3750"/>
                    <a:pt x="20845" y="2550"/>
                    <a:pt x="20630" y="1725"/>
                  </a:cubicBezTo>
                  <a:cubicBezTo>
                    <a:pt x="20414" y="900"/>
                    <a:pt x="20198" y="450"/>
                    <a:pt x="1998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7849707" y="5142340"/>
              <a:ext cx="290993" cy="60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37" fill="norm" stroke="1" extrusionOk="0">
                  <a:moveTo>
                    <a:pt x="9708" y="2373"/>
                  </a:moveTo>
                  <a:cubicBezTo>
                    <a:pt x="8310" y="2747"/>
                    <a:pt x="6911" y="3121"/>
                    <a:pt x="5823" y="3307"/>
                  </a:cubicBezTo>
                  <a:cubicBezTo>
                    <a:pt x="4736" y="3494"/>
                    <a:pt x="3959" y="3494"/>
                    <a:pt x="3337" y="3083"/>
                  </a:cubicBezTo>
                  <a:cubicBezTo>
                    <a:pt x="2716" y="2672"/>
                    <a:pt x="2249" y="1850"/>
                    <a:pt x="2327" y="1289"/>
                  </a:cubicBezTo>
                  <a:cubicBezTo>
                    <a:pt x="2405" y="729"/>
                    <a:pt x="3026" y="430"/>
                    <a:pt x="4036" y="206"/>
                  </a:cubicBezTo>
                  <a:cubicBezTo>
                    <a:pt x="5046" y="-19"/>
                    <a:pt x="6445" y="-168"/>
                    <a:pt x="7377" y="355"/>
                  </a:cubicBezTo>
                  <a:cubicBezTo>
                    <a:pt x="8310" y="878"/>
                    <a:pt x="8776" y="2074"/>
                    <a:pt x="8232" y="3494"/>
                  </a:cubicBezTo>
                  <a:cubicBezTo>
                    <a:pt x="7688" y="4914"/>
                    <a:pt x="6134" y="6559"/>
                    <a:pt x="5046" y="7530"/>
                  </a:cubicBezTo>
                  <a:cubicBezTo>
                    <a:pt x="3959" y="8502"/>
                    <a:pt x="3337" y="8801"/>
                    <a:pt x="2482" y="9100"/>
                  </a:cubicBezTo>
                  <a:cubicBezTo>
                    <a:pt x="1628" y="9399"/>
                    <a:pt x="540" y="9698"/>
                    <a:pt x="151" y="9623"/>
                  </a:cubicBezTo>
                  <a:cubicBezTo>
                    <a:pt x="-237" y="9548"/>
                    <a:pt x="74" y="9100"/>
                    <a:pt x="1628" y="8203"/>
                  </a:cubicBezTo>
                  <a:cubicBezTo>
                    <a:pt x="3182" y="7306"/>
                    <a:pt x="5979" y="5961"/>
                    <a:pt x="8698" y="4690"/>
                  </a:cubicBezTo>
                  <a:cubicBezTo>
                    <a:pt x="11418" y="3420"/>
                    <a:pt x="14059" y="2224"/>
                    <a:pt x="15613" y="1439"/>
                  </a:cubicBezTo>
                  <a:cubicBezTo>
                    <a:pt x="17167" y="654"/>
                    <a:pt x="17634" y="280"/>
                    <a:pt x="17634" y="243"/>
                  </a:cubicBezTo>
                  <a:cubicBezTo>
                    <a:pt x="17634" y="206"/>
                    <a:pt x="17167" y="505"/>
                    <a:pt x="16002" y="1588"/>
                  </a:cubicBezTo>
                  <a:cubicBezTo>
                    <a:pt x="14836" y="2672"/>
                    <a:pt x="12972" y="4541"/>
                    <a:pt x="11340" y="6783"/>
                  </a:cubicBezTo>
                  <a:cubicBezTo>
                    <a:pt x="9708" y="9025"/>
                    <a:pt x="8310" y="11641"/>
                    <a:pt x="7455" y="13921"/>
                  </a:cubicBezTo>
                  <a:cubicBezTo>
                    <a:pt x="6600" y="16200"/>
                    <a:pt x="6290" y="18143"/>
                    <a:pt x="6367" y="19339"/>
                  </a:cubicBezTo>
                  <a:cubicBezTo>
                    <a:pt x="6445" y="20535"/>
                    <a:pt x="6911" y="20984"/>
                    <a:pt x="7533" y="21208"/>
                  </a:cubicBezTo>
                  <a:cubicBezTo>
                    <a:pt x="8154" y="21432"/>
                    <a:pt x="8931" y="21432"/>
                    <a:pt x="10408" y="20647"/>
                  </a:cubicBezTo>
                  <a:cubicBezTo>
                    <a:pt x="11884" y="19862"/>
                    <a:pt x="14059" y="18293"/>
                    <a:pt x="14992" y="16761"/>
                  </a:cubicBezTo>
                  <a:cubicBezTo>
                    <a:pt x="15924" y="15229"/>
                    <a:pt x="15613" y="13734"/>
                    <a:pt x="14992" y="12949"/>
                  </a:cubicBezTo>
                  <a:cubicBezTo>
                    <a:pt x="14370" y="12164"/>
                    <a:pt x="13438" y="12089"/>
                    <a:pt x="12583" y="12127"/>
                  </a:cubicBezTo>
                  <a:cubicBezTo>
                    <a:pt x="11728" y="12164"/>
                    <a:pt x="10951" y="12314"/>
                    <a:pt x="10951" y="12351"/>
                  </a:cubicBezTo>
                  <a:cubicBezTo>
                    <a:pt x="10951" y="12388"/>
                    <a:pt x="11728" y="12314"/>
                    <a:pt x="13593" y="12015"/>
                  </a:cubicBezTo>
                  <a:cubicBezTo>
                    <a:pt x="15458" y="11716"/>
                    <a:pt x="18410" y="11193"/>
                    <a:pt x="21363" y="10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8496300" y="5196844"/>
              <a:ext cx="2476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8" y="4186"/>
                    <a:pt x="7015" y="8372"/>
                    <a:pt x="10615" y="11972"/>
                  </a:cubicBezTo>
                  <a:cubicBezTo>
                    <a:pt x="14215" y="15572"/>
                    <a:pt x="17908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8578849" y="5177794"/>
              <a:ext cx="1587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92" y="2319"/>
                    <a:pt x="12384" y="4637"/>
                    <a:pt x="8784" y="7383"/>
                  </a:cubicBezTo>
                  <a:cubicBezTo>
                    <a:pt x="5184" y="10129"/>
                    <a:pt x="2592" y="13302"/>
                    <a:pt x="1296" y="15742"/>
                  </a:cubicBezTo>
                  <a:cubicBezTo>
                    <a:pt x="0" y="18183"/>
                    <a:pt x="0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957733" y="5158744"/>
              <a:ext cx="8466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2571"/>
                    <a:pt x="8640" y="5143"/>
                    <a:pt x="4860" y="8100"/>
                  </a:cubicBezTo>
                  <a:cubicBezTo>
                    <a:pt x="1080" y="11057"/>
                    <a:pt x="0" y="14400"/>
                    <a:pt x="0" y="16714"/>
                  </a:cubicBezTo>
                  <a:cubicBezTo>
                    <a:pt x="0" y="19029"/>
                    <a:pt x="1080" y="20314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858250" y="5476244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6000"/>
                    <a:pt x="1440" y="12000"/>
                    <a:pt x="5040" y="15600"/>
                  </a:cubicBezTo>
                  <a:cubicBezTo>
                    <a:pt x="8640" y="19200"/>
                    <a:pt x="1512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9194800" y="5171444"/>
              <a:ext cx="158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909"/>
                    <a:pt x="7488" y="9818"/>
                    <a:pt x="11088" y="13418"/>
                  </a:cubicBezTo>
                  <a:cubicBezTo>
                    <a:pt x="14688" y="17018"/>
                    <a:pt x="18144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9258300" y="5190494"/>
              <a:ext cx="1587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679"/>
                    <a:pt x="16416" y="1358"/>
                    <a:pt x="13536" y="3532"/>
                  </a:cubicBezTo>
                  <a:cubicBezTo>
                    <a:pt x="10656" y="5706"/>
                    <a:pt x="7488" y="9374"/>
                    <a:pt x="5184" y="12634"/>
                  </a:cubicBezTo>
                  <a:cubicBezTo>
                    <a:pt x="2880" y="15894"/>
                    <a:pt x="1440" y="18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9309099" y="5527044"/>
              <a:ext cx="177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6000"/>
                    <a:pt x="10286" y="12000"/>
                    <a:pt x="6686" y="15600"/>
                  </a:cubicBezTo>
                  <a:cubicBezTo>
                    <a:pt x="3086" y="19200"/>
                    <a:pt x="1543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744966" y="5171444"/>
              <a:ext cx="288035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6792" y="0"/>
                  </a:moveTo>
                  <a:cubicBezTo>
                    <a:pt x="6004" y="383"/>
                    <a:pt x="5216" y="767"/>
                    <a:pt x="4506" y="1981"/>
                  </a:cubicBezTo>
                  <a:cubicBezTo>
                    <a:pt x="3797" y="3195"/>
                    <a:pt x="3166" y="5240"/>
                    <a:pt x="2693" y="8052"/>
                  </a:cubicBezTo>
                  <a:cubicBezTo>
                    <a:pt x="2220" y="10864"/>
                    <a:pt x="1905" y="14443"/>
                    <a:pt x="1747" y="16615"/>
                  </a:cubicBezTo>
                  <a:cubicBezTo>
                    <a:pt x="1589" y="18788"/>
                    <a:pt x="1589" y="19555"/>
                    <a:pt x="1905" y="20258"/>
                  </a:cubicBezTo>
                  <a:cubicBezTo>
                    <a:pt x="2220" y="20961"/>
                    <a:pt x="2851" y="21600"/>
                    <a:pt x="3324" y="21600"/>
                  </a:cubicBezTo>
                  <a:cubicBezTo>
                    <a:pt x="3797" y="21600"/>
                    <a:pt x="4112" y="20961"/>
                    <a:pt x="3797" y="19427"/>
                  </a:cubicBezTo>
                  <a:cubicBezTo>
                    <a:pt x="3481" y="17893"/>
                    <a:pt x="2535" y="15465"/>
                    <a:pt x="1747" y="14059"/>
                  </a:cubicBezTo>
                  <a:cubicBezTo>
                    <a:pt x="959" y="12653"/>
                    <a:pt x="328" y="12270"/>
                    <a:pt x="91" y="11759"/>
                  </a:cubicBezTo>
                  <a:cubicBezTo>
                    <a:pt x="-145" y="11247"/>
                    <a:pt x="13" y="10608"/>
                    <a:pt x="1353" y="9458"/>
                  </a:cubicBezTo>
                  <a:cubicBezTo>
                    <a:pt x="2693" y="8308"/>
                    <a:pt x="5216" y="6646"/>
                    <a:pt x="7502" y="5176"/>
                  </a:cubicBezTo>
                  <a:cubicBezTo>
                    <a:pt x="9788" y="3707"/>
                    <a:pt x="11837" y="2428"/>
                    <a:pt x="13256" y="1662"/>
                  </a:cubicBezTo>
                  <a:cubicBezTo>
                    <a:pt x="14675" y="895"/>
                    <a:pt x="15464" y="639"/>
                    <a:pt x="16016" y="895"/>
                  </a:cubicBezTo>
                  <a:cubicBezTo>
                    <a:pt x="16567" y="1150"/>
                    <a:pt x="16883" y="1917"/>
                    <a:pt x="16725" y="3962"/>
                  </a:cubicBezTo>
                  <a:cubicBezTo>
                    <a:pt x="16567" y="6007"/>
                    <a:pt x="15937" y="9330"/>
                    <a:pt x="15464" y="11311"/>
                  </a:cubicBezTo>
                  <a:cubicBezTo>
                    <a:pt x="14991" y="13292"/>
                    <a:pt x="14675" y="13931"/>
                    <a:pt x="14360" y="14570"/>
                  </a:cubicBezTo>
                  <a:cubicBezTo>
                    <a:pt x="14045" y="15209"/>
                    <a:pt x="13729" y="15849"/>
                    <a:pt x="13572" y="15785"/>
                  </a:cubicBezTo>
                  <a:cubicBezTo>
                    <a:pt x="13414" y="15721"/>
                    <a:pt x="13414" y="14954"/>
                    <a:pt x="13808" y="14507"/>
                  </a:cubicBezTo>
                  <a:cubicBezTo>
                    <a:pt x="14202" y="14059"/>
                    <a:pt x="14991" y="13931"/>
                    <a:pt x="16016" y="14315"/>
                  </a:cubicBezTo>
                  <a:cubicBezTo>
                    <a:pt x="17040" y="14698"/>
                    <a:pt x="18302" y="15593"/>
                    <a:pt x="19248" y="16232"/>
                  </a:cubicBezTo>
                  <a:cubicBezTo>
                    <a:pt x="20194" y="16871"/>
                    <a:pt x="20824" y="17254"/>
                    <a:pt x="21455" y="176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0101630" y="5329110"/>
              <a:ext cx="198071" cy="14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682" fill="norm" stroke="1" extrusionOk="0">
                  <a:moveTo>
                    <a:pt x="133" y="10341"/>
                  </a:moveTo>
                  <a:cubicBezTo>
                    <a:pt x="363" y="8798"/>
                    <a:pt x="592" y="7255"/>
                    <a:pt x="1282" y="5250"/>
                  </a:cubicBezTo>
                  <a:cubicBezTo>
                    <a:pt x="1971" y="3244"/>
                    <a:pt x="3120" y="775"/>
                    <a:pt x="3120" y="158"/>
                  </a:cubicBezTo>
                  <a:cubicBezTo>
                    <a:pt x="3120" y="-459"/>
                    <a:pt x="1971" y="775"/>
                    <a:pt x="1167" y="3090"/>
                  </a:cubicBezTo>
                  <a:cubicBezTo>
                    <a:pt x="363" y="5404"/>
                    <a:pt x="-97" y="8798"/>
                    <a:pt x="18" y="12038"/>
                  </a:cubicBezTo>
                  <a:cubicBezTo>
                    <a:pt x="133" y="15278"/>
                    <a:pt x="822" y="18364"/>
                    <a:pt x="2546" y="19752"/>
                  </a:cubicBezTo>
                  <a:cubicBezTo>
                    <a:pt x="4269" y="21141"/>
                    <a:pt x="7026" y="20832"/>
                    <a:pt x="8865" y="19752"/>
                  </a:cubicBezTo>
                  <a:cubicBezTo>
                    <a:pt x="10703" y="18672"/>
                    <a:pt x="11622" y="16821"/>
                    <a:pt x="12197" y="15124"/>
                  </a:cubicBezTo>
                  <a:cubicBezTo>
                    <a:pt x="12771" y="13427"/>
                    <a:pt x="13001" y="11884"/>
                    <a:pt x="12771" y="11884"/>
                  </a:cubicBezTo>
                  <a:cubicBezTo>
                    <a:pt x="12541" y="11884"/>
                    <a:pt x="11852" y="13427"/>
                    <a:pt x="11277" y="15124"/>
                  </a:cubicBezTo>
                  <a:cubicBezTo>
                    <a:pt x="10703" y="16821"/>
                    <a:pt x="10243" y="18672"/>
                    <a:pt x="10473" y="18827"/>
                  </a:cubicBezTo>
                  <a:cubicBezTo>
                    <a:pt x="10703" y="18981"/>
                    <a:pt x="11622" y="17438"/>
                    <a:pt x="12886" y="14970"/>
                  </a:cubicBezTo>
                  <a:cubicBezTo>
                    <a:pt x="14150" y="12501"/>
                    <a:pt x="15758" y="9107"/>
                    <a:pt x="17137" y="7255"/>
                  </a:cubicBezTo>
                  <a:cubicBezTo>
                    <a:pt x="18516" y="5404"/>
                    <a:pt x="19665" y="5095"/>
                    <a:pt x="20239" y="5867"/>
                  </a:cubicBezTo>
                  <a:cubicBezTo>
                    <a:pt x="20814" y="6638"/>
                    <a:pt x="20814" y="8490"/>
                    <a:pt x="20929" y="11112"/>
                  </a:cubicBezTo>
                  <a:cubicBezTo>
                    <a:pt x="21043" y="13735"/>
                    <a:pt x="21273" y="17130"/>
                    <a:pt x="21503" y="20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601065" y="5167337"/>
              <a:ext cx="135222" cy="38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3" h="21346" fill="norm" stroke="1" extrusionOk="0">
                  <a:moveTo>
                    <a:pt x="3374" y="5571"/>
                  </a:moveTo>
                  <a:cubicBezTo>
                    <a:pt x="7186" y="4621"/>
                    <a:pt x="10998" y="3672"/>
                    <a:pt x="13063" y="2722"/>
                  </a:cubicBezTo>
                  <a:cubicBezTo>
                    <a:pt x="15127" y="1773"/>
                    <a:pt x="15445" y="823"/>
                    <a:pt x="14651" y="349"/>
                  </a:cubicBezTo>
                  <a:cubicBezTo>
                    <a:pt x="13857" y="-126"/>
                    <a:pt x="11951" y="-126"/>
                    <a:pt x="9410" y="408"/>
                  </a:cubicBezTo>
                  <a:cubicBezTo>
                    <a:pt x="6869" y="942"/>
                    <a:pt x="3692" y="2010"/>
                    <a:pt x="1786" y="3553"/>
                  </a:cubicBezTo>
                  <a:cubicBezTo>
                    <a:pt x="-120" y="5096"/>
                    <a:pt x="-755" y="7114"/>
                    <a:pt x="1151" y="9012"/>
                  </a:cubicBezTo>
                  <a:cubicBezTo>
                    <a:pt x="3057" y="10911"/>
                    <a:pt x="7504" y="12692"/>
                    <a:pt x="10998" y="14056"/>
                  </a:cubicBezTo>
                  <a:cubicBezTo>
                    <a:pt x="14492" y="15421"/>
                    <a:pt x="17033" y="16371"/>
                    <a:pt x="18621" y="17201"/>
                  </a:cubicBezTo>
                  <a:cubicBezTo>
                    <a:pt x="20210" y="18032"/>
                    <a:pt x="20845" y="18744"/>
                    <a:pt x="19733" y="19456"/>
                  </a:cubicBezTo>
                  <a:cubicBezTo>
                    <a:pt x="18621" y="20169"/>
                    <a:pt x="15763" y="20881"/>
                    <a:pt x="13380" y="21177"/>
                  </a:cubicBezTo>
                  <a:cubicBezTo>
                    <a:pt x="10998" y="21474"/>
                    <a:pt x="9092" y="21355"/>
                    <a:pt x="8298" y="20999"/>
                  </a:cubicBezTo>
                  <a:cubicBezTo>
                    <a:pt x="7504" y="20643"/>
                    <a:pt x="7821" y="20050"/>
                    <a:pt x="8774" y="19575"/>
                  </a:cubicBezTo>
                  <a:cubicBezTo>
                    <a:pt x="9727" y="19100"/>
                    <a:pt x="11316" y="18744"/>
                    <a:pt x="12904" y="18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788649" y="5457194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820400" y="5487139"/>
              <a:ext cx="76200" cy="10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21600" y="347"/>
                  </a:moveTo>
                  <a:cubicBezTo>
                    <a:pt x="18600" y="-60"/>
                    <a:pt x="15600" y="-468"/>
                    <a:pt x="12000" y="1366"/>
                  </a:cubicBezTo>
                  <a:cubicBezTo>
                    <a:pt x="8400" y="3200"/>
                    <a:pt x="4200" y="7275"/>
                    <a:pt x="2100" y="10943"/>
                  </a:cubicBezTo>
                  <a:cubicBezTo>
                    <a:pt x="0" y="14611"/>
                    <a:pt x="0" y="17872"/>
                    <a:pt x="0" y="211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871199" y="5584194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985499" y="5444494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0991850" y="5488944"/>
              <a:ext cx="762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000"/>
                    <a:pt x="14400" y="6000"/>
                    <a:pt x="10800" y="9600"/>
                  </a:cubicBezTo>
                  <a:cubicBezTo>
                    <a:pt x="7200" y="13200"/>
                    <a:pt x="36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1207749" y="5342894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1221446" y="5406394"/>
              <a:ext cx="9425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5534" y="0"/>
                  </a:moveTo>
                  <a:cubicBezTo>
                    <a:pt x="2654" y="7200"/>
                    <a:pt x="-226" y="14400"/>
                    <a:pt x="14" y="18000"/>
                  </a:cubicBezTo>
                  <a:cubicBezTo>
                    <a:pt x="254" y="21600"/>
                    <a:pt x="3614" y="21600"/>
                    <a:pt x="7694" y="21600"/>
                  </a:cubicBezTo>
                  <a:cubicBezTo>
                    <a:pt x="11774" y="21600"/>
                    <a:pt x="16574" y="21600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1388058" y="5327916"/>
              <a:ext cx="137338" cy="14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0875" fill="norm" stroke="1" extrusionOk="0">
                  <a:moveTo>
                    <a:pt x="12777" y="1240"/>
                  </a:moveTo>
                  <a:cubicBezTo>
                    <a:pt x="11525" y="328"/>
                    <a:pt x="10272" y="-585"/>
                    <a:pt x="8081" y="480"/>
                  </a:cubicBezTo>
                  <a:cubicBezTo>
                    <a:pt x="5890" y="1545"/>
                    <a:pt x="2759" y="4587"/>
                    <a:pt x="1194" y="7781"/>
                  </a:cubicBezTo>
                  <a:cubicBezTo>
                    <a:pt x="-371" y="10976"/>
                    <a:pt x="-371" y="14322"/>
                    <a:pt x="1038" y="16756"/>
                  </a:cubicBezTo>
                  <a:cubicBezTo>
                    <a:pt x="2446" y="19190"/>
                    <a:pt x="5264" y="20711"/>
                    <a:pt x="8551" y="20863"/>
                  </a:cubicBezTo>
                  <a:cubicBezTo>
                    <a:pt x="11838" y="21015"/>
                    <a:pt x="15594" y="19798"/>
                    <a:pt x="17942" y="17212"/>
                  </a:cubicBezTo>
                  <a:cubicBezTo>
                    <a:pt x="20290" y="14626"/>
                    <a:pt x="21229" y="10671"/>
                    <a:pt x="19194" y="7781"/>
                  </a:cubicBezTo>
                  <a:cubicBezTo>
                    <a:pt x="17159" y="4891"/>
                    <a:pt x="12151" y="3066"/>
                    <a:pt x="7142" y="12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7762082" y="6078362"/>
              <a:ext cx="277018" cy="58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54" fill="norm" stroke="1" extrusionOk="0">
                  <a:moveTo>
                    <a:pt x="8161" y="2132"/>
                  </a:moveTo>
                  <a:cubicBezTo>
                    <a:pt x="7343" y="2287"/>
                    <a:pt x="6525" y="2441"/>
                    <a:pt x="5789" y="2403"/>
                  </a:cubicBezTo>
                  <a:cubicBezTo>
                    <a:pt x="5052" y="2364"/>
                    <a:pt x="4398" y="2132"/>
                    <a:pt x="4316" y="1822"/>
                  </a:cubicBezTo>
                  <a:cubicBezTo>
                    <a:pt x="4234" y="1512"/>
                    <a:pt x="4725" y="1125"/>
                    <a:pt x="5380" y="738"/>
                  </a:cubicBezTo>
                  <a:cubicBezTo>
                    <a:pt x="6034" y="351"/>
                    <a:pt x="6852" y="-36"/>
                    <a:pt x="7261" y="3"/>
                  </a:cubicBezTo>
                  <a:cubicBezTo>
                    <a:pt x="7671" y="41"/>
                    <a:pt x="7671" y="506"/>
                    <a:pt x="7425" y="1783"/>
                  </a:cubicBezTo>
                  <a:cubicBezTo>
                    <a:pt x="7180" y="3061"/>
                    <a:pt x="6689" y="5151"/>
                    <a:pt x="5871" y="7125"/>
                  </a:cubicBezTo>
                  <a:cubicBezTo>
                    <a:pt x="5052" y="9099"/>
                    <a:pt x="3907" y="10958"/>
                    <a:pt x="2843" y="12196"/>
                  </a:cubicBezTo>
                  <a:cubicBezTo>
                    <a:pt x="1780" y="13435"/>
                    <a:pt x="798" y="14054"/>
                    <a:pt x="307" y="14170"/>
                  </a:cubicBezTo>
                  <a:cubicBezTo>
                    <a:pt x="-184" y="14287"/>
                    <a:pt x="-184" y="13899"/>
                    <a:pt x="1043" y="12622"/>
                  </a:cubicBezTo>
                  <a:cubicBezTo>
                    <a:pt x="2271" y="11345"/>
                    <a:pt x="4725" y="9177"/>
                    <a:pt x="7098" y="7474"/>
                  </a:cubicBezTo>
                  <a:cubicBezTo>
                    <a:pt x="9471" y="5770"/>
                    <a:pt x="11761" y="4532"/>
                    <a:pt x="13480" y="3641"/>
                  </a:cubicBezTo>
                  <a:cubicBezTo>
                    <a:pt x="15198" y="2751"/>
                    <a:pt x="16343" y="2209"/>
                    <a:pt x="16998" y="1745"/>
                  </a:cubicBezTo>
                  <a:cubicBezTo>
                    <a:pt x="17652" y="1280"/>
                    <a:pt x="17816" y="893"/>
                    <a:pt x="17489" y="970"/>
                  </a:cubicBezTo>
                  <a:cubicBezTo>
                    <a:pt x="17161" y="1048"/>
                    <a:pt x="16343" y="1590"/>
                    <a:pt x="15034" y="3254"/>
                  </a:cubicBezTo>
                  <a:cubicBezTo>
                    <a:pt x="13725" y="4919"/>
                    <a:pt x="11925" y="7706"/>
                    <a:pt x="10698" y="10454"/>
                  </a:cubicBezTo>
                  <a:cubicBezTo>
                    <a:pt x="9471" y="13203"/>
                    <a:pt x="8816" y="15912"/>
                    <a:pt x="8489" y="17499"/>
                  </a:cubicBezTo>
                  <a:cubicBezTo>
                    <a:pt x="8161" y="19087"/>
                    <a:pt x="8161" y="19551"/>
                    <a:pt x="8161" y="20054"/>
                  </a:cubicBezTo>
                  <a:cubicBezTo>
                    <a:pt x="8161" y="20558"/>
                    <a:pt x="8161" y="21099"/>
                    <a:pt x="8571" y="21332"/>
                  </a:cubicBezTo>
                  <a:cubicBezTo>
                    <a:pt x="8980" y="21564"/>
                    <a:pt x="9798" y="21487"/>
                    <a:pt x="10861" y="20906"/>
                  </a:cubicBezTo>
                  <a:cubicBezTo>
                    <a:pt x="11925" y="20325"/>
                    <a:pt x="13234" y="19241"/>
                    <a:pt x="13889" y="18080"/>
                  </a:cubicBezTo>
                  <a:cubicBezTo>
                    <a:pt x="14543" y="16919"/>
                    <a:pt x="14543" y="15680"/>
                    <a:pt x="13971" y="14867"/>
                  </a:cubicBezTo>
                  <a:cubicBezTo>
                    <a:pt x="13398" y="14054"/>
                    <a:pt x="12252" y="13667"/>
                    <a:pt x="12089" y="13358"/>
                  </a:cubicBezTo>
                  <a:cubicBezTo>
                    <a:pt x="11925" y="13048"/>
                    <a:pt x="12743" y="12816"/>
                    <a:pt x="14461" y="12506"/>
                  </a:cubicBezTo>
                  <a:cubicBezTo>
                    <a:pt x="16180" y="12196"/>
                    <a:pt x="18798" y="11809"/>
                    <a:pt x="21416" y="11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8426450" y="6102314"/>
              <a:ext cx="142135" cy="36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35" fill="norm" stroke="1" extrusionOk="0">
                  <a:moveTo>
                    <a:pt x="1906" y="6776"/>
                  </a:moveTo>
                  <a:cubicBezTo>
                    <a:pt x="5718" y="6531"/>
                    <a:pt x="9529" y="6286"/>
                    <a:pt x="12706" y="5549"/>
                  </a:cubicBezTo>
                  <a:cubicBezTo>
                    <a:pt x="15882" y="4813"/>
                    <a:pt x="18424" y="3586"/>
                    <a:pt x="19853" y="2665"/>
                  </a:cubicBezTo>
                  <a:cubicBezTo>
                    <a:pt x="21282" y="1745"/>
                    <a:pt x="21600" y="1131"/>
                    <a:pt x="21124" y="640"/>
                  </a:cubicBezTo>
                  <a:cubicBezTo>
                    <a:pt x="20647" y="149"/>
                    <a:pt x="19376" y="-219"/>
                    <a:pt x="16200" y="149"/>
                  </a:cubicBezTo>
                  <a:cubicBezTo>
                    <a:pt x="13024" y="517"/>
                    <a:pt x="7941" y="1622"/>
                    <a:pt x="4765" y="3647"/>
                  </a:cubicBezTo>
                  <a:cubicBezTo>
                    <a:pt x="1588" y="5672"/>
                    <a:pt x="318" y="8617"/>
                    <a:pt x="1112" y="10949"/>
                  </a:cubicBezTo>
                  <a:cubicBezTo>
                    <a:pt x="1906" y="13281"/>
                    <a:pt x="4765" y="14999"/>
                    <a:pt x="6988" y="16226"/>
                  </a:cubicBezTo>
                  <a:cubicBezTo>
                    <a:pt x="9212" y="17454"/>
                    <a:pt x="10800" y="18190"/>
                    <a:pt x="11753" y="18865"/>
                  </a:cubicBezTo>
                  <a:cubicBezTo>
                    <a:pt x="12706" y="19540"/>
                    <a:pt x="13024" y="20154"/>
                    <a:pt x="12388" y="20583"/>
                  </a:cubicBezTo>
                  <a:cubicBezTo>
                    <a:pt x="11753" y="21013"/>
                    <a:pt x="10165" y="21258"/>
                    <a:pt x="8418" y="21320"/>
                  </a:cubicBezTo>
                  <a:cubicBezTo>
                    <a:pt x="6671" y="21381"/>
                    <a:pt x="4765" y="21258"/>
                    <a:pt x="3335" y="20767"/>
                  </a:cubicBezTo>
                  <a:cubicBezTo>
                    <a:pt x="1906" y="20276"/>
                    <a:pt x="953" y="19417"/>
                    <a:pt x="0" y="18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566150" y="6377944"/>
              <a:ext cx="95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600"/>
                    <a:pt x="6720" y="7200"/>
                    <a:pt x="10320" y="10800"/>
                  </a:cubicBezTo>
                  <a:cubicBezTo>
                    <a:pt x="13920" y="14400"/>
                    <a:pt x="177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8597899" y="6365244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0"/>
                    <a:pt x="16200" y="0"/>
                    <a:pt x="12600" y="3600"/>
                  </a:cubicBezTo>
                  <a:cubicBezTo>
                    <a:pt x="9000" y="7200"/>
                    <a:pt x="45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655049" y="6454144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794750" y="6352544"/>
              <a:ext cx="63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826499" y="6371594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080499" y="634619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086850" y="6416044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9306612" y="6269994"/>
              <a:ext cx="85220" cy="19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121" fill="norm" stroke="1" extrusionOk="0">
                  <a:moveTo>
                    <a:pt x="20662" y="0"/>
                  </a:moveTo>
                  <a:cubicBezTo>
                    <a:pt x="15519" y="1609"/>
                    <a:pt x="10376" y="3217"/>
                    <a:pt x="6776" y="6089"/>
                  </a:cubicBezTo>
                  <a:cubicBezTo>
                    <a:pt x="3176" y="8962"/>
                    <a:pt x="1119" y="13098"/>
                    <a:pt x="347" y="15740"/>
                  </a:cubicBezTo>
                  <a:cubicBezTo>
                    <a:pt x="-424" y="18383"/>
                    <a:pt x="90" y="19532"/>
                    <a:pt x="1890" y="20336"/>
                  </a:cubicBezTo>
                  <a:cubicBezTo>
                    <a:pt x="3690" y="21140"/>
                    <a:pt x="6776" y="21600"/>
                    <a:pt x="10890" y="20336"/>
                  </a:cubicBezTo>
                  <a:cubicBezTo>
                    <a:pt x="15005" y="19072"/>
                    <a:pt x="20147" y="16085"/>
                    <a:pt x="20662" y="12638"/>
                  </a:cubicBezTo>
                  <a:cubicBezTo>
                    <a:pt x="21176" y="9191"/>
                    <a:pt x="17062" y="5285"/>
                    <a:pt x="14490" y="3217"/>
                  </a:cubicBezTo>
                  <a:cubicBezTo>
                    <a:pt x="11919" y="1149"/>
                    <a:pt x="10890" y="919"/>
                    <a:pt x="9862" y="6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9677400" y="6315998"/>
              <a:ext cx="368300" cy="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fill="norm" stroke="1" extrusionOk="0">
                  <a:moveTo>
                    <a:pt x="0" y="14674"/>
                  </a:moveTo>
                  <a:cubicBezTo>
                    <a:pt x="372" y="9531"/>
                    <a:pt x="745" y="4388"/>
                    <a:pt x="2110" y="1816"/>
                  </a:cubicBezTo>
                  <a:cubicBezTo>
                    <a:pt x="3476" y="-755"/>
                    <a:pt x="5834" y="-755"/>
                    <a:pt x="9248" y="2845"/>
                  </a:cubicBezTo>
                  <a:cubicBezTo>
                    <a:pt x="12662" y="6445"/>
                    <a:pt x="17131" y="13645"/>
                    <a:pt x="21600" y="208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9601199" y="6441444"/>
              <a:ext cx="431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706" y="20057"/>
                    <a:pt x="7412" y="21600"/>
                    <a:pt x="11012" y="18514"/>
                  </a:cubicBezTo>
                  <a:cubicBezTo>
                    <a:pt x="14612" y="15429"/>
                    <a:pt x="18106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9956800" y="6238749"/>
              <a:ext cx="157252" cy="34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569" fill="norm" stroke="1" extrusionOk="0">
                  <a:moveTo>
                    <a:pt x="15148" y="362"/>
                  </a:moveTo>
                  <a:cubicBezTo>
                    <a:pt x="13745" y="231"/>
                    <a:pt x="12343" y="100"/>
                    <a:pt x="10940" y="34"/>
                  </a:cubicBezTo>
                  <a:cubicBezTo>
                    <a:pt x="9538" y="-31"/>
                    <a:pt x="8135" y="-31"/>
                    <a:pt x="7294" y="296"/>
                  </a:cubicBezTo>
                  <a:cubicBezTo>
                    <a:pt x="6452" y="624"/>
                    <a:pt x="6171" y="1278"/>
                    <a:pt x="7013" y="2194"/>
                  </a:cubicBezTo>
                  <a:cubicBezTo>
                    <a:pt x="7855" y="3111"/>
                    <a:pt x="9818" y="4289"/>
                    <a:pt x="12343" y="5467"/>
                  </a:cubicBezTo>
                  <a:cubicBezTo>
                    <a:pt x="14868" y="6645"/>
                    <a:pt x="17953" y="7824"/>
                    <a:pt x="19636" y="9067"/>
                  </a:cubicBezTo>
                  <a:cubicBezTo>
                    <a:pt x="21319" y="10311"/>
                    <a:pt x="21600" y="11620"/>
                    <a:pt x="18094" y="13714"/>
                  </a:cubicBezTo>
                  <a:cubicBezTo>
                    <a:pt x="14587" y="15809"/>
                    <a:pt x="7294" y="18689"/>
                    <a:pt x="0" y="21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658349" y="6181094"/>
              <a:ext cx="3048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067"/>
                    <a:pt x="18600" y="2133"/>
                    <a:pt x="16200" y="4222"/>
                  </a:cubicBezTo>
                  <a:cubicBezTo>
                    <a:pt x="13800" y="6311"/>
                    <a:pt x="10500" y="9422"/>
                    <a:pt x="7650" y="12489"/>
                  </a:cubicBezTo>
                  <a:cubicBezTo>
                    <a:pt x="4800" y="15556"/>
                    <a:pt x="2400" y="185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0483849" y="6206494"/>
              <a:ext cx="2159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2880"/>
                    <a:pt x="5082" y="5760"/>
                    <a:pt x="8365" y="9060"/>
                  </a:cubicBezTo>
                  <a:cubicBezTo>
                    <a:pt x="11647" y="12360"/>
                    <a:pt x="15671" y="16080"/>
                    <a:pt x="18000" y="18240"/>
                  </a:cubicBezTo>
                  <a:cubicBezTo>
                    <a:pt x="20329" y="20400"/>
                    <a:pt x="20965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0475839" y="6229631"/>
              <a:ext cx="236612" cy="38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91" fill="norm" stroke="1" extrusionOk="0">
                  <a:moveTo>
                    <a:pt x="21368" y="125"/>
                  </a:moveTo>
                  <a:cubicBezTo>
                    <a:pt x="20412" y="8"/>
                    <a:pt x="19456" y="-109"/>
                    <a:pt x="18787" y="183"/>
                  </a:cubicBezTo>
                  <a:cubicBezTo>
                    <a:pt x="18118" y="475"/>
                    <a:pt x="17736" y="1175"/>
                    <a:pt x="15729" y="3452"/>
                  </a:cubicBezTo>
                  <a:cubicBezTo>
                    <a:pt x="13722" y="5729"/>
                    <a:pt x="10090" y="9582"/>
                    <a:pt x="7127" y="12501"/>
                  </a:cubicBezTo>
                  <a:cubicBezTo>
                    <a:pt x="4164" y="15420"/>
                    <a:pt x="1871" y="17405"/>
                    <a:pt x="819" y="18747"/>
                  </a:cubicBezTo>
                  <a:cubicBezTo>
                    <a:pt x="-232" y="20090"/>
                    <a:pt x="-41" y="20790"/>
                    <a:pt x="150" y="214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1010900" y="6187444"/>
              <a:ext cx="381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933"/>
                    <a:pt x="16800" y="5867"/>
                    <a:pt x="14400" y="9133"/>
                  </a:cubicBezTo>
                  <a:cubicBezTo>
                    <a:pt x="12000" y="12400"/>
                    <a:pt x="9600" y="16000"/>
                    <a:pt x="7200" y="18133"/>
                  </a:cubicBezTo>
                  <a:cubicBezTo>
                    <a:pt x="4800" y="20267"/>
                    <a:pt x="2400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0915650" y="6530344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21600"/>
                    <a:pt x="9969" y="21600"/>
                    <a:pt x="13569" y="18000"/>
                  </a:cubicBezTo>
                  <a:cubicBezTo>
                    <a:pt x="17169" y="14400"/>
                    <a:pt x="1938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1214100" y="6187444"/>
              <a:ext cx="146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6730" y="3600"/>
                  </a:cubicBezTo>
                  <a:cubicBezTo>
                    <a:pt x="10330" y="7200"/>
                    <a:pt x="1596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1341099" y="6231894"/>
              <a:ext cx="825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929"/>
                    <a:pt x="11631" y="5858"/>
                    <a:pt x="8031" y="9458"/>
                  </a:cubicBezTo>
                  <a:cubicBezTo>
                    <a:pt x="4431" y="13058"/>
                    <a:pt x="2215" y="17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141838" y="6984649"/>
              <a:ext cx="214079" cy="44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92" fill="norm" stroke="1" extrusionOk="0">
                  <a:moveTo>
                    <a:pt x="19945" y="3535"/>
                  </a:moveTo>
                  <a:cubicBezTo>
                    <a:pt x="20155" y="3021"/>
                    <a:pt x="20364" y="2506"/>
                    <a:pt x="20679" y="1941"/>
                  </a:cubicBezTo>
                  <a:cubicBezTo>
                    <a:pt x="20994" y="1375"/>
                    <a:pt x="21413" y="758"/>
                    <a:pt x="21098" y="398"/>
                  </a:cubicBezTo>
                  <a:cubicBezTo>
                    <a:pt x="20784" y="38"/>
                    <a:pt x="19735" y="-65"/>
                    <a:pt x="18163" y="38"/>
                  </a:cubicBezTo>
                  <a:cubicBezTo>
                    <a:pt x="16590" y="141"/>
                    <a:pt x="14493" y="449"/>
                    <a:pt x="11976" y="1735"/>
                  </a:cubicBezTo>
                  <a:cubicBezTo>
                    <a:pt x="9460" y="3021"/>
                    <a:pt x="6524" y="5284"/>
                    <a:pt x="4217" y="7804"/>
                  </a:cubicBezTo>
                  <a:cubicBezTo>
                    <a:pt x="1910" y="10324"/>
                    <a:pt x="232" y="13101"/>
                    <a:pt x="23" y="15312"/>
                  </a:cubicBezTo>
                  <a:cubicBezTo>
                    <a:pt x="-187" y="17524"/>
                    <a:pt x="1071" y="19169"/>
                    <a:pt x="3483" y="20146"/>
                  </a:cubicBezTo>
                  <a:cubicBezTo>
                    <a:pt x="5895" y="21124"/>
                    <a:pt x="9460" y="21432"/>
                    <a:pt x="11766" y="21484"/>
                  </a:cubicBezTo>
                  <a:cubicBezTo>
                    <a:pt x="14073" y="21535"/>
                    <a:pt x="15122" y="21329"/>
                    <a:pt x="16170" y="211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365286" y="7257200"/>
              <a:ext cx="110345" cy="18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0939" fill="norm" stroke="1" extrusionOk="0">
                  <a:moveTo>
                    <a:pt x="19817" y="1130"/>
                  </a:moveTo>
                  <a:cubicBezTo>
                    <a:pt x="17817" y="639"/>
                    <a:pt x="15817" y="148"/>
                    <a:pt x="13017" y="26"/>
                  </a:cubicBezTo>
                  <a:cubicBezTo>
                    <a:pt x="10217" y="-97"/>
                    <a:pt x="6617" y="148"/>
                    <a:pt x="4017" y="2480"/>
                  </a:cubicBezTo>
                  <a:cubicBezTo>
                    <a:pt x="1417" y="4812"/>
                    <a:pt x="-183" y="9230"/>
                    <a:pt x="17" y="12667"/>
                  </a:cubicBezTo>
                  <a:cubicBezTo>
                    <a:pt x="217" y="16103"/>
                    <a:pt x="2217" y="18558"/>
                    <a:pt x="4817" y="19908"/>
                  </a:cubicBezTo>
                  <a:cubicBezTo>
                    <a:pt x="7417" y="21258"/>
                    <a:pt x="10617" y="21503"/>
                    <a:pt x="13617" y="19294"/>
                  </a:cubicBezTo>
                  <a:cubicBezTo>
                    <a:pt x="16617" y="17085"/>
                    <a:pt x="19417" y="12421"/>
                    <a:pt x="20417" y="9476"/>
                  </a:cubicBezTo>
                  <a:cubicBezTo>
                    <a:pt x="21417" y="6530"/>
                    <a:pt x="20617" y="5303"/>
                    <a:pt x="18817" y="3830"/>
                  </a:cubicBezTo>
                  <a:cubicBezTo>
                    <a:pt x="17017" y="2358"/>
                    <a:pt x="14217" y="639"/>
                    <a:pt x="13217" y="517"/>
                  </a:cubicBezTo>
                  <a:cubicBezTo>
                    <a:pt x="12217" y="394"/>
                    <a:pt x="13017" y="1867"/>
                    <a:pt x="13817" y="3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522272" y="7266944"/>
              <a:ext cx="132028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4929" y="0"/>
                  </a:moveTo>
                  <a:cubicBezTo>
                    <a:pt x="3215" y="2919"/>
                    <a:pt x="1500" y="5838"/>
                    <a:pt x="643" y="9049"/>
                  </a:cubicBezTo>
                  <a:cubicBezTo>
                    <a:pt x="-214" y="12259"/>
                    <a:pt x="-214" y="15762"/>
                    <a:pt x="643" y="18097"/>
                  </a:cubicBezTo>
                  <a:cubicBezTo>
                    <a:pt x="1500" y="20432"/>
                    <a:pt x="3215" y="21600"/>
                    <a:pt x="4757" y="21600"/>
                  </a:cubicBezTo>
                  <a:cubicBezTo>
                    <a:pt x="6300" y="21600"/>
                    <a:pt x="7672" y="20432"/>
                    <a:pt x="8700" y="18389"/>
                  </a:cubicBezTo>
                  <a:cubicBezTo>
                    <a:pt x="9729" y="16346"/>
                    <a:pt x="10415" y="13427"/>
                    <a:pt x="10929" y="10946"/>
                  </a:cubicBezTo>
                  <a:cubicBezTo>
                    <a:pt x="11443" y="8465"/>
                    <a:pt x="11786" y="6422"/>
                    <a:pt x="12129" y="6130"/>
                  </a:cubicBezTo>
                  <a:cubicBezTo>
                    <a:pt x="12472" y="5838"/>
                    <a:pt x="12815" y="7297"/>
                    <a:pt x="12986" y="8757"/>
                  </a:cubicBezTo>
                  <a:cubicBezTo>
                    <a:pt x="13157" y="10216"/>
                    <a:pt x="13157" y="11676"/>
                    <a:pt x="13672" y="13281"/>
                  </a:cubicBezTo>
                  <a:cubicBezTo>
                    <a:pt x="14186" y="14886"/>
                    <a:pt x="15215" y="16638"/>
                    <a:pt x="16586" y="17368"/>
                  </a:cubicBezTo>
                  <a:cubicBezTo>
                    <a:pt x="17957" y="18097"/>
                    <a:pt x="19672" y="17805"/>
                    <a:pt x="21386" y="17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686050" y="7259559"/>
              <a:ext cx="82550" cy="16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3323" y="3372"/>
                  </a:moveTo>
                  <a:cubicBezTo>
                    <a:pt x="2215" y="8232"/>
                    <a:pt x="1108" y="13092"/>
                    <a:pt x="554" y="16332"/>
                  </a:cubicBezTo>
                  <a:cubicBezTo>
                    <a:pt x="0" y="19572"/>
                    <a:pt x="0" y="21192"/>
                    <a:pt x="0" y="21192"/>
                  </a:cubicBezTo>
                  <a:cubicBezTo>
                    <a:pt x="0" y="21192"/>
                    <a:pt x="0" y="19572"/>
                    <a:pt x="831" y="16602"/>
                  </a:cubicBezTo>
                  <a:cubicBezTo>
                    <a:pt x="1662" y="13632"/>
                    <a:pt x="3323" y="9312"/>
                    <a:pt x="5262" y="6072"/>
                  </a:cubicBezTo>
                  <a:cubicBezTo>
                    <a:pt x="7200" y="2832"/>
                    <a:pt x="9415" y="672"/>
                    <a:pt x="11354" y="132"/>
                  </a:cubicBezTo>
                  <a:cubicBezTo>
                    <a:pt x="13292" y="-408"/>
                    <a:pt x="14954" y="672"/>
                    <a:pt x="16615" y="4047"/>
                  </a:cubicBezTo>
                  <a:cubicBezTo>
                    <a:pt x="18277" y="7422"/>
                    <a:pt x="19938" y="13092"/>
                    <a:pt x="21600" y="187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868083" y="7063744"/>
              <a:ext cx="65617" cy="40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5329" y="0"/>
                  </a:moveTo>
                  <a:cubicBezTo>
                    <a:pt x="11148" y="3358"/>
                    <a:pt x="6968" y="6715"/>
                    <a:pt x="4181" y="9737"/>
                  </a:cubicBezTo>
                  <a:cubicBezTo>
                    <a:pt x="1394" y="12759"/>
                    <a:pt x="0" y="15445"/>
                    <a:pt x="0" y="17067"/>
                  </a:cubicBezTo>
                  <a:cubicBezTo>
                    <a:pt x="0" y="18690"/>
                    <a:pt x="1394" y="19250"/>
                    <a:pt x="3484" y="19865"/>
                  </a:cubicBezTo>
                  <a:cubicBezTo>
                    <a:pt x="5574" y="20481"/>
                    <a:pt x="8361" y="21152"/>
                    <a:pt x="11497" y="21376"/>
                  </a:cubicBezTo>
                  <a:cubicBezTo>
                    <a:pt x="14632" y="21600"/>
                    <a:pt x="18116" y="21376"/>
                    <a:pt x="21600" y="21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863849" y="7266944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997200" y="7258515"/>
              <a:ext cx="80174" cy="15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03" fill="norm" stroke="1" extrusionOk="0">
                  <a:moveTo>
                    <a:pt x="0" y="7292"/>
                  </a:moveTo>
                  <a:cubicBezTo>
                    <a:pt x="6092" y="6125"/>
                    <a:pt x="12185" y="4957"/>
                    <a:pt x="16062" y="3644"/>
                  </a:cubicBezTo>
                  <a:cubicBezTo>
                    <a:pt x="19938" y="2330"/>
                    <a:pt x="21600" y="871"/>
                    <a:pt x="20769" y="287"/>
                  </a:cubicBezTo>
                  <a:cubicBezTo>
                    <a:pt x="19938" y="-297"/>
                    <a:pt x="16615" y="-5"/>
                    <a:pt x="13015" y="1308"/>
                  </a:cubicBezTo>
                  <a:cubicBezTo>
                    <a:pt x="9415" y="2622"/>
                    <a:pt x="5538" y="4957"/>
                    <a:pt x="3323" y="7584"/>
                  </a:cubicBezTo>
                  <a:cubicBezTo>
                    <a:pt x="1108" y="10211"/>
                    <a:pt x="554" y="13130"/>
                    <a:pt x="2492" y="15465"/>
                  </a:cubicBezTo>
                  <a:cubicBezTo>
                    <a:pt x="4431" y="17800"/>
                    <a:pt x="8862" y="19552"/>
                    <a:pt x="13292" y="213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111499" y="7216144"/>
              <a:ext cx="120651" cy="22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6113"/>
                  </a:moveTo>
                  <a:cubicBezTo>
                    <a:pt x="2274" y="6113"/>
                    <a:pt x="4547" y="6113"/>
                    <a:pt x="7200" y="8049"/>
                  </a:cubicBezTo>
                  <a:cubicBezTo>
                    <a:pt x="9853" y="9985"/>
                    <a:pt x="12884" y="13857"/>
                    <a:pt x="14400" y="16302"/>
                  </a:cubicBezTo>
                  <a:cubicBezTo>
                    <a:pt x="15916" y="18747"/>
                    <a:pt x="15916" y="19766"/>
                    <a:pt x="14968" y="20479"/>
                  </a:cubicBezTo>
                  <a:cubicBezTo>
                    <a:pt x="14021" y="21192"/>
                    <a:pt x="12126" y="21600"/>
                    <a:pt x="10611" y="21294"/>
                  </a:cubicBezTo>
                  <a:cubicBezTo>
                    <a:pt x="9095" y="20989"/>
                    <a:pt x="7958" y="19970"/>
                    <a:pt x="7768" y="17525"/>
                  </a:cubicBezTo>
                  <a:cubicBezTo>
                    <a:pt x="7579" y="15079"/>
                    <a:pt x="8337" y="11208"/>
                    <a:pt x="10800" y="8049"/>
                  </a:cubicBezTo>
                  <a:cubicBezTo>
                    <a:pt x="13263" y="4891"/>
                    <a:pt x="17432" y="24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302000" y="7305044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470859" y="7247629"/>
              <a:ext cx="199441" cy="18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872" fill="norm" stroke="1" extrusionOk="0">
                  <a:moveTo>
                    <a:pt x="5617" y="5726"/>
                  </a:moveTo>
                  <a:cubicBezTo>
                    <a:pt x="8067" y="3828"/>
                    <a:pt x="10516" y="1929"/>
                    <a:pt x="11073" y="860"/>
                  </a:cubicBezTo>
                  <a:cubicBezTo>
                    <a:pt x="11629" y="-208"/>
                    <a:pt x="10293" y="-445"/>
                    <a:pt x="8178" y="1098"/>
                  </a:cubicBezTo>
                  <a:cubicBezTo>
                    <a:pt x="6062" y="2641"/>
                    <a:pt x="3168" y="5964"/>
                    <a:pt x="1497" y="9287"/>
                  </a:cubicBezTo>
                  <a:cubicBezTo>
                    <a:pt x="-173" y="12610"/>
                    <a:pt x="-618" y="15933"/>
                    <a:pt x="1052" y="18069"/>
                  </a:cubicBezTo>
                  <a:cubicBezTo>
                    <a:pt x="2722" y="20206"/>
                    <a:pt x="6508" y="21155"/>
                    <a:pt x="10182" y="20799"/>
                  </a:cubicBezTo>
                  <a:cubicBezTo>
                    <a:pt x="13856" y="20443"/>
                    <a:pt x="17419" y="18781"/>
                    <a:pt x="20982" y="17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680554" y="7231932"/>
              <a:ext cx="142147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99" fill="norm" stroke="1" extrusionOk="0">
                  <a:moveTo>
                    <a:pt x="2273" y="2323"/>
                  </a:moveTo>
                  <a:cubicBezTo>
                    <a:pt x="1003" y="1221"/>
                    <a:pt x="-268" y="119"/>
                    <a:pt x="50" y="9"/>
                  </a:cubicBezTo>
                  <a:cubicBezTo>
                    <a:pt x="367" y="-101"/>
                    <a:pt x="2273" y="781"/>
                    <a:pt x="5608" y="3536"/>
                  </a:cubicBezTo>
                  <a:cubicBezTo>
                    <a:pt x="8944" y="6291"/>
                    <a:pt x="13708" y="10919"/>
                    <a:pt x="16567" y="14226"/>
                  </a:cubicBezTo>
                  <a:cubicBezTo>
                    <a:pt x="19426" y="17532"/>
                    <a:pt x="20379" y="19515"/>
                    <a:pt x="21332" y="214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702050" y="7235194"/>
              <a:ext cx="1651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38" y="4140"/>
                    <a:pt x="11077" y="8280"/>
                    <a:pt x="7477" y="11880"/>
                  </a:cubicBezTo>
                  <a:cubicBezTo>
                    <a:pt x="3877" y="15480"/>
                    <a:pt x="1938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849987" y="7238282"/>
              <a:ext cx="106064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02" fill="norm" stroke="1" extrusionOk="0">
                  <a:moveTo>
                    <a:pt x="19951" y="11237"/>
                  </a:moveTo>
                  <a:cubicBezTo>
                    <a:pt x="20375" y="8243"/>
                    <a:pt x="20798" y="5249"/>
                    <a:pt x="21010" y="3217"/>
                  </a:cubicBezTo>
                  <a:cubicBezTo>
                    <a:pt x="21222" y="1185"/>
                    <a:pt x="21222" y="116"/>
                    <a:pt x="19951" y="9"/>
                  </a:cubicBezTo>
                  <a:cubicBezTo>
                    <a:pt x="18681" y="-98"/>
                    <a:pt x="16140" y="757"/>
                    <a:pt x="12540" y="3217"/>
                  </a:cubicBezTo>
                  <a:cubicBezTo>
                    <a:pt x="8940" y="5676"/>
                    <a:pt x="4281" y="9740"/>
                    <a:pt x="1951" y="12413"/>
                  </a:cubicBezTo>
                  <a:cubicBezTo>
                    <a:pt x="-378" y="15086"/>
                    <a:pt x="-378" y="16369"/>
                    <a:pt x="681" y="17439"/>
                  </a:cubicBezTo>
                  <a:cubicBezTo>
                    <a:pt x="1740" y="18508"/>
                    <a:pt x="3857" y="19363"/>
                    <a:pt x="5763" y="19363"/>
                  </a:cubicBezTo>
                  <a:cubicBezTo>
                    <a:pt x="7669" y="19363"/>
                    <a:pt x="9363" y="18508"/>
                    <a:pt x="11057" y="16476"/>
                  </a:cubicBezTo>
                  <a:cubicBezTo>
                    <a:pt x="12751" y="14445"/>
                    <a:pt x="14446" y="11237"/>
                    <a:pt x="15716" y="9098"/>
                  </a:cubicBezTo>
                  <a:cubicBezTo>
                    <a:pt x="16987" y="6959"/>
                    <a:pt x="17834" y="5890"/>
                    <a:pt x="18046" y="5997"/>
                  </a:cubicBezTo>
                  <a:cubicBezTo>
                    <a:pt x="18257" y="6104"/>
                    <a:pt x="17834" y="7387"/>
                    <a:pt x="17410" y="9633"/>
                  </a:cubicBezTo>
                  <a:cubicBezTo>
                    <a:pt x="16987" y="11878"/>
                    <a:pt x="16563" y="15086"/>
                    <a:pt x="17198" y="17225"/>
                  </a:cubicBezTo>
                  <a:cubicBezTo>
                    <a:pt x="17834" y="19363"/>
                    <a:pt x="19528" y="20433"/>
                    <a:pt x="21222" y="21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013199" y="7315627"/>
              <a:ext cx="160954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683" y="2130"/>
                  </a:moveTo>
                  <a:cubicBezTo>
                    <a:pt x="1122" y="7606"/>
                    <a:pt x="561" y="13082"/>
                    <a:pt x="281" y="16580"/>
                  </a:cubicBezTo>
                  <a:cubicBezTo>
                    <a:pt x="0" y="20079"/>
                    <a:pt x="0" y="21600"/>
                    <a:pt x="0" y="21600"/>
                  </a:cubicBezTo>
                  <a:cubicBezTo>
                    <a:pt x="0" y="21600"/>
                    <a:pt x="0" y="20079"/>
                    <a:pt x="561" y="16885"/>
                  </a:cubicBezTo>
                  <a:cubicBezTo>
                    <a:pt x="1122" y="13690"/>
                    <a:pt x="2244" y="8823"/>
                    <a:pt x="3226" y="5628"/>
                  </a:cubicBezTo>
                  <a:cubicBezTo>
                    <a:pt x="4208" y="2434"/>
                    <a:pt x="5049" y="913"/>
                    <a:pt x="5610" y="913"/>
                  </a:cubicBezTo>
                  <a:cubicBezTo>
                    <a:pt x="6171" y="913"/>
                    <a:pt x="6452" y="2434"/>
                    <a:pt x="6592" y="5476"/>
                  </a:cubicBezTo>
                  <a:cubicBezTo>
                    <a:pt x="6732" y="8518"/>
                    <a:pt x="6732" y="13082"/>
                    <a:pt x="7153" y="15972"/>
                  </a:cubicBezTo>
                  <a:cubicBezTo>
                    <a:pt x="7574" y="18862"/>
                    <a:pt x="8416" y="20079"/>
                    <a:pt x="9117" y="19775"/>
                  </a:cubicBezTo>
                  <a:cubicBezTo>
                    <a:pt x="9818" y="19470"/>
                    <a:pt x="10379" y="17645"/>
                    <a:pt x="11642" y="14603"/>
                  </a:cubicBezTo>
                  <a:cubicBezTo>
                    <a:pt x="12904" y="11561"/>
                    <a:pt x="14868" y="7301"/>
                    <a:pt x="16551" y="4411"/>
                  </a:cubicBezTo>
                  <a:cubicBezTo>
                    <a:pt x="18234" y="1521"/>
                    <a:pt x="19636" y="0"/>
                    <a:pt x="20478" y="0"/>
                  </a:cubicBezTo>
                  <a:cubicBezTo>
                    <a:pt x="21319" y="0"/>
                    <a:pt x="21600" y="1521"/>
                    <a:pt x="21039" y="5020"/>
                  </a:cubicBezTo>
                  <a:cubicBezTo>
                    <a:pt x="20478" y="8518"/>
                    <a:pt x="19075" y="13994"/>
                    <a:pt x="17673" y="19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200833" y="7261109"/>
              <a:ext cx="134101" cy="41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27" fill="norm" stroke="1" extrusionOk="0">
                  <a:moveTo>
                    <a:pt x="10582" y="2934"/>
                  </a:moveTo>
                  <a:cubicBezTo>
                    <a:pt x="8895" y="5894"/>
                    <a:pt x="7207" y="8855"/>
                    <a:pt x="5857" y="11760"/>
                  </a:cubicBezTo>
                  <a:cubicBezTo>
                    <a:pt x="4507" y="14666"/>
                    <a:pt x="3495" y="17517"/>
                    <a:pt x="2482" y="19216"/>
                  </a:cubicBezTo>
                  <a:cubicBezTo>
                    <a:pt x="1470" y="20916"/>
                    <a:pt x="457" y="21464"/>
                    <a:pt x="120" y="21300"/>
                  </a:cubicBezTo>
                  <a:cubicBezTo>
                    <a:pt x="-218" y="21135"/>
                    <a:pt x="120" y="20258"/>
                    <a:pt x="1638" y="17955"/>
                  </a:cubicBezTo>
                  <a:cubicBezTo>
                    <a:pt x="3157" y="15653"/>
                    <a:pt x="5857" y="11925"/>
                    <a:pt x="8219" y="8855"/>
                  </a:cubicBezTo>
                  <a:cubicBezTo>
                    <a:pt x="10582" y="5785"/>
                    <a:pt x="12607" y="3373"/>
                    <a:pt x="14294" y="1892"/>
                  </a:cubicBezTo>
                  <a:cubicBezTo>
                    <a:pt x="15982" y="412"/>
                    <a:pt x="17332" y="-136"/>
                    <a:pt x="18682" y="28"/>
                  </a:cubicBezTo>
                  <a:cubicBezTo>
                    <a:pt x="20032" y="193"/>
                    <a:pt x="21382" y="1070"/>
                    <a:pt x="21382" y="2276"/>
                  </a:cubicBezTo>
                  <a:cubicBezTo>
                    <a:pt x="21382" y="3482"/>
                    <a:pt x="20032" y="5017"/>
                    <a:pt x="18344" y="6004"/>
                  </a:cubicBezTo>
                  <a:cubicBezTo>
                    <a:pt x="16657" y="6991"/>
                    <a:pt x="14632" y="7429"/>
                    <a:pt x="12776" y="7704"/>
                  </a:cubicBezTo>
                  <a:cubicBezTo>
                    <a:pt x="10920" y="7978"/>
                    <a:pt x="9232" y="8087"/>
                    <a:pt x="8726" y="7594"/>
                  </a:cubicBezTo>
                  <a:cubicBezTo>
                    <a:pt x="8219" y="7101"/>
                    <a:pt x="8895" y="6004"/>
                    <a:pt x="9570" y="49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401832" y="7081117"/>
              <a:ext cx="100369" cy="34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07" fill="norm" stroke="1" extrusionOk="0">
                  <a:moveTo>
                    <a:pt x="12957" y="2067"/>
                  </a:moveTo>
                  <a:cubicBezTo>
                    <a:pt x="14721" y="1151"/>
                    <a:pt x="16484" y="235"/>
                    <a:pt x="16704" y="38"/>
                  </a:cubicBezTo>
                  <a:cubicBezTo>
                    <a:pt x="16925" y="-158"/>
                    <a:pt x="15602" y="366"/>
                    <a:pt x="13398" y="2460"/>
                  </a:cubicBezTo>
                  <a:cubicBezTo>
                    <a:pt x="11194" y="4555"/>
                    <a:pt x="8109" y="8220"/>
                    <a:pt x="5684" y="11362"/>
                  </a:cubicBezTo>
                  <a:cubicBezTo>
                    <a:pt x="3260" y="14504"/>
                    <a:pt x="1496" y="17122"/>
                    <a:pt x="615" y="18758"/>
                  </a:cubicBezTo>
                  <a:cubicBezTo>
                    <a:pt x="-267" y="20395"/>
                    <a:pt x="-267" y="21049"/>
                    <a:pt x="1055" y="21246"/>
                  </a:cubicBezTo>
                  <a:cubicBezTo>
                    <a:pt x="2378" y="21442"/>
                    <a:pt x="5023" y="21180"/>
                    <a:pt x="7888" y="20329"/>
                  </a:cubicBezTo>
                  <a:cubicBezTo>
                    <a:pt x="10753" y="19478"/>
                    <a:pt x="13839" y="18038"/>
                    <a:pt x="15823" y="16991"/>
                  </a:cubicBezTo>
                  <a:cubicBezTo>
                    <a:pt x="17806" y="15944"/>
                    <a:pt x="18688" y="15289"/>
                    <a:pt x="19570" y="14635"/>
                  </a:cubicBezTo>
                  <a:cubicBezTo>
                    <a:pt x="20451" y="13980"/>
                    <a:pt x="21333" y="13326"/>
                    <a:pt x="20672" y="12998"/>
                  </a:cubicBezTo>
                  <a:cubicBezTo>
                    <a:pt x="20011" y="12671"/>
                    <a:pt x="17806" y="12671"/>
                    <a:pt x="14721" y="13391"/>
                  </a:cubicBezTo>
                  <a:cubicBezTo>
                    <a:pt x="11635" y="14111"/>
                    <a:pt x="7668" y="15551"/>
                    <a:pt x="5684" y="16664"/>
                  </a:cubicBezTo>
                  <a:cubicBezTo>
                    <a:pt x="3700" y="17777"/>
                    <a:pt x="3700" y="18562"/>
                    <a:pt x="4582" y="19217"/>
                  </a:cubicBezTo>
                  <a:cubicBezTo>
                    <a:pt x="5464" y="19871"/>
                    <a:pt x="7227" y="20395"/>
                    <a:pt x="9651" y="20526"/>
                  </a:cubicBezTo>
                  <a:cubicBezTo>
                    <a:pt x="12076" y="20657"/>
                    <a:pt x="15162" y="20395"/>
                    <a:pt x="18247" y="201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552950" y="7349494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559300" y="722249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984749" y="7082794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745"/>
                    <a:pt x="9600" y="9491"/>
                    <a:pt x="13200" y="13091"/>
                  </a:cubicBezTo>
                  <a:cubicBezTo>
                    <a:pt x="16800" y="16691"/>
                    <a:pt x="19200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054600" y="7171694"/>
              <a:ext cx="1651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862" y="343"/>
                  </a:cubicBezTo>
                  <a:cubicBezTo>
                    <a:pt x="16892" y="686"/>
                    <a:pt x="16338" y="1371"/>
                    <a:pt x="14400" y="3943"/>
                  </a:cubicBezTo>
                  <a:cubicBezTo>
                    <a:pt x="12462" y="6514"/>
                    <a:pt x="9138" y="10971"/>
                    <a:pt x="6508" y="14229"/>
                  </a:cubicBezTo>
                  <a:cubicBezTo>
                    <a:pt x="3877" y="17486"/>
                    <a:pt x="1938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289549" y="734314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289549" y="7432044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666530" y="7203179"/>
              <a:ext cx="219920" cy="23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31" fill="norm" stroke="1" extrusionOk="0">
                  <a:moveTo>
                    <a:pt x="1008" y="2917"/>
                  </a:moveTo>
                  <a:cubicBezTo>
                    <a:pt x="391" y="1567"/>
                    <a:pt x="-226" y="217"/>
                    <a:pt x="83" y="24"/>
                  </a:cubicBezTo>
                  <a:cubicBezTo>
                    <a:pt x="391" y="-169"/>
                    <a:pt x="1625" y="795"/>
                    <a:pt x="4094" y="2917"/>
                  </a:cubicBezTo>
                  <a:cubicBezTo>
                    <a:pt x="6563" y="5038"/>
                    <a:pt x="10265" y="8317"/>
                    <a:pt x="13351" y="11595"/>
                  </a:cubicBezTo>
                  <a:cubicBezTo>
                    <a:pt x="16437" y="14874"/>
                    <a:pt x="18905" y="18152"/>
                    <a:pt x="21374" y="2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715000" y="7228844"/>
              <a:ext cx="1778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50"/>
                    <a:pt x="19029" y="300"/>
                    <a:pt x="16586" y="2250"/>
                  </a:cubicBezTo>
                  <a:cubicBezTo>
                    <a:pt x="14143" y="4200"/>
                    <a:pt x="10543" y="7950"/>
                    <a:pt x="7586" y="11475"/>
                  </a:cubicBezTo>
                  <a:cubicBezTo>
                    <a:pt x="4629" y="15000"/>
                    <a:pt x="2314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5892800" y="7018478"/>
              <a:ext cx="177800" cy="14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7" fill="norm" stroke="1" extrusionOk="0">
                  <a:moveTo>
                    <a:pt x="0" y="9244"/>
                  </a:moveTo>
                  <a:cubicBezTo>
                    <a:pt x="257" y="7723"/>
                    <a:pt x="514" y="6202"/>
                    <a:pt x="771" y="4681"/>
                  </a:cubicBezTo>
                  <a:cubicBezTo>
                    <a:pt x="1029" y="3160"/>
                    <a:pt x="1286" y="1639"/>
                    <a:pt x="2314" y="726"/>
                  </a:cubicBezTo>
                  <a:cubicBezTo>
                    <a:pt x="3343" y="-187"/>
                    <a:pt x="5143" y="-491"/>
                    <a:pt x="6557" y="1334"/>
                  </a:cubicBezTo>
                  <a:cubicBezTo>
                    <a:pt x="7971" y="3160"/>
                    <a:pt x="9000" y="7115"/>
                    <a:pt x="9386" y="9853"/>
                  </a:cubicBezTo>
                  <a:cubicBezTo>
                    <a:pt x="9771" y="12591"/>
                    <a:pt x="9514" y="14112"/>
                    <a:pt x="8357" y="15937"/>
                  </a:cubicBezTo>
                  <a:cubicBezTo>
                    <a:pt x="7200" y="17763"/>
                    <a:pt x="5143" y="19892"/>
                    <a:pt x="5529" y="20501"/>
                  </a:cubicBezTo>
                  <a:cubicBezTo>
                    <a:pt x="5914" y="21109"/>
                    <a:pt x="8743" y="20196"/>
                    <a:pt x="11829" y="19284"/>
                  </a:cubicBezTo>
                  <a:cubicBezTo>
                    <a:pt x="14914" y="18371"/>
                    <a:pt x="18257" y="17458"/>
                    <a:pt x="21600" y="16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019800" y="7451094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731000" y="7165344"/>
              <a:ext cx="2222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1" y="900"/>
                    <a:pt x="3703" y="1800"/>
                    <a:pt x="6583" y="4500"/>
                  </a:cubicBezTo>
                  <a:cubicBezTo>
                    <a:pt x="9463" y="7200"/>
                    <a:pt x="13371" y="11700"/>
                    <a:pt x="16046" y="14850"/>
                  </a:cubicBezTo>
                  <a:cubicBezTo>
                    <a:pt x="18720" y="18000"/>
                    <a:pt x="2016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762750" y="7220833"/>
              <a:ext cx="215900" cy="2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126"/>
                  </a:moveTo>
                  <a:cubicBezTo>
                    <a:pt x="20541" y="-35"/>
                    <a:pt x="19482" y="-196"/>
                    <a:pt x="18106" y="691"/>
                  </a:cubicBezTo>
                  <a:cubicBezTo>
                    <a:pt x="16729" y="1577"/>
                    <a:pt x="15035" y="3511"/>
                    <a:pt x="11965" y="7138"/>
                  </a:cubicBezTo>
                  <a:cubicBezTo>
                    <a:pt x="8894" y="10765"/>
                    <a:pt x="4447" y="16085"/>
                    <a:pt x="0" y="21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102193" y="7298694"/>
              <a:ext cx="23840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312" y="21600"/>
                  </a:moveTo>
                  <a:cubicBezTo>
                    <a:pt x="121" y="19200"/>
                    <a:pt x="-70" y="16800"/>
                    <a:pt x="26" y="14400"/>
                  </a:cubicBezTo>
                  <a:cubicBezTo>
                    <a:pt x="121" y="12000"/>
                    <a:pt x="503" y="9600"/>
                    <a:pt x="1268" y="8160"/>
                  </a:cubicBezTo>
                  <a:cubicBezTo>
                    <a:pt x="2033" y="6720"/>
                    <a:pt x="3180" y="6240"/>
                    <a:pt x="4518" y="8400"/>
                  </a:cubicBezTo>
                  <a:cubicBezTo>
                    <a:pt x="5856" y="10560"/>
                    <a:pt x="7385" y="15360"/>
                    <a:pt x="9105" y="18000"/>
                  </a:cubicBezTo>
                  <a:cubicBezTo>
                    <a:pt x="10826" y="20640"/>
                    <a:pt x="12737" y="21120"/>
                    <a:pt x="14362" y="18240"/>
                  </a:cubicBezTo>
                  <a:cubicBezTo>
                    <a:pt x="15987" y="15360"/>
                    <a:pt x="17325" y="9120"/>
                    <a:pt x="18472" y="5520"/>
                  </a:cubicBezTo>
                  <a:cubicBezTo>
                    <a:pt x="19618" y="1920"/>
                    <a:pt x="20574" y="960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487291" y="7163680"/>
              <a:ext cx="186997" cy="32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19" fill="norm" stroke="1" extrusionOk="0">
                  <a:moveTo>
                    <a:pt x="4247" y="2214"/>
                  </a:moveTo>
                  <a:cubicBezTo>
                    <a:pt x="4007" y="1233"/>
                    <a:pt x="3767" y="251"/>
                    <a:pt x="3287" y="40"/>
                  </a:cubicBezTo>
                  <a:cubicBezTo>
                    <a:pt x="2807" y="-170"/>
                    <a:pt x="2087" y="391"/>
                    <a:pt x="1487" y="3056"/>
                  </a:cubicBezTo>
                  <a:cubicBezTo>
                    <a:pt x="887" y="5721"/>
                    <a:pt x="407" y="10490"/>
                    <a:pt x="167" y="13505"/>
                  </a:cubicBezTo>
                  <a:cubicBezTo>
                    <a:pt x="-73" y="16521"/>
                    <a:pt x="-73" y="17783"/>
                    <a:pt x="287" y="18765"/>
                  </a:cubicBezTo>
                  <a:cubicBezTo>
                    <a:pt x="647" y="19747"/>
                    <a:pt x="1367" y="20448"/>
                    <a:pt x="2567" y="20869"/>
                  </a:cubicBezTo>
                  <a:cubicBezTo>
                    <a:pt x="3767" y="21290"/>
                    <a:pt x="5447" y="21430"/>
                    <a:pt x="7967" y="20729"/>
                  </a:cubicBezTo>
                  <a:cubicBezTo>
                    <a:pt x="10487" y="20027"/>
                    <a:pt x="13847" y="18485"/>
                    <a:pt x="16367" y="15890"/>
                  </a:cubicBezTo>
                  <a:cubicBezTo>
                    <a:pt x="18887" y="13295"/>
                    <a:pt x="20567" y="9648"/>
                    <a:pt x="21047" y="6983"/>
                  </a:cubicBezTo>
                  <a:cubicBezTo>
                    <a:pt x="21527" y="4318"/>
                    <a:pt x="20807" y="2635"/>
                    <a:pt x="20087" y="9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703191" y="7302443"/>
              <a:ext cx="94609" cy="1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442" fill="norm" stroke="1" extrusionOk="0">
                  <a:moveTo>
                    <a:pt x="5615" y="2296"/>
                  </a:moveTo>
                  <a:cubicBezTo>
                    <a:pt x="4655" y="7379"/>
                    <a:pt x="3695" y="12461"/>
                    <a:pt x="2735" y="15796"/>
                  </a:cubicBezTo>
                  <a:cubicBezTo>
                    <a:pt x="1775" y="19132"/>
                    <a:pt x="815" y="20720"/>
                    <a:pt x="335" y="20402"/>
                  </a:cubicBezTo>
                  <a:cubicBezTo>
                    <a:pt x="-145" y="20085"/>
                    <a:pt x="-145" y="17861"/>
                    <a:pt x="575" y="15161"/>
                  </a:cubicBezTo>
                  <a:cubicBezTo>
                    <a:pt x="1295" y="12461"/>
                    <a:pt x="2735" y="9285"/>
                    <a:pt x="4175" y="6744"/>
                  </a:cubicBezTo>
                  <a:cubicBezTo>
                    <a:pt x="5615" y="4202"/>
                    <a:pt x="7055" y="2296"/>
                    <a:pt x="8975" y="1026"/>
                  </a:cubicBezTo>
                  <a:cubicBezTo>
                    <a:pt x="10895" y="-245"/>
                    <a:pt x="13295" y="-880"/>
                    <a:pt x="15455" y="2455"/>
                  </a:cubicBezTo>
                  <a:cubicBezTo>
                    <a:pt x="17615" y="5791"/>
                    <a:pt x="19535" y="13096"/>
                    <a:pt x="21455" y="20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7874000" y="7336794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886700" y="7228844"/>
              <a:ext cx="38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3600" y="13200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8007350" y="7092054"/>
              <a:ext cx="139700" cy="36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1701"/>
                  </a:moveTo>
                  <a:cubicBezTo>
                    <a:pt x="20618" y="1202"/>
                    <a:pt x="19636" y="702"/>
                    <a:pt x="18164" y="390"/>
                  </a:cubicBezTo>
                  <a:cubicBezTo>
                    <a:pt x="16691" y="78"/>
                    <a:pt x="14727" y="-47"/>
                    <a:pt x="12927" y="15"/>
                  </a:cubicBezTo>
                  <a:cubicBezTo>
                    <a:pt x="11127" y="78"/>
                    <a:pt x="9491" y="328"/>
                    <a:pt x="7527" y="1826"/>
                  </a:cubicBezTo>
                  <a:cubicBezTo>
                    <a:pt x="5564" y="3324"/>
                    <a:pt x="3273" y="6071"/>
                    <a:pt x="1964" y="9567"/>
                  </a:cubicBezTo>
                  <a:cubicBezTo>
                    <a:pt x="655" y="13063"/>
                    <a:pt x="327" y="17308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989242" y="7298694"/>
              <a:ext cx="10700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352" y="21600"/>
                  </a:moveTo>
                  <a:cubicBezTo>
                    <a:pt x="1082" y="16800"/>
                    <a:pt x="-189" y="12000"/>
                    <a:pt x="23" y="8700"/>
                  </a:cubicBezTo>
                  <a:cubicBezTo>
                    <a:pt x="235" y="5400"/>
                    <a:pt x="1929" y="3600"/>
                    <a:pt x="5740" y="2400"/>
                  </a:cubicBezTo>
                  <a:cubicBezTo>
                    <a:pt x="9552" y="1200"/>
                    <a:pt x="15482" y="60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8212251" y="7175927"/>
              <a:ext cx="137999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21337" y="584"/>
                  </a:moveTo>
                  <a:cubicBezTo>
                    <a:pt x="19701" y="292"/>
                    <a:pt x="18064" y="0"/>
                    <a:pt x="16428" y="0"/>
                  </a:cubicBezTo>
                  <a:cubicBezTo>
                    <a:pt x="14792" y="0"/>
                    <a:pt x="13155" y="292"/>
                    <a:pt x="10373" y="1970"/>
                  </a:cubicBezTo>
                  <a:cubicBezTo>
                    <a:pt x="7592" y="3649"/>
                    <a:pt x="3664" y="6714"/>
                    <a:pt x="1701" y="9997"/>
                  </a:cubicBezTo>
                  <a:cubicBezTo>
                    <a:pt x="-263" y="13281"/>
                    <a:pt x="-263" y="16784"/>
                    <a:pt x="392" y="18754"/>
                  </a:cubicBezTo>
                  <a:cubicBezTo>
                    <a:pt x="1046" y="20724"/>
                    <a:pt x="2355" y="21162"/>
                    <a:pt x="36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8324577" y="7324094"/>
              <a:ext cx="152674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00" fill="norm" stroke="1" extrusionOk="0">
                  <a:moveTo>
                    <a:pt x="2701" y="16200"/>
                  </a:moveTo>
                  <a:cubicBezTo>
                    <a:pt x="1221" y="18000"/>
                    <a:pt x="-258" y="19800"/>
                    <a:pt x="38" y="20700"/>
                  </a:cubicBezTo>
                  <a:cubicBezTo>
                    <a:pt x="334" y="21600"/>
                    <a:pt x="2405" y="21600"/>
                    <a:pt x="6252" y="18000"/>
                  </a:cubicBezTo>
                  <a:cubicBezTo>
                    <a:pt x="10098" y="14400"/>
                    <a:pt x="15720" y="7200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8547100" y="7241544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45"/>
                    <a:pt x="12000" y="9290"/>
                    <a:pt x="8400" y="12890"/>
                  </a:cubicBezTo>
                  <a:cubicBezTo>
                    <a:pt x="4800" y="16490"/>
                    <a:pt x="240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8572500" y="7438394"/>
              <a:ext cx="50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8782049" y="7247894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8794749" y="7216144"/>
              <a:ext cx="12255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600" fill="norm" stroke="1" extrusionOk="0">
                  <a:moveTo>
                    <a:pt x="18059" y="0"/>
                  </a:moveTo>
                  <a:cubicBezTo>
                    <a:pt x="19830" y="3417"/>
                    <a:pt x="21600" y="6834"/>
                    <a:pt x="19652" y="10251"/>
                  </a:cubicBezTo>
                  <a:cubicBezTo>
                    <a:pt x="17705" y="13668"/>
                    <a:pt x="12039" y="17085"/>
                    <a:pt x="8144" y="18976"/>
                  </a:cubicBezTo>
                  <a:cubicBezTo>
                    <a:pt x="4249" y="20868"/>
                    <a:pt x="2125" y="21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4902200" y="7669111"/>
              <a:ext cx="1295400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53"/>
                  </a:moveTo>
                  <a:cubicBezTo>
                    <a:pt x="494" y="3979"/>
                    <a:pt x="988" y="1705"/>
                    <a:pt x="1871" y="1421"/>
                  </a:cubicBezTo>
                  <a:cubicBezTo>
                    <a:pt x="2753" y="1137"/>
                    <a:pt x="4024" y="2842"/>
                    <a:pt x="5241" y="4263"/>
                  </a:cubicBezTo>
                  <a:cubicBezTo>
                    <a:pt x="6459" y="5684"/>
                    <a:pt x="7624" y="6821"/>
                    <a:pt x="8912" y="7958"/>
                  </a:cubicBezTo>
                  <a:cubicBezTo>
                    <a:pt x="10200" y="9095"/>
                    <a:pt x="11612" y="10232"/>
                    <a:pt x="12794" y="11084"/>
                  </a:cubicBezTo>
                  <a:cubicBezTo>
                    <a:pt x="13976" y="11937"/>
                    <a:pt x="14929" y="12505"/>
                    <a:pt x="15565" y="13074"/>
                  </a:cubicBezTo>
                  <a:cubicBezTo>
                    <a:pt x="16200" y="13642"/>
                    <a:pt x="16518" y="14211"/>
                    <a:pt x="16782" y="15347"/>
                  </a:cubicBezTo>
                  <a:cubicBezTo>
                    <a:pt x="17047" y="16484"/>
                    <a:pt x="17259" y="18189"/>
                    <a:pt x="17224" y="19326"/>
                  </a:cubicBezTo>
                  <a:cubicBezTo>
                    <a:pt x="17188" y="20463"/>
                    <a:pt x="16906" y="21032"/>
                    <a:pt x="16112" y="20179"/>
                  </a:cubicBezTo>
                  <a:cubicBezTo>
                    <a:pt x="15318" y="19326"/>
                    <a:pt x="14012" y="17053"/>
                    <a:pt x="12706" y="14779"/>
                  </a:cubicBezTo>
                  <a:cubicBezTo>
                    <a:pt x="11400" y="12505"/>
                    <a:pt x="10094" y="10232"/>
                    <a:pt x="8700" y="8811"/>
                  </a:cubicBezTo>
                  <a:cubicBezTo>
                    <a:pt x="7306" y="7389"/>
                    <a:pt x="5824" y="6821"/>
                    <a:pt x="4429" y="6821"/>
                  </a:cubicBezTo>
                  <a:cubicBezTo>
                    <a:pt x="3035" y="6821"/>
                    <a:pt x="1729" y="7389"/>
                    <a:pt x="988" y="7389"/>
                  </a:cubicBezTo>
                  <a:cubicBezTo>
                    <a:pt x="247" y="7389"/>
                    <a:pt x="71" y="6821"/>
                    <a:pt x="159" y="5684"/>
                  </a:cubicBezTo>
                  <a:cubicBezTo>
                    <a:pt x="247" y="4547"/>
                    <a:pt x="600" y="2842"/>
                    <a:pt x="1429" y="1705"/>
                  </a:cubicBezTo>
                  <a:cubicBezTo>
                    <a:pt x="2259" y="568"/>
                    <a:pt x="3565" y="0"/>
                    <a:pt x="4853" y="0"/>
                  </a:cubicBezTo>
                  <a:cubicBezTo>
                    <a:pt x="6141" y="0"/>
                    <a:pt x="7412" y="568"/>
                    <a:pt x="8735" y="1705"/>
                  </a:cubicBezTo>
                  <a:cubicBezTo>
                    <a:pt x="10059" y="2842"/>
                    <a:pt x="11435" y="4547"/>
                    <a:pt x="12759" y="6253"/>
                  </a:cubicBezTo>
                  <a:cubicBezTo>
                    <a:pt x="14082" y="7958"/>
                    <a:pt x="15353" y="9663"/>
                    <a:pt x="16818" y="12221"/>
                  </a:cubicBezTo>
                  <a:cubicBezTo>
                    <a:pt x="18282" y="14779"/>
                    <a:pt x="19941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890175" y="653163"/>
              <a:ext cx="4870025" cy="241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93" fill="norm" stroke="1" extrusionOk="0">
                  <a:moveTo>
                    <a:pt x="7827" y="941"/>
                  </a:moveTo>
                  <a:cubicBezTo>
                    <a:pt x="7836" y="827"/>
                    <a:pt x="7846" y="714"/>
                    <a:pt x="7836" y="619"/>
                  </a:cubicBezTo>
                  <a:cubicBezTo>
                    <a:pt x="7827" y="524"/>
                    <a:pt x="7799" y="448"/>
                    <a:pt x="7677" y="363"/>
                  </a:cubicBezTo>
                  <a:cubicBezTo>
                    <a:pt x="7555" y="277"/>
                    <a:pt x="7339" y="183"/>
                    <a:pt x="7048" y="116"/>
                  </a:cubicBezTo>
                  <a:cubicBezTo>
                    <a:pt x="6757" y="50"/>
                    <a:pt x="6391" y="12"/>
                    <a:pt x="6025" y="2"/>
                  </a:cubicBezTo>
                  <a:cubicBezTo>
                    <a:pt x="5658" y="-7"/>
                    <a:pt x="5292" y="12"/>
                    <a:pt x="4940" y="78"/>
                  </a:cubicBezTo>
                  <a:cubicBezTo>
                    <a:pt x="4588" y="145"/>
                    <a:pt x="4250" y="258"/>
                    <a:pt x="3927" y="410"/>
                  </a:cubicBezTo>
                  <a:cubicBezTo>
                    <a:pt x="3603" y="562"/>
                    <a:pt x="3293" y="752"/>
                    <a:pt x="2969" y="979"/>
                  </a:cubicBezTo>
                  <a:cubicBezTo>
                    <a:pt x="2645" y="1207"/>
                    <a:pt x="2307" y="1472"/>
                    <a:pt x="2026" y="1795"/>
                  </a:cubicBezTo>
                  <a:cubicBezTo>
                    <a:pt x="1744" y="2117"/>
                    <a:pt x="1519" y="2496"/>
                    <a:pt x="1350" y="2894"/>
                  </a:cubicBezTo>
                  <a:cubicBezTo>
                    <a:pt x="1181" y="3293"/>
                    <a:pt x="1068" y="3710"/>
                    <a:pt x="970" y="4260"/>
                  </a:cubicBezTo>
                  <a:cubicBezTo>
                    <a:pt x="871" y="4810"/>
                    <a:pt x="787" y="5493"/>
                    <a:pt x="721" y="6109"/>
                  </a:cubicBezTo>
                  <a:cubicBezTo>
                    <a:pt x="655" y="6725"/>
                    <a:pt x="608" y="7275"/>
                    <a:pt x="547" y="7873"/>
                  </a:cubicBezTo>
                  <a:cubicBezTo>
                    <a:pt x="486" y="8470"/>
                    <a:pt x="411" y="9115"/>
                    <a:pt x="331" y="9778"/>
                  </a:cubicBezTo>
                  <a:cubicBezTo>
                    <a:pt x="251" y="10442"/>
                    <a:pt x="167" y="11125"/>
                    <a:pt x="111" y="11760"/>
                  </a:cubicBezTo>
                  <a:cubicBezTo>
                    <a:pt x="54" y="12395"/>
                    <a:pt x="26" y="12983"/>
                    <a:pt x="12" y="13685"/>
                  </a:cubicBezTo>
                  <a:cubicBezTo>
                    <a:pt x="-2" y="14387"/>
                    <a:pt x="-2" y="15202"/>
                    <a:pt x="3" y="15942"/>
                  </a:cubicBezTo>
                  <a:cubicBezTo>
                    <a:pt x="7" y="16681"/>
                    <a:pt x="17" y="17345"/>
                    <a:pt x="64" y="17942"/>
                  </a:cubicBezTo>
                  <a:cubicBezTo>
                    <a:pt x="111" y="18540"/>
                    <a:pt x="195" y="19071"/>
                    <a:pt x="280" y="19422"/>
                  </a:cubicBezTo>
                  <a:cubicBezTo>
                    <a:pt x="364" y="19772"/>
                    <a:pt x="449" y="19943"/>
                    <a:pt x="585" y="20085"/>
                  </a:cubicBezTo>
                  <a:cubicBezTo>
                    <a:pt x="721" y="20228"/>
                    <a:pt x="909" y="20341"/>
                    <a:pt x="1162" y="20436"/>
                  </a:cubicBezTo>
                  <a:cubicBezTo>
                    <a:pt x="1415" y="20531"/>
                    <a:pt x="1735" y="20607"/>
                    <a:pt x="2054" y="20673"/>
                  </a:cubicBezTo>
                  <a:cubicBezTo>
                    <a:pt x="2373" y="20740"/>
                    <a:pt x="2692" y="20797"/>
                    <a:pt x="3007" y="20834"/>
                  </a:cubicBezTo>
                  <a:cubicBezTo>
                    <a:pt x="3321" y="20872"/>
                    <a:pt x="3631" y="20891"/>
                    <a:pt x="3969" y="20920"/>
                  </a:cubicBezTo>
                  <a:cubicBezTo>
                    <a:pt x="4307" y="20948"/>
                    <a:pt x="4673" y="20986"/>
                    <a:pt x="5044" y="21015"/>
                  </a:cubicBezTo>
                  <a:cubicBezTo>
                    <a:pt x="5414" y="21043"/>
                    <a:pt x="5790" y="21062"/>
                    <a:pt x="6165" y="21090"/>
                  </a:cubicBezTo>
                  <a:cubicBezTo>
                    <a:pt x="6541" y="21119"/>
                    <a:pt x="6916" y="21157"/>
                    <a:pt x="7306" y="21195"/>
                  </a:cubicBezTo>
                  <a:cubicBezTo>
                    <a:pt x="7696" y="21233"/>
                    <a:pt x="8099" y="21271"/>
                    <a:pt x="8498" y="21318"/>
                  </a:cubicBezTo>
                  <a:cubicBezTo>
                    <a:pt x="8897" y="21365"/>
                    <a:pt x="9291" y="21422"/>
                    <a:pt x="9676" y="21460"/>
                  </a:cubicBezTo>
                  <a:cubicBezTo>
                    <a:pt x="10061" y="21498"/>
                    <a:pt x="10437" y="21517"/>
                    <a:pt x="10798" y="21536"/>
                  </a:cubicBezTo>
                  <a:cubicBezTo>
                    <a:pt x="11159" y="21555"/>
                    <a:pt x="11507" y="21574"/>
                    <a:pt x="11882" y="21584"/>
                  </a:cubicBezTo>
                  <a:cubicBezTo>
                    <a:pt x="12258" y="21593"/>
                    <a:pt x="12661" y="21593"/>
                    <a:pt x="13065" y="21593"/>
                  </a:cubicBezTo>
                  <a:cubicBezTo>
                    <a:pt x="13469" y="21593"/>
                    <a:pt x="13872" y="21593"/>
                    <a:pt x="14257" y="21593"/>
                  </a:cubicBezTo>
                  <a:cubicBezTo>
                    <a:pt x="14642" y="21593"/>
                    <a:pt x="15008" y="21593"/>
                    <a:pt x="15370" y="21574"/>
                  </a:cubicBezTo>
                  <a:cubicBezTo>
                    <a:pt x="15731" y="21555"/>
                    <a:pt x="16088" y="21517"/>
                    <a:pt x="16444" y="21460"/>
                  </a:cubicBezTo>
                  <a:cubicBezTo>
                    <a:pt x="16801" y="21403"/>
                    <a:pt x="17158" y="21328"/>
                    <a:pt x="17496" y="21233"/>
                  </a:cubicBezTo>
                  <a:cubicBezTo>
                    <a:pt x="17834" y="21138"/>
                    <a:pt x="18153" y="21024"/>
                    <a:pt x="18425" y="20834"/>
                  </a:cubicBezTo>
                  <a:cubicBezTo>
                    <a:pt x="18697" y="20645"/>
                    <a:pt x="18923" y="20379"/>
                    <a:pt x="19139" y="19991"/>
                  </a:cubicBezTo>
                  <a:cubicBezTo>
                    <a:pt x="19354" y="19602"/>
                    <a:pt x="19561" y="19090"/>
                    <a:pt x="19725" y="18502"/>
                  </a:cubicBezTo>
                  <a:cubicBezTo>
                    <a:pt x="19890" y="17914"/>
                    <a:pt x="20012" y="17250"/>
                    <a:pt x="20110" y="16615"/>
                  </a:cubicBezTo>
                  <a:cubicBezTo>
                    <a:pt x="20209" y="15980"/>
                    <a:pt x="20284" y="15373"/>
                    <a:pt x="20368" y="14738"/>
                  </a:cubicBezTo>
                  <a:cubicBezTo>
                    <a:pt x="20453" y="14102"/>
                    <a:pt x="20547" y="13438"/>
                    <a:pt x="20641" y="12756"/>
                  </a:cubicBezTo>
                  <a:cubicBezTo>
                    <a:pt x="20734" y="12073"/>
                    <a:pt x="20828" y="11371"/>
                    <a:pt x="20894" y="10679"/>
                  </a:cubicBezTo>
                  <a:cubicBezTo>
                    <a:pt x="20960" y="9987"/>
                    <a:pt x="20997" y="9304"/>
                    <a:pt x="21039" y="8641"/>
                  </a:cubicBezTo>
                  <a:cubicBezTo>
                    <a:pt x="21082" y="7977"/>
                    <a:pt x="21129" y="7332"/>
                    <a:pt x="21208" y="6640"/>
                  </a:cubicBezTo>
                  <a:cubicBezTo>
                    <a:pt x="21288" y="5948"/>
                    <a:pt x="21401" y="5208"/>
                    <a:pt x="21471" y="4677"/>
                  </a:cubicBezTo>
                  <a:cubicBezTo>
                    <a:pt x="21542" y="4146"/>
                    <a:pt x="21570" y="3824"/>
                    <a:pt x="21598" y="350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8051800" y="595994"/>
              <a:ext cx="3714750" cy="21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20879"/>
                  </a:moveTo>
                  <a:cubicBezTo>
                    <a:pt x="21600" y="18955"/>
                    <a:pt x="21600" y="17030"/>
                    <a:pt x="21563" y="15854"/>
                  </a:cubicBezTo>
                  <a:cubicBezTo>
                    <a:pt x="21526" y="14677"/>
                    <a:pt x="21452" y="14250"/>
                    <a:pt x="21212" y="13715"/>
                  </a:cubicBezTo>
                  <a:cubicBezTo>
                    <a:pt x="20972" y="13180"/>
                    <a:pt x="20566" y="12539"/>
                    <a:pt x="20148" y="12004"/>
                  </a:cubicBezTo>
                  <a:cubicBezTo>
                    <a:pt x="19729" y="11470"/>
                    <a:pt x="19298" y="11042"/>
                    <a:pt x="18880" y="10614"/>
                  </a:cubicBezTo>
                  <a:cubicBezTo>
                    <a:pt x="18462" y="10186"/>
                    <a:pt x="18055" y="9759"/>
                    <a:pt x="17612" y="9224"/>
                  </a:cubicBezTo>
                  <a:cubicBezTo>
                    <a:pt x="17169" y="8689"/>
                    <a:pt x="16689" y="8048"/>
                    <a:pt x="16240" y="7406"/>
                  </a:cubicBezTo>
                  <a:cubicBezTo>
                    <a:pt x="15791" y="6765"/>
                    <a:pt x="15372" y="6123"/>
                    <a:pt x="14929" y="5481"/>
                  </a:cubicBezTo>
                  <a:cubicBezTo>
                    <a:pt x="14486" y="4840"/>
                    <a:pt x="14018" y="4198"/>
                    <a:pt x="13538" y="3557"/>
                  </a:cubicBezTo>
                  <a:cubicBezTo>
                    <a:pt x="13058" y="2915"/>
                    <a:pt x="12566" y="2273"/>
                    <a:pt x="12074" y="1739"/>
                  </a:cubicBezTo>
                  <a:cubicBezTo>
                    <a:pt x="11582" y="1204"/>
                    <a:pt x="11089" y="776"/>
                    <a:pt x="10591" y="456"/>
                  </a:cubicBezTo>
                  <a:cubicBezTo>
                    <a:pt x="10092" y="135"/>
                    <a:pt x="9588" y="-79"/>
                    <a:pt x="9065" y="28"/>
                  </a:cubicBezTo>
                  <a:cubicBezTo>
                    <a:pt x="8542" y="135"/>
                    <a:pt x="8000" y="563"/>
                    <a:pt x="7532" y="1204"/>
                  </a:cubicBezTo>
                  <a:cubicBezTo>
                    <a:pt x="7065" y="1846"/>
                    <a:pt x="6671" y="2701"/>
                    <a:pt x="6215" y="3771"/>
                  </a:cubicBezTo>
                  <a:cubicBezTo>
                    <a:pt x="5760" y="4840"/>
                    <a:pt x="5243" y="6123"/>
                    <a:pt x="4738" y="7406"/>
                  </a:cubicBezTo>
                  <a:cubicBezTo>
                    <a:pt x="4234" y="8689"/>
                    <a:pt x="3742" y="9972"/>
                    <a:pt x="3218" y="11363"/>
                  </a:cubicBezTo>
                  <a:cubicBezTo>
                    <a:pt x="2695" y="12753"/>
                    <a:pt x="2142" y="14250"/>
                    <a:pt x="1600" y="15961"/>
                  </a:cubicBezTo>
                  <a:cubicBezTo>
                    <a:pt x="1058" y="17671"/>
                    <a:pt x="529" y="19596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8661400" y="2813584"/>
              <a:ext cx="138847" cy="12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2" fill="norm" stroke="1" extrusionOk="0">
                  <a:moveTo>
                    <a:pt x="0" y="882"/>
                  </a:moveTo>
                  <a:cubicBezTo>
                    <a:pt x="655" y="342"/>
                    <a:pt x="1309" y="-198"/>
                    <a:pt x="3273" y="72"/>
                  </a:cubicBezTo>
                  <a:cubicBezTo>
                    <a:pt x="5236" y="342"/>
                    <a:pt x="8509" y="1422"/>
                    <a:pt x="11209" y="2232"/>
                  </a:cubicBezTo>
                  <a:cubicBezTo>
                    <a:pt x="13909" y="3042"/>
                    <a:pt x="16036" y="3582"/>
                    <a:pt x="17509" y="3942"/>
                  </a:cubicBezTo>
                  <a:cubicBezTo>
                    <a:pt x="18982" y="4302"/>
                    <a:pt x="19800" y="4482"/>
                    <a:pt x="20455" y="4932"/>
                  </a:cubicBezTo>
                  <a:cubicBezTo>
                    <a:pt x="21109" y="5382"/>
                    <a:pt x="21600" y="6102"/>
                    <a:pt x="21436" y="6912"/>
                  </a:cubicBezTo>
                  <a:cubicBezTo>
                    <a:pt x="21273" y="7722"/>
                    <a:pt x="20455" y="8622"/>
                    <a:pt x="18082" y="10152"/>
                  </a:cubicBezTo>
                  <a:cubicBezTo>
                    <a:pt x="15709" y="11682"/>
                    <a:pt x="11782" y="13842"/>
                    <a:pt x="8836" y="15282"/>
                  </a:cubicBezTo>
                  <a:cubicBezTo>
                    <a:pt x="5891" y="16722"/>
                    <a:pt x="3927" y="17442"/>
                    <a:pt x="2536" y="18162"/>
                  </a:cubicBezTo>
                  <a:cubicBezTo>
                    <a:pt x="1145" y="18882"/>
                    <a:pt x="327" y="19602"/>
                    <a:pt x="327" y="20142"/>
                  </a:cubicBezTo>
                  <a:cubicBezTo>
                    <a:pt x="327" y="20682"/>
                    <a:pt x="1145" y="21042"/>
                    <a:pt x="1964" y="214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8705850" y="2923544"/>
              <a:ext cx="14287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20" y="1600"/>
                    <a:pt x="14240" y="3200"/>
                    <a:pt x="11120" y="5200"/>
                  </a:cubicBezTo>
                  <a:cubicBezTo>
                    <a:pt x="8000" y="7200"/>
                    <a:pt x="5440" y="9600"/>
                    <a:pt x="3680" y="12400"/>
                  </a:cubicBezTo>
                  <a:cubicBezTo>
                    <a:pt x="1920" y="15200"/>
                    <a:pt x="96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916901" y="2853526"/>
              <a:ext cx="115510" cy="12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0861" fill="norm" stroke="1" extrusionOk="0">
                  <a:moveTo>
                    <a:pt x="18653" y="5521"/>
                  </a:moveTo>
                  <a:cubicBezTo>
                    <a:pt x="17697" y="3690"/>
                    <a:pt x="16741" y="1860"/>
                    <a:pt x="15786" y="853"/>
                  </a:cubicBezTo>
                  <a:cubicBezTo>
                    <a:pt x="14830" y="-154"/>
                    <a:pt x="13874" y="-337"/>
                    <a:pt x="12154" y="670"/>
                  </a:cubicBezTo>
                  <a:cubicBezTo>
                    <a:pt x="10433" y="1677"/>
                    <a:pt x="7948" y="3873"/>
                    <a:pt x="5750" y="6527"/>
                  </a:cubicBezTo>
                  <a:cubicBezTo>
                    <a:pt x="3552" y="9182"/>
                    <a:pt x="1641" y="12294"/>
                    <a:pt x="685" y="14582"/>
                  </a:cubicBezTo>
                  <a:cubicBezTo>
                    <a:pt x="-271" y="16870"/>
                    <a:pt x="-271" y="18334"/>
                    <a:pt x="971" y="19432"/>
                  </a:cubicBezTo>
                  <a:cubicBezTo>
                    <a:pt x="2214" y="20531"/>
                    <a:pt x="4699" y="21263"/>
                    <a:pt x="8235" y="20622"/>
                  </a:cubicBezTo>
                  <a:cubicBezTo>
                    <a:pt x="11771" y="19982"/>
                    <a:pt x="16359" y="17968"/>
                    <a:pt x="18748" y="15405"/>
                  </a:cubicBezTo>
                  <a:cubicBezTo>
                    <a:pt x="21138" y="12843"/>
                    <a:pt x="21329" y="9731"/>
                    <a:pt x="20182" y="7260"/>
                  </a:cubicBezTo>
                  <a:cubicBezTo>
                    <a:pt x="19035" y="4788"/>
                    <a:pt x="16550" y="2958"/>
                    <a:pt x="14065" y="11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0528300" y="2818769"/>
              <a:ext cx="11344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0" y="0"/>
                  </a:moveTo>
                  <a:cubicBezTo>
                    <a:pt x="5400" y="1200"/>
                    <a:pt x="10800" y="2400"/>
                    <a:pt x="14000" y="3000"/>
                  </a:cubicBezTo>
                  <a:cubicBezTo>
                    <a:pt x="17200" y="3600"/>
                    <a:pt x="18200" y="3600"/>
                    <a:pt x="19200" y="3750"/>
                  </a:cubicBezTo>
                  <a:cubicBezTo>
                    <a:pt x="20200" y="3900"/>
                    <a:pt x="21200" y="4200"/>
                    <a:pt x="21400" y="4950"/>
                  </a:cubicBezTo>
                  <a:cubicBezTo>
                    <a:pt x="21600" y="5700"/>
                    <a:pt x="21000" y="6900"/>
                    <a:pt x="19600" y="8100"/>
                  </a:cubicBezTo>
                  <a:cubicBezTo>
                    <a:pt x="18200" y="9300"/>
                    <a:pt x="16000" y="10500"/>
                    <a:pt x="13700" y="12750"/>
                  </a:cubicBezTo>
                  <a:cubicBezTo>
                    <a:pt x="11400" y="15000"/>
                    <a:pt x="9000" y="18300"/>
                    <a:pt x="6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0572750" y="2882269"/>
              <a:ext cx="11747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35" y="2400"/>
                    <a:pt x="11870" y="4800"/>
                    <a:pt x="8368" y="7400"/>
                  </a:cubicBezTo>
                  <a:cubicBezTo>
                    <a:pt x="4865" y="10000"/>
                    <a:pt x="2724" y="12800"/>
                    <a:pt x="1557" y="15200"/>
                  </a:cubicBezTo>
                  <a:cubicBezTo>
                    <a:pt x="389" y="17600"/>
                    <a:pt x="195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0733194" y="2806069"/>
              <a:ext cx="94983" cy="10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025" fill="norm" stroke="1" extrusionOk="0">
                  <a:moveTo>
                    <a:pt x="12730" y="1887"/>
                  </a:moveTo>
                  <a:cubicBezTo>
                    <a:pt x="12041" y="1049"/>
                    <a:pt x="11351" y="210"/>
                    <a:pt x="10317" y="210"/>
                  </a:cubicBezTo>
                  <a:cubicBezTo>
                    <a:pt x="9283" y="210"/>
                    <a:pt x="7904" y="1049"/>
                    <a:pt x="6066" y="3880"/>
                  </a:cubicBezTo>
                  <a:cubicBezTo>
                    <a:pt x="4228" y="6711"/>
                    <a:pt x="1930" y="11534"/>
                    <a:pt x="781" y="14680"/>
                  </a:cubicBezTo>
                  <a:cubicBezTo>
                    <a:pt x="-368" y="17825"/>
                    <a:pt x="-368" y="19293"/>
                    <a:pt x="1585" y="20237"/>
                  </a:cubicBezTo>
                  <a:cubicBezTo>
                    <a:pt x="3538" y="21181"/>
                    <a:pt x="7445" y="21600"/>
                    <a:pt x="11121" y="19608"/>
                  </a:cubicBezTo>
                  <a:cubicBezTo>
                    <a:pt x="14798" y="17616"/>
                    <a:pt x="18245" y="13212"/>
                    <a:pt x="19738" y="9751"/>
                  </a:cubicBezTo>
                  <a:cubicBezTo>
                    <a:pt x="21232" y="6291"/>
                    <a:pt x="20772" y="3775"/>
                    <a:pt x="18819" y="2307"/>
                  </a:cubicBezTo>
                  <a:cubicBezTo>
                    <a:pt x="16866" y="839"/>
                    <a:pt x="13419" y="419"/>
                    <a:pt x="997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664631" y="3257798"/>
              <a:ext cx="139520" cy="19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280" fill="norm" stroke="1" extrusionOk="0">
                  <a:moveTo>
                    <a:pt x="2427" y="5048"/>
                  </a:moveTo>
                  <a:cubicBezTo>
                    <a:pt x="1936" y="4248"/>
                    <a:pt x="1445" y="3448"/>
                    <a:pt x="1199" y="3562"/>
                  </a:cubicBezTo>
                  <a:cubicBezTo>
                    <a:pt x="954" y="3676"/>
                    <a:pt x="954" y="4705"/>
                    <a:pt x="872" y="7334"/>
                  </a:cubicBezTo>
                  <a:cubicBezTo>
                    <a:pt x="790" y="9962"/>
                    <a:pt x="627" y="14191"/>
                    <a:pt x="463" y="16934"/>
                  </a:cubicBezTo>
                  <a:cubicBezTo>
                    <a:pt x="299" y="19676"/>
                    <a:pt x="136" y="20934"/>
                    <a:pt x="54" y="21219"/>
                  </a:cubicBezTo>
                  <a:cubicBezTo>
                    <a:pt x="-28" y="21505"/>
                    <a:pt x="-28" y="20819"/>
                    <a:pt x="136" y="18248"/>
                  </a:cubicBezTo>
                  <a:cubicBezTo>
                    <a:pt x="299" y="15676"/>
                    <a:pt x="627" y="11219"/>
                    <a:pt x="872" y="8076"/>
                  </a:cubicBezTo>
                  <a:cubicBezTo>
                    <a:pt x="1117" y="4934"/>
                    <a:pt x="1281" y="3105"/>
                    <a:pt x="1527" y="1905"/>
                  </a:cubicBezTo>
                  <a:cubicBezTo>
                    <a:pt x="1772" y="705"/>
                    <a:pt x="2099" y="134"/>
                    <a:pt x="2590" y="19"/>
                  </a:cubicBezTo>
                  <a:cubicBezTo>
                    <a:pt x="3081" y="-95"/>
                    <a:pt x="3736" y="248"/>
                    <a:pt x="5127" y="2362"/>
                  </a:cubicBezTo>
                  <a:cubicBezTo>
                    <a:pt x="6517" y="4476"/>
                    <a:pt x="8645" y="8362"/>
                    <a:pt x="10199" y="11334"/>
                  </a:cubicBezTo>
                  <a:cubicBezTo>
                    <a:pt x="11754" y="14305"/>
                    <a:pt x="12736" y="16362"/>
                    <a:pt x="13554" y="17848"/>
                  </a:cubicBezTo>
                  <a:cubicBezTo>
                    <a:pt x="14372" y="19334"/>
                    <a:pt x="15027" y="20248"/>
                    <a:pt x="15599" y="20362"/>
                  </a:cubicBezTo>
                  <a:cubicBezTo>
                    <a:pt x="16172" y="20476"/>
                    <a:pt x="16663" y="19791"/>
                    <a:pt x="17072" y="17619"/>
                  </a:cubicBezTo>
                  <a:cubicBezTo>
                    <a:pt x="17481" y="15448"/>
                    <a:pt x="17808" y="11791"/>
                    <a:pt x="17972" y="9162"/>
                  </a:cubicBezTo>
                  <a:cubicBezTo>
                    <a:pt x="18136" y="6534"/>
                    <a:pt x="18136" y="4934"/>
                    <a:pt x="18217" y="3791"/>
                  </a:cubicBezTo>
                  <a:cubicBezTo>
                    <a:pt x="18299" y="2648"/>
                    <a:pt x="18463" y="1962"/>
                    <a:pt x="19036" y="1905"/>
                  </a:cubicBezTo>
                  <a:cubicBezTo>
                    <a:pt x="19608" y="1848"/>
                    <a:pt x="20590" y="2419"/>
                    <a:pt x="21572" y="29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832967" y="3338857"/>
              <a:ext cx="95009" cy="11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47" fill="norm" stroke="1" extrusionOk="0">
                  <a:moveTo>
                    <a:pt x="2082" y="716"/>
                  </a:moveTo>
                  <a:cubicBezTo>
                    <a:pt x="895" y="316"/>
                    <a:pt x="-292" y="-84"/>
                    <a:pt x="64" y="16"/>
                  </a:cubicBezTo>
                  <a:cubicBezTo>
                    <a:pt x="420" y="116"/>
                    <a:pt x="2319" y="716"/>
                    <a:pt x="4574" y="3216"/>
                  </a:cubicBezTo>
                  <a:cubicBezTo>
                    <a:pt x="6829" y="5716"/>
                    <a:pt x="9440" y="10116"/>
                    <a:pt x="10745" y="12816"/>
                  </a:cubicBezTo>
                  <a:cubicBezTo>
                    <a:pt x="12051" y="15516"/>
                    <a:pt x="12051" y="16516"/>
                    <a:pt x="11813" y="17616"/>
                  </a:cubicBezTo>
                  <a:cubicBezTo>
                    <a:pt x="11576" y="18716"/>
                    <a:pt x="11101" y="19916"/>
                    <a:pt x="10271" y="20616"/>
                  </a:cubicBezTo>
                  <a:cubicBezTo>
                    <a:pt x="9440" y="21316"/>
                    <a:pt x="8253" y="21516"/>
                    <a:pt x="7422" y="20016"/>
                  </a:cubicBezTo>
                  <a:cubicBezTo>
                    <a:pt x="6592" y="18516"/>
                    <a:pt x="6117" y="15316"/>
                    <a:pt x="6948" y="12016"/>
                  </a:cubicBezTo>
                  <a:cubicBezTo>
                    <a:pt x="7778" y="8716"/>
                    <a:pt x="9915" y="5316"/>
                    <a:pt x="12526" y="3516"/>
                  </a:cubicBezTo>
                  <a:cubicBezTo>
                    <a:pt x="15137" y="1716"/>
                    <a:pt x="18222" y="1516"/>
                    <a:pt x="21308" y="13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969250" y="3380744"/>
              <a:ext cx="95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8204199" y="3323594"/>
              <a:ext cx="12297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0" y="0"/>
                  </a:moveTo>
                  <a:cubicBezTo>
                    <a:pt x="4985" y="2455"/>
                    <a:pt x="9969" y="4909"/>
                    <a:pt x="13015" y="6464"/>
                  </a:cubicBezTo>
                  <a:cubicBezTo>
                    <a:pt x="16062" y="8018"/>
                    <a:pt x="17169" y="8673"/>
                    <a:pt x="18092" y="9327"/>
                  </a:cubicBezTo>
                  <a:cubicBezTo>
                    <a:pt x="19015" y="9982"/>
                    <a:pt x="19754" y="10636"/>
                    <a:pt x="20400" y="11291"/>
                  </a:cubicBezTo>
                  <a:cubicBezTo>
                    <a:pt x="21046" y="11945"/>
                    <a:pt x="21600" y="12600"/>
                    <a:pt x="21415" y="13173"/>
                  </a:cubicBezTo>
                  <a:cubicBezTo>
                    <a:pt x="21231" y="13745"/>
                    <a:pt x="20308" y="14236"/>
                    <a:pt x="18185" y="15218"/>
                  </a:cubicBezTo>
                  <a:cubicBezTo>
                    <a:pt x="16062" y="16200"/>
                    <a:pt x="12738" y="17673"/>
                    <a:pt x="10892" y="18818"/>
                  </a:cubicBezTo>
                  <a:cubicBezTo>
                    <a:pt x="9046" y="19964"/>
                    <a:pt x="8677" y="20782"/>
                    <a:pt x="830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468245" y="3354417"/>
              <a:ext cx="80261" cy="11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0971" fill="norm" stroke="1" extrusionOk="0">
                  <a:moveTo>
                    <a:pt x="14818" y="2483"/>
                  </a:moveTo>
                  <a:cubicBezTo>
                    <a:pt x="13987" y="1519"/>
                    <a:pt x="13156" y="554"/>
                    <a:pt x="12049" y="169"/>
                  </a:cubicBezTo>
                  <a:cubicBezTo>
                    <a:pt x="10941" y="-217"/>
                    <a:pt x="9556" y="-24"/>
                    <a:pt x="7756" y="1615"/>
                  </a:cubicBezTo>
                  <a:cubicBezTo>
                    <a:pt x="5956" y="3254"/>
                    <a:pt x="3741" y="6340"/>
                    <a:pt x="2356" y="9137"/>
                  </a:cubicBezTo>
                  <a:cubicBezTo>
                    <a:pt x="972" y="11933"/>
                    <a:pt x="418" y="14440"/>
                    <a:pt x="141" y="16369"/>
                  </a:cubicBezTo>
                  <a:cubicBezTo>
                    <a:pt x="-136" y="18297"/>
                    <a:pt x="-136" y="19647"/>
                    <a:pt x="1387" y="20419"/>
                  </a:cubicBezTo>
                  <a:cubicBezTo>
                    <a:pt x="2910" y="21190"/>
                    <a:pt x="5956" y="21383"/>
                    <a:pt x="9556" y="19454"/>
                  </a:cubicBezTo>
                  <a:cubicBezTo>
                    <a:pt x="13156" y="17526"/>
                    <a:pt x="17310" y="13476"/>
                    <a:pt x="19387" y="10101"/>
                  </a:cubicBezTo>
                  <a:cubicBezTo>
                    <a:pt x="21464" y="6726"/>
                    <a:pt x="21464" y="4026"/>
                    <a:pt x="19802" y="2483"/>
                  </a:cubicBezTo>
                  <a:cubicBezTo>
                    <a:pt x="18141" y="940"/>
                    <a:pt x="14818" y="554"/>
                    <a:pt x="11495" y="16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966200" y="3409319"/>
              <a:ext cx="10864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371"/>
                    <a:pt x="15709" y="2743"/>
                    <a:pt x="18655" y="6343"/>
                  </a:cubicBezTo>
                  <a:cubicBezTo>
                    <a:pt x="21600" y="9943"/>
                    <a:pt x="19636" y="15771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8978900" y="334899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9046743" y="3276827"/>
              <a:ext cx="30582" cy="22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518" fill="norm" stroke="1" extrusionOk="0">
                  <a:moveTo>
                    <a:pt x="20805" y="3264"/>
                  </a:moveTo>
                  <a:cubicBezTo>
                    <a:pt x="20805" y="2352"/>
                    <a:pt x="20805" y="1439"/>
                    <a:pt x="19365" y="831"/>
                  </a:cubicBezTo>
                  <a:cubicBezTo>
                    <a:pt x="17925" y="222"/>
                    <a:pt x="15045" y="-82"/>
                    <a:pt x="12165" y="19"/>
                  </a:cubicBezTo>
                  <a:cubicBezTo>
                    <a:pt x="9285" y="121"/>
                    <a:pt x="6405" y="628"/>
                    <a:pt x="3885" y="2453"/>
                  </a:cubicBezTo>
                  <a:cubicBezTo>
                    <a:pt x="1365" y="4279"/>
                    <a:pt x="-795" y="7422"/>
                    <a:pt x="285" y="10819"/>
                  </a:cubicBezTo>
                  <a:cubicBezTo>
                    <a:pt x="1365" y="14217"/>
                    <a:pt x="5685" y="17867"/>
                    <a:pt x="10005" y="215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9012192" y="3412494"/>
              <a:ext cx="8418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036" y="21600"/>
                  </a:moveTo>
                  <a:cubicBezTo>
                    <a:pt x="956" y="18600"/>
                    <a:pt x="-124" y="15600"/>
                    <a:pt x="11" y="12900"/>
                  </a:cubicBezTo>
                  <a:cubicBezTo>
                    <a:pt x="146" y="10200"/>
                    <a:pt x="1496" y="7800"/>
                    <a:pt x="5276" y="5700"/>
                  </a:cubicBezTo>
                  <a:cubicBezTo>
                    <a:pt x="9056" y="3600"/>
                    <a:pt x="15266" y="18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432925" y="3320419"/>
              <a:ext cx="1079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480"/>
                    <a:pt x="6776" y="6960"/>
                    <a:pt x="10376" y="10560"/>
                  </a:cubicBezTo>
                  <a:cubicBezTo>
                    <a:pt x="13976" y="14160"/>
                    <a:pt x="17788" y="17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423400" y="3331987"/>
              <a:ext cx="139700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131"/>
                  </a:moveTo>
                  <a:cubicBezTo>
                    <a:pt x="20782" y="9"/>
                    <a:pt x="19964" y="-114"/>
                    <a:pt x="19227" y="193"/>
                  </a:cubicBezTo>
                  <a:cubicBezTo>
                    <a:pt x="18491" y="500"/>
                    <a:pt x="17836" y="1236"/>
                    <a:pt x="16527" y="3200"/>
                  </a:cubicBezTo>
                  <a:cubicBezTo>
                    <a:pt x="15218" y="5163"/>
                    <a:pt x="13255" y="8354"/>
                    <a:pt x="10800" y="11422"/>
                  </a:cubicBezTo>
                  <a:cubicBezTo>
                    <a:pt x="8345" y="14491"/>
                    <a:pt x="5400" y="17436"/>
                    <a:pt x="3518" y="19093"/>
                  </a:cubicBezTo>
                  <a:cubicBezTo>
                    <a:pt x="1636" y="20750"/>
                    <a:pt x="818" y="21118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693274" y="3320419"/>
              <a:ext cx="120177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842" y="0"/>
                  </a:moveTo>
                  <a:cubicBezTo>
                    <a:pt x="7011" y="2487"/>
                    <a:pt x="11179" y="4975"/>
                    <a:pt x="14021" y="6873"/>
                  </a:cubicBezTo>
                  <a:cubicBezTo>
                    <a:pt x="16863" y="8771"/>
                    <a:pt x="18379" y="10080"/>
                    <a:pt x="19516" y="11127"/>
                  </a:cubicBezTo>
                  <a:cubicBezTo>
                    <a:pt x="20653" y="12175"/>
                    <a:pt x="21411" y="12960"/>
                    <a:pt x="21505" y="13615"/>
                  </a:cubicBezTo>
                  <a:cubicBezTo>
                    <a:pt x="21600" y="14269"/>
                    <a:pt x="21032" y="14793"/>
                    <a:pt x="18474" y="15513"/>
                  </a:cubicBezTo>
                  <a:cubicBezTo>
                    <a:pt x="15916" y="16233"/>
                    <a:pt x="11368" y="17149"/>
                    <a:pt x="8053" y="17935"/>
                  </a:cubicBezTo>
                  <a:cubicBezTo>
                    <a:pt x="4737" y="18720"/>
                    <a:pt x="2653" y="19375"/>
                    <a:pt x="1516" y="19964"/>
                  </a:cubicBezTo>
                  <a:cubicBezTo>
                    <a:pt x="379" y="20553"/>
                    <a:pt x="189" y="210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929688" y="3301427"/>
              <a:ext cx="116013" cy="19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97" fill="norm" stroke="1" extrusionOk="0">
                  <a:moveTo>
                    <a:pt x="21525" y="1395"/>
                  </a:moveTo>
                  <a:cubicBezTo>
                    <a:pt x="20936" y="811"/>
                    <a:pt x="20347" y="227"/>
                    <a:pt x="18972" y="52"/>
                  </a:cubicBezTo>
                  <a:cubicBezTo>
                    <a:pt x="17598" y="-123"/>
                    <a:pt x="15438" y="111"/>
                    <a:pt x="12983" y="1278"/>
                  </a:cubicBezTo>
                  <a:cubicBezTo>
                    <a:pt x="10529" y="2446"/>
                    <a:pt x="7780" y="4547"/>
                    <a:pt x="5620" y="7116"/>
                  </a:cubicBezTo>
                  <a:cubicBezTo>
                    <a:pt x="3460" y="9685"/>
                    <a:pt x="1889" y="12720"/>
                    <a:pt x="1005" y="14822"/>
                  </a:cubicBezTo>
                  <a:cubicBezTo>
                    <a:pt x="121" y="16923"/>
                    <a:pt x="-75" y="18091"/>
                    <a:pt x="23" y="18967"/>
                  </a:cubicBezTo>
                  <a:cubicBezTo>
                    <a:pt x="121" y="19842"/>
                    <a:pt x="514" y="20426"/>
                    <a:pt x="1201" y="20835"/>
                  </a:cubicBezTo>
                  <a:cubicBezTo>
                    <a:pt x="1889" y="21243"/>
                    <a:pt x="2870" y="21477"/>
                    <a:pt x="5914" y="21127"/>
                  </a:cubicBezTo>
                  <a:cubicBezTo>
                    <a:pt x="8958" y="20776"/>
                    <a:pt x="14063" y="19842"/>
                    <a:pt x="19169" y="189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950450" y="3393444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800"/>
                    <a:pt x="11859" y="12000"/>
                    <a:pt x="15459" y="8400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0076057" y="3302095"/>
              <a:ext cx="141093" cy="20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82" fill="norm" stroke="1" extrusionOk="0">
                  <a:moveTo>
                    <a:pt x="21490" y="1253"/>
                  </a:moveTo>
                  <a:cubicBezTo>
                    <a:pt x="19394" y="810"/>
                    <a:pt x="17299" y="367"/>
                    <a:pt x="15848" y="146"/>
                  </a:cubicBezTo>
                  <a:cubicBezTo>
                    <a:pt x="14397" y="-76"/>
                    <a:pt x="13591" y="-76"/>
                    <a:pt x="12624" y="367"/>
                  </a:cubicBezTo>
                  <a:cubicBezTo>
                    <a:pt x="11657" y="810"/>
                    <a:pt x="10529" y="1696"/>
                    <a:pt x="9723" y="3247"/>
                  </a:cubicBezTo>
                  <a:cubicBezTo>
                    <a:pt x="8917" y="4798"/>
                    <a:pt x="8433" y="7013"/>
                    <a:pt x="6902" y="9616"/>
                  </a:cubicBezTo>
                  <a:cubicBezTo>
                    <a:pt x="5371" y="12219"/>
                    <a:pt x="2791" y="15210"/>
                    <a:pt x="1421" y="16982"/>
                  </a:cubicBezTo>
                  <a:cubicBezTo>
                    <a:pt x="51" y="18755"/>
                    <a:pt x="-110" y="19309"/>
                    <a:pt x="51" y="19862"/>
                  </a:cubicBezTo>
                  <a:cubicBezTo>
                    <a:pt x="212" y="20416"/>
                    <a:pt x="696" y="20970"/>
                    <a:pt x="2227" y="21247"/>
                  </a:cubicBezTo>
                  <a:cubicBezTo>
                    <a:pt x="3759" y="21524"/>
                    <a:pt x="6338" y="21524"/>
                    <a:pt x="8514" y="21413"/>
                  </a:cubicBezTo>
                  <a:cubicBezTo>
                    <a:pt x="10690" y="21302"/>
                    <a:pt x="12463" y="21081"/>
                    <a:pt x="14236" y="208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201275" y="3368044"/>
              <a:ext cx="82550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213110" y="3371219"/>
              <a:ext cx="89765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6782" y="2459"/>
                    <a:pt x="12261" y="4917"/>
                    <a:pt x="8619" y="8078"/>
                  </a:cubicBezTo>
                  <a:cubicBezTo>
                    <a:pt x="4977" y="11239"/>
                    <a:pt x="2215" y="15102"/>
                    <a:pt x="959" y="17473"/>
                  </a:cubicBezTo>
                  <a:cubicBezTo>
                    <a:pt x="-297" y="19844"/>
                    <a:pt x="-46" y="20722"/>
                    <a:pt x="20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0328275" y="3325668"/>
              <a:ext cx="70873" cy="18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85" fill="norm" stroke="1" extrusionOk="0">
                  <a:moveTo>
                    <a:pt x="4765" y="1925"/>
                  </a:moveTo>
                  <a:cubicBezTo>
                    <a:pt x="8894" y="1325"/>
                    <a:pt x="13024" y="725"/>
                    <a:pt x="15882" y="365"/>
                  </a:cubicBezTo>
                  <a:cubicBezTo>
                    <a:pt x="18741" y="5"/>
                    <a:pt x="20329" y="-115"/>
                    <a:pt x="20965" y="125"/>
                  </a:cubicBezTo>
                  <a:cubicBezTo>
                    <a:pt x="21600" y="365"/>
                    <a:pt x="21282" y="965"/>
                    <a:pt x="19694" y="2885"/>
                  </a:cubicBezTo>
                  <a:cubicBezTo>
                    <a:pt x="18106" y="4805"/>
                    <a:pt x="15247" y="8045"/>
                    <a:pt x="14135" y="10985"/>
                  </a:cubicBezTo>
                  <a:cubicBezTo>
                    <a:pt x="13024" y="13925"/>
                    <a:pt x="13659" y="16565"/>
                    <a:pt x="14135" y="18185"/>
                  </a:cubicBezTo>
                  <a:cubicBezTo>
                    <a:pt x="14612" y="19805"/>
                    <a:pt x="14929" y="20405"/>
                    <a:pt x="14294" y="20825"/>
                  </a:cubicBezTo>
                  <a:cubicBezTo>
                    <a:pt x="13659" y="21245"/>
                    <a:pt x="12071" y="21485"/>
                    <a:pt x="9529" y="21485"/>
                  </a:cubicBezTo>
                  <a:cubicBezTo>
                    <a:pt x="6988" y="21485"/>
                    <a:pt x="3494" y="21245"/>
                    <a:pt x="0" y="210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0596143" y="3338294"/>
              <a:ext cx="81383" cy="17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83" fill="norm" stroke="1" extrusionOk="0">
                  <a:moveTo>
                    <a:pt x="21294" y="14766"/>
                  </a:moveTo>
                  <a:cubicBezTo>
                    <a:pt x="17140" y="13185"/>
                    <a:pt x="12986" y="11605"/>
                    <a:pt x="9802" y="9827"/>
                  </a:cubicBezTo>
                  <a:cubicBezTo>
                    <a:pt x="6617" y="8049"/>
                    <a:pt x="4402" y="6073"/>
                    <a:pt x="3156" y="4624"/>
                  </a:cubicBezTo>
                  <a:cubicBezTo>
                    <a:pt x="1909" y="3176"/>
                    <a:pt x="1632" y="2254"/>
                    <a:pt x="1909" y="1529"/>
                  </a:cubicBezTo>
                  <a:cubicBezTo>
                    <a:pt x="2186" y="805"/>
                    <a:pt x="3017" y="278"/>
                    <a:pt x="4125" y="81"/>
                  </a:cubicBezTo>
                  <a:cubicBezTo>
                    <a:pt x="5232" y="-117"/>
                    <a:pt x="6617" y="15"/>
                    <a:pt x="7863" y="871"/>
                  </a:cubicBezTo>
                  <a:cubicBezTo>
                    <a:pt x="9109" y="1727"/>
                    <a:pt x="10217" y="3307"/>
                    <a:pt x="9663" y="5810"/>
                  </a:cubicBezTo>
                  <a:cubicBezTo>
                    <a:pt x="9109" y="8312"/>
                    <a:pt x="6894" y="11737"/>
                    <a:pt x="5232" y="13778"/>
                  </a:cubicBezTo>
                  <a:cubicBezTo>
                    <a:pt x="3571" y="15820"/>
                    <a:pt x="2463" y="16478"/>
                    <a:pt x="1494" y="17071"/>
                  </a:cubicBezTo>
                  <a:cubicBezTo>
                    <a:pt x="525" y="17663"/>
                    <a:pt x="-306" y="18190"/>
                    <a:pt x="109" y="18454"/>
                  </a:cubicBezTo>
                  <a:cubicBezTo>
                    <a:pt x="525" y="18717"/>
                    <a:pt x="2186" y="18717"/>
                    <a:pt x="3156" y="19178"/>
                  </a:cubicBezTo>
                  <a:cubicBezTo>
                    <a:pt x="4125" y="19639"/>
                    <a:pt x="4402" y="20561"/>
                    <a:pt x="4679" y="214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0864850" y="3336294"/>
              <a:ext cx="79375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526"/>
                    <a:pt x="8064" y="9051"/>
                    <a:pt x="11664" y="12651"/>
                  </a:cubicBezTo>
                  <a:cubicBezTo>
                    <a:pt x="15264" y="16251"/>
                    <a:pt x="18432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0912475" y="3364316"/>
              <a:ext cx="63500" cy="18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1949"/>
                  </a:moveTo>
                  <a:cubicBezTo>
                    <a:pt x="20880" y="945"/>
                    <a:pt x="20160" y="-60"/>
                    <a:pt x="19080" y="3"/>
                  </a:cubicBezTo>
                  <a:cubicBezTo>
                    <a:pt x="18000" y="66"/>
                    <a:pt x="16560" y="1196"/>
                    <a:pt x="14580" y="3770"/>
                  </a:cubicBezTo>
                  <a:cubicBezTo>
                    <a:pt x="12600" y="6345"/>
                    <a:pt x="10080" y="10363"/>
                    <a:pt x="7560" y="13566"/>
                  </a:cubicBezTo>
                  <a:cubicBezTo>
                    <a:pt x="5040" y="16768"/>
                    <a:pt x="2520" y="19154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1077575" y="3377569"/>
              <a:ext cx="10598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0" y="0"/>
                  </a:moveTo>
                  <a:cubicBezTo>
                    <a:pt x="5133" y="2661"/>
                    <a:pt x="10265" y="5322"/>
                    <a:pt x="13794" y="7278"/>
                  </a:cubicBezTo>
                  <a:cubicBezTo>
                    <a:pt x="17323" y="9235"/>
                    <a:pt x="19248" y="10487"/>
                    <a:pt x="20317" y="11661"/>
                  </a:cubicBezTo>
                  <a:cubicBezTo>
                    <a:pt x="21386" y="12835"/>
                    <a:pt x="21600" y="13930"/>
                    <a:pt x="21279" y="14791"/>
                  </a:cubicBezTo>
                  <a:cubicBezTo>
                    <a:pt x="20958" y="15652"/>
                    <a:pt x="20103" y="16278"/>
                    <a:pt x="17430" y="17374"/>
                  </a:cubicBezTo>
                  <a:cubicBezTo>
                    <a:pt x="14756" y="18470"/>
                    <a:pt x="10265" y="20035"/>
                    <a:pt x="577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1262314" y="3352169"/>
              <a:ext cx="120061" cy="17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02" fill="norm" stroke="1" extrusionOk="0">
                  <a:moveTo>
                    <a:pt x="21494" y="0"/>
                  </a:moveTo>
                  <a:cubicBezTo>
                    <a:pt x="16568" y="795"/>
                    <a:pt x="11641" y="1590"/>
                    <a:pt x="8515" y="2518"/>
                  </a:cubicBezTo>
                  <a:cubicBezTo>
                    <a:pt x="5389" y="3445"/>
                    <a:pt x="4062" y="4506"/>
                    <a:pt x="2926" y="6825"/>
                  </a:cubicBezTo>
                  <a:cubicBezTo>
                    <a:pt x="1789" y="9144"/>
                    <a:pt x="841" y="12721"/>
                    <a:pt x="368" y="15173"/>
                  </a:cubicBezTo>
                  <a:cubicBezTo>
                    <a:pt x="-106" y="17625"/>
                    <a:pt x="-106" y="18950"/>
                    <a:pt x="273" y="19877"/>
                  </a:cubicBezTo>
                  <a:cubicBezTo>
                    <a:pt x="652" y="20805"/>
                    <a:pt x="1410" y="21335"/>
                    <a:pt x="3589" y="21467"/>
                  </a:cubicBezTo>
                  <a:cubicBezTo>
                    <a:pt x="5768" y="21600"/>
                    <a:pt x="9368" y="21335"/>
                    <a:pt x="11641" y="20871"/>
                  </a:cubicBezTo>
                  <a:cubicBezTo>
                    <a:pt x="13915" y="20407"/>
                    <a:pt x="14862" y="19745"/>
                    <a:pt x="15810" y="190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1268075" y="3444244"/>
              <a:ext cx="7620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1411454" y="3338246"/>
              <a:ext cx="116971" cy="19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00" fill="norm" stroke="1" extrusionOk="0">
                  <a:moveTo>
                    <a:pt x="21507" y="849"/>
                  </a:moveTo>
                  <a:cubicBezTo>
                    <a:pt x="19756" y="375"/>
                    <a:pt x="18004" y="-100"/>
                    <a:pt x="15961" y="19"/>
                  </a:cubicBezTo>
                  <a:cubicBezTo>
                    <a:pt x="13918" y="137"/>
                    <a:pt x="11583" y="849"/>
                    <a:pt x="9345" y="2452"/>
                  </a:cubicBezTo>
                  <a:cubicBezTo>
                    <a:pt x="7107" y="4054"/>
                    <a:pt x="4966" y="6546"/>
                    <a:pt x="3410" y="9157"/>
                  </a:cubicBezTo>
                  <a:cubicBezTo>
                    <a:pt x="1853" y="11768"/>
                    <a:pt x="880" y="14498"/>
                    <a:pt x="393" y="16159"/>
                  </a:cubicBezTo>
                  <a:cubicBezTo>
                    <a:pt x="-93" y="17821"/>
                    <a:pt x="-93" y="18414"/>
                    <a:pt x="199" y="18948"/>
                  </a:cubicBezTo>
                  <a:cubicBezTo>
                    <a:pt x="491" y="19482"/>
                    <a:pt x="1075" y="19957"/>
                    <a:pt x="3702" y="20373"/>
                  </a:cubicBezTo>
                  <a:cubicBezTo>
                    <a:pt x="6329" y="20788"/>
                    <a:pt x="10999" y="21144"/>
                    <a:pt x="15669" y="215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1525250" y="3380744"/>
              <a:ext cx="57150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566525" y="3390269"/>
              <a:ext cx="50800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516"/>
                    <a:pt x="11700" y="7033"/>
                    <a:pt x="8100" y="10633"/>
                  </a:cubicBezTo>
                  <a:cubicBezTo>
                    <a:pt x="4500" y="14233"/>
                    <a:pt x="2250" y="17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1569699" y="3358519"/>
              <a:ext cx="124091" cy="21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3180" y="0"/>
                  </a:moveTo>
                  <a:cubicBezTo>
                    <a:pt x="15376" y="209"/>
                    <a:pt x="17573" y="417"/>
                    <a:pt x="19037" y="730"/>
                  </a:cubicBezTo>
                  <a:cubicBezTo>
                    <a:pt x="20502" y="1043"/>
                    <a:pt x="21234" y="1461"/>
                    <a:pt x="21417" y="2243"/>
                  </a:cubicBezTo>
                  <a:cubicBezTo>
                    <a:pt x="21600" y="3026"/>
                    <a:pt x="21234" y="4174"/>
                    <a:pt x="20319" y="6209"/>
                  </a:cubicBezTo>
                  <a:cubicBezTo>
                    <a:pt x="19403" y="8243"/>
                    <a:pt x="17939" y="11165"/>
                    <a:pt x="17115" y="13513"/>
                  </a:cubicBezTo>
                  <a:cubicBezTo>
                    <a:pt x="16292" y="15861"/>
                    <a:pt x="16108" y="17635"/>
                    <a:pt x="15742" y="18730"/>
                  </a:cubicBezTo>
                  <a:cubicBezTo>
                    <a:pt x="15376" y="19826"/>
                    <a:pt x="14827" y="20243"/>
                    <a:pt x="12173" y="20609"/>
                  </a:cubicBezTo>
                  <a:cubicBezTo>
                    <a:pt x="9519" y="20974"/>
                    <a:pt x="4759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8942501" y="3714094"/>
              <a:ext cx="30050" cy="9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42" fill="norm" stroke="1" extrusionOk="0">
                  <a:moveTo>
                    <a:pt x="18913" y="717"/>
                  </a:moveTo>
                  <a:cubicBezTo>
                    <a:pt x="15188" y="243"/>
                    <a:pt x="11464" y="-232"/>
                    <a:pt x="8485" y="124"/>
                  </a:cubicBezTo>
                  <a:cubicBezTo>
                    <a:pt x="5506" y="480"/>
                    <a:pt x="3271" y="1667"/>
                    <a:pt x="1781" y="4159"/>
                  </a:cubicBezTo>
                  <a:cubicBezTo>
                    <a:pt x="292" y="6652"/>
                    <a:pt x="-453" y="10449"/>
                    <a:pt x="292" y="13535"/>
                  </a:cubicBezTo>
                  <a:cubicBezTo>
                    <a:pt x="1037" y="16621"/>
                    <a:pt x="3271" y="18994"/>
                    <a:pt x="6250" y="20181"/>
                  </a:cubicBezTo>
                  <a:cubicBezTo>
                    <a:pt x="9230" y="21368"/>
                    <a:pt x="12954" y="21368"/>
                    <a:pt x="15933" y="20656"/>
                  </a:cubicBezTo>
                  <a:cubicBezTo>
                    <a:pt x="18913" y="19944"/>
                    <a:pt x="21147" y="18520"/>
                    <a:pt x="21147" y="15434"/>
                  </a:cubicBezTo>
                  <a:cubicBezTo>
                    <a:pt x="21147" y="12348"/>
                    <a:pt x="18913" y="7601"/>
                    <a:pt x="16678" y="28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020175" y="3723644"/>
              <a:ext cx="53975" cy="11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4659" y="2674"/>
                    <a:pt x="9318" y="5349"/>
                    <a:pt x="12071" y="8743"/>
                  </a:cubicBezTo>
                  <a:cubicBezTo>
                    <a:pt x="14824" y="12137"/>
                    <a:pt x="15671" y="16251"/>
                    <a:pt x="15247" y="18617"/>
                  </a:cubicBezTo>
                  <a:cubicBezTo>
                    <a:pt x="14824" y="20983"/>
                    <a:pt x="13129" y="21600"/>
                    <a:pt x="11647" y="21497"/>
                  </a:cubicBezTo>
                  <a:cubicBezTo>
                    <a:pt x="10165" y="21394"/>
                    <a:pt x="8894" y="20571"/>
                    <a:pt x="7835" y="17794"/>
                  </a:cubicBezTo>
                  <a:cubicBezTo>
                    <a:pt x="6776" y="15017"/>
                    <a:pt x="5929" y="10286"/>
                    <a:pt x="8259" y="7200"/>
                  </a:cubicBezTo>
                  <a:cubicBezTo>
                    <a:pt x="10588" y="4114"/>
                    <a:pt x="16094" y="2674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407524" y="3707769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817"/>
                    <a:pt x="8640" y="5635"/>
                    <a:pt x="12240" y="9235"/>
                  </a:cubicBezTo>
                  <a:cubicBezTo>
                    <a:pt x="15840" y="12835"/>
                    <a:pt x="18720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9385300" y="3710944"/>
              <a:ext cx="11747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92" y="1650"/>
                    <a:pt x="14984" y="3300"/>
                    <a:pt x="11870" y="6300"/>
                  </a:cubicBezTo>
                  <a:cubicBezTo>
                    <a:pt x="8757" y="9300"/>
                    <a:pt x="5838" y="13650"/>
                    <a:pt x="3892" y="16425"/>
                  </a:cubicBezTo>
                  <a:cubicBezTo>
                    <a:pt x="1946" y="19200"/>
                    <a:pt x="973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9633008" y="3729994"/>
              <a:ext cx="101543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0"/>
                  </a:moveTo>
                  <a:cubicBezTo>
                    <a:pt x="18470" y="1072"/>
                    <a:pt x="15575" y="2145"/>
                    <a:pt x="12124" y="3830"/>
                  </a:cubicBezTo>
                  <a:cubicBezTo>
                    <a:pt x="8672" y="5515"/>
                    <a:pt x="4664" y="7813"/>
                    <a:pt x="2437" y="9421"/>
                  </a:cubicBezTo>
                  <a:cubicBezTo>
                    <a:pt x="210" y="11030"/>
                    <a:pt x="-235" y="11949"/>
                    <a:pt x="99" y="12715"/>
                  </a:cubicBezTo>
                  <a:cubicBezTo>
                    <a:pt x="433" y="13481"/>
                    <a:pt x="1546" y="14094"/>
                    <a:pt x="4775" y="15549"/>
                  </a:cubicBezTo>
                  <a:cubicBezTo>
                    <a:pt x="8004" y="17004"/>
                    <a:pt x="13349" y="19302"/>
                    <a:pt x="1869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9898591" y="3701419"/>
              <a:ext cx="12170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17" y="497"/>
                    <a:pt x="11833" y="993"/>
                    <a:pt x="8358" y="1924"/>
                  </a:cubicBezTo>
                  <a:cubicBezTo>
                    <a:pt x="4883" y="2855"/>
                    <a:pt x="2817" y="4221"/>
                    <a:pt x="1597" y="5834"/>
                  </a:cubicBezTo>
                  <a:cubicBezTo>
                    <a:pt x="376" y="7448"/>
                    <a:pt x="0" y="9310"/>
                    <a:pt x="0" y="11421"/>
                  </a:cubicBezTo>
                  <a:cubicBezTo>
                    <a:pt x="0" y="13531"/>
                    <a:pt x="376" y="15890"/>
                    <a:pt x="751" y="17503"/>
                  </a:cubicBezTo>
                  <a:cubicBezTo>
                    <a:pt x="1127" y="19117"/>
                    <a:pt x="1503" y="19986"/>
                    <a:pt x="3193" y="20607"/>
                  </a:cubicBezTo>
                  <a:cubicBezTo>
                    <a:pt x="4883" y="21228"/>
                    <a:pt x="7889" y="21600"/>
                    <a:pt x="10330" y="21600"/>
                  </a:cubicBezTo>
                  <a:cubicBezTo>
                    <a:pt x="12772" y="21600"/>
                    <a:pt x="14650" y="21228"/>
                    <a:pt x="16529" y="208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9902825" y="3803019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800"/>
                    <a:pt x="9164" y="12000"/>
                    <a:pt x="12764" y="8400"/>
                  </a:cubicBezTo>
                  <a:cubicBezTo>
                    <a:pt x="16364" y="4800"/>
                    <a:pt x="189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0059024" y="3684734"/>
              <a:ext cx="107326" cy="20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26" fill="norm" stroke="1" extrusionOk="0">
                  <a:moveTo>
                    <a:pt x="21475" y="1379"/>
                  </a:moveTo>
                  <a:cubicBezTo>
                    <a:pt x="20840" y="947"/>
                    <a:pt x="20204" y="515"/>
                    <a:pt x="18193" y="245"/>
                  </a:cubicBezTo>
                  <a:cubicBezTo>
                    <a:pt x="16181" y="-25"/>
                    <a:pt x="12793" y="-133"/>
                    <a:pt x="10463" y="245"/>
                  </a:cubicBezTo>
                  <a:cubicBezTo>
                    <a:pt x="8134" y="623"/>
                    <a:pt x="6863" y="1487"/>
                    <a:pt x="6228" y="3323"/>
                  </a:cubicBezTo>
                  <a:cubicBezTo>
                    <a:pt x="5593" y="5159"/>
                    <a:pt x="5593" y="7967"/>
                    <a:pt x="4851" y="10613"/>
                  </a:cubicBezTo>
                  <a:cubicBezTo>
                    <a:pt x="4110" y="13259"/>
                    <a:pt x="2628" y="15743"/>
                    <a:pt x="1675" y="17255"/>
                  </a:cubicBezTo>
                  <a:cubicBezTo>
                    <a:pt x="722" y="18767"/>
                    <a:pt x="299" y="19307"/>
                    <a:pt x="87" y="19847"/>
                  </a:cubicBezTo>
                  <a:cubicBezTo>
                    <a:pt x="-125" y="20387"/>
                    <a:pt x="-125" y="20927"/>
                    <a:pt x="2204" y="21197"/>
                  </a:cubicBezTo>
                  <a:cubicBezTo>
                    <a:pt x="4534" y="21467"/>
                    <a:pt x="9193" y="21467"/>
                    <a:pt x="12157" y="21359"/>
                  </a:cubicBezTo>
                  <a:cubicBezTo>
                    <a:pt x="15122" y="21251"/>
                    <a:pt x="16393" y="21035"/>
                    <a:pt x="17663" y="208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0169524" y="3761744"/>
              <a:ext cx="6667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116"/>
                    <a:pt x="10286" y="10232"/>
                    <a:pt x="13886" y="13832"/>
                  </a:cubicBezTo>
                  <a:cubicBezTo>
                    <a:pt x="17486" y="17432"/>
                    <a:pt x="19543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0185400" y="3761744"/>
              <a:ext cx="7937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371"/>
                    <a:pt x="15840" y="2743"/>
                    <a:pt x="12528" y="5229"/>
                  </a:cubicBezTo>
                  <a:cubicBezTo>
                    <a:pt x="9216" y="7714"/>
                    <a:pt x="5472" y="11314"/>
                    <a:pt x="3312" y="14229"/>
                  </a:cubicBezTo>
                  <a:cubicBezTo>
                    <a:pt x="1152" y="17143"/>
                    <a:pt x="576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0293350" y="3707769"/>
              <a:ext cx="8506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4000" y="0"/>
                  </a:moveTo>
                  <a:cubicBezTo>
                    <a:pt x="8533" y="120"/>
                    <a:pt x="13067" y="240"/>
                    <a:pt x="16000" y="420"/>
                  </a:cubicBezTo>
                  <a:cubicBezTo>
                    <a:pt x="18933" y="600"/>
                    <a:pt x="20267" y="840"/>
                    <a:pt x="20933" y="1260"/>
                  </a:cubicBezTo>
                  <a:cubicBezTo>
                    <a:pt x="21600" y="1680"/>
                    <a:pt x="21600" y="2280"/>
                    <a:pt x="20933" y="3900"/>
                  </a:cubicBezTo>
                  <a:cubicBezTo>
                    <a:pt x="20267" y="5520"/>
                    <a:pt x="18933" y="8160"/>
                    <a:pt x="17733" y="10440"/>
                  </a:cubicBezTo>
                  <a:cubicBezTo>
                    <a:pt x="16533" y="12720"/>
                    <a:pt x="15467" y="14640"/>
                    <a:pt x="14000" y="16200"/>
                  </a:cubicBezTo>
                  <a:cubicBezTo>
                    <a:pt x="12533" y="17760"/>
                    <a:pt x="10667" y="18960"/>
                    <a:pt x="8267" y="19800"/>
                  </a:cubicBezTo>
                  <a:cubicBezTo>
                    <a:pt x="5867" y="20640"/>
                    <a:pt x="2933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0587331" y="3723668"/>
              <a:ext cx="115594" cy="17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64" fill="norm" stroke="1" extrusionOk="0">
                  <a:moveTo>
                    <a:pt x="21447" y="13116"/>
                  </a:moveTo>
                  <a:cubicBezTo>
                    <a:pt x="18894" y="12055"/>
                    <a:pt x="16342" y="10995"/>
                    <a:pt x="14771" y="9538"/>
                  </a:cubicBezTo>
                  <a:cubicBezTo>
                    <a:pt x="13200" y="8080"/>
                    <a:pt x="12611" y="6225"/>
                    <a:pt x="13003" y="4635"/>
                  </a:cubicBezTo>
                  <a:cubicBezTo>
                    <a:pt x="13396" y="3044"/>
                    <a:pt x="14771" y="1719"/>
                    <a:pt x="15949" y="924"/>
                  </a:cubicBezTo>
                  <a:cubicBezTo>
                    <a:pt x="17127" y="129"/>
                    <a:pt x="18109" y="-136"/>
                    <a:pt x="18600" y="63"/>
                  </a:cubicBezTo>
                  <a:cubicBezTo>
                    <a:pt x="19091" y="262"/>
                    <a:pt x="19091" y="924"/>
                    <a:pt x="17520" y="2514"/>
                  </a:cubicBezTo>
                  <a:cubicBezTo>
                    <a:pt x="15949" y="4104"/>
                    <a:pt x="12807" y="6622"/>
                    <a:pt x="9960" y="8743"/>
                  </a:cubicBezTo>
                  <a:cubicBezTo>
                    <a:pt x="7112" y="10863"/>
                    <a:pt x="4560" y="12585"/>
                    <a:pt x="2989" y="13778"/>
                  </a:cubicBezTo>
                  <a:cubicBezTo>
                    <a:pt x="1418" y="14971"/>
                    <a:pt x="829" y="15633"/>
                    <a:pt x="436" y="16362"/>
                  </a:cubicBezTo>
                  <a:cubicBezTo>
                    <a:pt x="43" y="17091"/>
                    <a:pt x="-153" y="17886"/>
                    <a:pt x="142" y="18482"/>
                  </a:cubicBezTo>
                  <a:cubicBezTo>
                    <a:pt x="436" y="19079"/>
                    <a:pt x="1222" y="19476"/>
                    <a:pt x="3480" y="19940"/>
                  </a:cubicBezTo>
                  <a:cubicBezTo>
                    <a:pt x="5738" y="20404"/>
                    <a:pt x="9469" y="20934"/>
                    <a:pt x="13200" y="2146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0890250" y="3698244"/>
              <a:ext cx="6667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4371"/>
                    <a:pt x="6857" y="8743"/>
                    <a:pt x="10457" y="12343"/>
                  </a:cubicBezTo>
                  <a:cubicBezTo>
                    <a:pt x="14057" y="15943"/>
                    <a:pt x="17829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0915650" y="3723644"/>
              <a:ext cx="69850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789"/>
                    <a:pt x="13745" y="7579"/>
                    <a:pt x="10309" y="10800"/>
                  </a:cubicBezTo>
                  <a:cubicBezTo>
                    <a:pt x="6873" y="14021"/>
                    <a:pt x="3927" y="16674"/>
                    <a:pt x="2291" y="18379"/>
                  </a:cubicBezTo>
                  <a:cubicBezTo>
                    <a:pt x="655" y="20084"/>
                    <a:pt x="327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1082866" y="3747529"/>
              <a:ext cx="70910" cy="10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21600" y="903"/>
                  </a:moveTo>
                  <a:cubicBezTo>
                    <a:pt x="20310" y="291"/>
                    <a:pt x="19021" y="-320"/>
                    <a:pt x="16281" y="189"/>
                  </a:cubicBezTo>
                  <a:cubicBezTo>
                    <a:pt x="13540" y="699"/>
                    <a:pt x="9349" y="2329"/>
                    <a:pt x="5964" y="4571"/>
                  </a:cubicBezTo>
                  <a:cubicBezTo>
                    <a:pt x="2579" y="6812"/>
                    <a:pt x="0" y="9665"/>
                    <a:pt x="0" y="12212"/>
                  </a:cubicBezTo>
                  <a:cubicBezTo>
                    <a:pt x="0" y="14759"/>
                    <a:pt x="2579" y="17001"/>
                    <a:pt x="5481" y="18529"/>
                  </a:cubicBezTo>
                  <a:cubicBezTo>
                    <a:pt x="8382" y="20057"/>
                    <a:pt x="11606" y="20872"/>
                    <a:pt x="14024" y="21076"/>
                  </a:cubicBezTo>
                  <a:cubicBezTo>
                    <a:pt x="16442" y="21280"/>
                    <a:pt x="18054" y="20872"/>
                    <a:pt x="19666" y="204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1228873" y="3703364"/>
              <a:ext cx="102703" cy="18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11" fill="norm" stroke="1" extrusionOk="0">
                  <a:moveTo>
                    <a:pt x="21389" y="2736"/>
                  </a:moveTo>
                  <a:cubicBezTo>
                    <a:pt x="21169" y="1872"/>
                    <a:pt x="20948" y="1008"/>
                    <a:pt x="20287" y="514"/>
                  </a:cubicBezTo>
                  <a:cubicBezTo>
                    <a:pt x="19626" y="20"/>
                    <a:pt x="18524" y="-103"/>
                    <a:pt x="16650" y="82"/>
                  </a:cubicBezTo>
                  <a:cubicBezTo>
                    <a:pt x="14777" y="267"/>
                    <a:pt x="12132" y="761"/>
                    <a:pt x="9707" y="2489"/>
                  </a:cubicBezTo>
                  <a:cubicBezTo>
                    <a:pt x="7283" y="4217"/>
                    <a:pt x="5079" y="7179"/>
                    <a:pt x="3426" y="10203"/>
                  </a:cubicBezTo>
                  <a:cubicBezTo>
                    <a:pt x="1773" y="13227"/>
                    <a:pt x="671" y="16313"/>
                    <a:pt x="230" y="18164"/>
                  </a:cubicBezTo>
                  <a:cubicBezTo>
                    <a:pt x="-211" y="20016"/>
                    <a:pt x="9" y="20633"/>
                    <a:pt x="671" y="21003"/>
                  </a:cubicBezTo>
                  <a:cubicBezTo>
                    <a:pt x="1332" y="21374"/>
                    <a:pt x="2434" y="21497"/>
                    <a:pt x="5299" y="20880"/>
                  </a:cubicBezTo>
                  <a:cubicBezTo>
                    <a:pt x="8165" y="20263"/>
                    <a:pt x="12793" y="18905"/>
                    <a:pt x="17422" y="175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1249025" y="3783969"/>
              <a:ext cx="7302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1347450" y="3696611"/>
              <a:ext cx="101600" cy="18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942"/>
                  </a:moveTo>
                  <a:cubicBezTo>
                    <a:pt x="19125" y="442"/>
                    <a:pt x="16650" y="-57"/>
                    <a:pt x="14287" y="5"/>
                  </a:cubicBezTo>
                  <a:cubicBezTo>
                    <a:pt x="11925" y="68"/>
                    <a:pt x="9675" y="692"/>
                    <a:pt x="7538" y="2253"/>
                  </a:cubicBezTo>
                  <a:cubicBezTo>
                    <a:pt x="5400" y="3814"/>
                    <a:pt x="3375" y="6311"/>
                    <a:pt x="2025" y="8870"/>
                  </a:cubicBezTo>
                  <a:cubicBezTo>
                    <a:pt x="675" y="11430"/>
                    <a:pt x="0" y="14052"/>
                    <a:pt x="0" y="16049"/>
                  </a:cubicBezTo>
                  <a:cubicBezTo>
                    <a:pt x="0" y="18047"/>
                    <a:pt x="675" y="19420"/>
                    <a:pt x="2700" y="20232"/>
                  </a:cubicBezTo>
                  <a:cubicBezTo>
                    <a:pt x="4725" y="21044"/>
                    <a:pt x="8100" y="21293"/>
                    <a:pt x="10350" y="21418"/>
                  </a:cubicBezTo>
                  <a:cubicBezTo>
                    <a:pt x="12600" y="21543"/>
                    <a:pt x="13725" y="21543"/>
                    <a:pt x="14850" y="215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1464924" y="3726819"/>
              <a:ext cx="31751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472"/>
                    <a:pt x="8640" y="10944"/>
                    <a:pt x="12240" y="14544"/>
                  </a:cubicBezTo>
                  <a:cubicBezTo>
                    <a:pt x="15840" y="18144"/>
                    <a:pt x="1872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1487150" y="3739519"/>
              <a:ext cx="60325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4186"/>
                    <a:pt x="11747" y="8372"/>
                    <a:pt x="8147" y="11972"/>
                  </a:cubicBezTo>
                  <a:cubicBezTo>
                    <a:pt x="4547" y="15572"/>
                    <a:pt x="2274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1553825" y="3729994"/>
              <a:ext cx="75477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93" fill="norm" stroke="1" extrusionOk="0">
                  <a:moveTo>
                    <a:pt x="2700" y="0"/>
                  </a:moveTo>
                  <a:cubicBezTo>
                    <a:pt x="7500" y="115"/>
                    <a:pt x="12300" y="230"/>
                    <a:pt x="15450" y="287"/>
                  </a:cubicBezTo>
                  <a:cubicBezTo>
                    <a:pt x="18600" y="345"/>
                    <a:pt x="20100" y="345"/>
                    <a:pt x="20850" y="804"/>
                  </a:cubicBezTo>
                  <a:cubicBezTo>
                    <a:pt x="21600" y="1264"/>
                    <a:pt x="21600" y="2183"/>
                    <a:pt x="20700" y="4079"/>
                  </a:cubicBezTo>
                  <a:cubicBezTo>
                    <a:pt x="19800" y="5974"/>
                    <a:pt x="18000" y="8847"/>
                    <a:pt x="16650" y="11604"/>
                  </a:cubicBezTo>
                  <a:cubicBezTo>
                    <a:pt x="15300" y="14362"/>
                    <a:pt x="14400" y="17004"/>
                    <a:pt x="13350" y="18670"/>
                  </a:cubicBezTo>
                  <a:cubicBezTo>
                    <a:pt x="12300" y="20336"/>
                    <a:pt x="11100" y="21026"/>
                    <a:pt x="8850" y="21313"/>
                  </a:cubicBezTo>
                  <a:cubicBezTo>
                    <a:pt x="6600" y="21600"/>
                    <a:pt x="3300" y="2148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6" name="Drawing"/>
          <p:cNvGrpSpPr/>
          <p:nvPr/>
        </p:nvGrpSpPr>
        <p:grpSpPr>
          <a:xfrm>
            <a:off x="127000" y="1428750"/>
            <a:ext cx="11798300" cy="8312151"/>
            <a:chOff x="0" y="0"/>
            <a:chExt cx="11798300" cy="8312150"/>
          </a:xfrm>
        </p:grpSpPr>
        <p:sp>
          <p:nvSpPr>
            <p:cNvPr id="2495" name="Line"/>
            <p:cNvSpPr/>
            <p:nvPr/>
          </p:nvSpPr>
          <p:spPr>
            <a:xfrm>
              <a:off x="839240" y="517435"/>
              <a:ext cx="176760" cy="47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92" fill="norm" stroke="1" extrusionOk="0">
                  <a:moveTo>
                    <a:pt x="13760" y="13563"/>
                  </a:moveTo>
                  <a:cubicBezTo>
                    <a:pt x="13503" y="12802"/>
                    <a:pt x="13245" y="12041"/>
                    <a:pt x="12345" y="11660"/>
                  </a:cubicBezTo>
                  <a:cubicBezTo>
                    <a:pt x="11445" y="11279"/>
                    <a:pt x="9903" y="11279"/>
                    <a:pt x="7974" y="12136"/>
                  </a:cubicBezTo>
                  <a:cubicBezTo>
                    <a:pt x="6045" y="12992"/>
                    <a:pt x="3731" y="14705"/>
                    <a:pt x="2317" y="16085"/>
                  </a:cubicBezTo>
                  <a:cubicBezTo>
                    <a:pt x="903" y="17464"/>
                    <a:pt x="388" y="18511"/>
                    <a:pt x="131" y="19415"/>
                  </a:cubicBezTo>
                  <a:cubicBezTo>
                    <a:pt x="-126" y="20319"/>
                    <a:pt x="-126" y="21080"/>
                    <a:pt x="1288" y="21318"/>
                  </a:cubicBezTo>
                  <a:cubicBezTo>
                    <a:pt x="2703" y="21556"/>
                    <a:pt x="5531" y="21271"/>
                    <a:pt x="7845" y="19653"/>
                  </a:cubicBezTo>
                  <a:cubicBezTo>
                    <a:pt x="10160" y="18035"/>
                    <a:pt x="11960" y="15086"/>
                    <a:pt x="12988" y="11993"/>
                  </a:cubicBezTo>
                  <a:cubicBezTo>
                    <a:pt x="14017" y="8900"/>
                    <a:pt x="14274" y="5665"/>
                    <a:pt x="14403" y="3762"/>
                  </a:cubicBezTo>
                  <a:cubicBezTo>
                    <a:pt x="14531" y="1859"/>
                    <a:pt x="14531" y="1288"/>
                    <a:pt x="14145" y="812"/>
                  </a:cubicBezTo>
                  <a:cubicBezTo>
                    <a:pt x="13760" y="337"/>
                    <a:pt x="12988" y="-44"/>
                    <a:pt x="12345" y="4"/>
                  </a:cubicBezTo>
                  <a:cubicBezTo>
                    <a:pt x="11703" y="51"/>
                    <a:pt x="11188" y="527"/>
                    <a:pt x="10931" y="2430"/>
                  </a:cubicBezTo>
                  <a:cubicBezTo>
                    <a:pt x="10674" y="4333"/>
                    <a:pt x="10674" y="7663"/>
                    <a:pt x="11317" y="10518"/>
                  </a:cubicBezTo>
                  <a:cubicBezTo>
                    <a:pt x="11960" y="13373"/>
                    <a:pt x="13245" y="15752"/>
                    <a:pt x="15045" y="17369"/>
                  </a:cubicBezTo>
                  <a:cubicBezTo>
                    <a:pt x="16845" y="18987"/>
                    <a:pt x="19160" y="19843"/>
                    <a:pt x="21474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020031" y="767379"/>
              <a:ext cx="110269" cy="18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972" fill="norm" stroke="1" extrusionOk="0">
                  <a:moveTo>
                    <a:pt x="2891" y="7942"/>
                  </a:moveTo>
                  <a:cubicBezTo>
                    <a:pt x="4522" y="8654"/>
                    <a:pt x="6152" y="9366"/>
                    <a:pt x="7986" y="9366"/>
                  </a:cubicBezTo>
                  <a:cubicBezTo>
                    <a:pt x="9820" y="9366"/>
                    <a:pt x="11857" y="8654"/>
                    <a:pt x="13488" y="7704"/>
                  </a:cubicBezTo>
                  <a:cubicBezTo>
                    <a:pt x="15118" y="6755"/>
                    <a:pt x="16340" y="5568"/>
                    <a:pt x="16952" y="4144"/>
                  </a:cubicBezTo>
                  <a:cubicBezTo>
                    <a:pt x="17563" y="2720"/>
                    <a:pt x="17563" y="1058"/>
                    <a:pt x="15525" y="346"/>
                  </a:cubicBezTo>
                  <a:cubicBezTo>
                    <a:pt x="13488" y="-366"/>
                    <a:pt x="9412" y="-129"/>
                    <a:pt x="5948" y="2482"/>
                  </a:cubicBezTo>
                  <a:cubicBezTo>
                    <a:pt x="2484" y="5093"/>
                    <a:pt x="-369" y="10078"/>
                    <a:pt x="39" y="13638"/>
                  </a:cubicBezTo>
                  <a:cubicBezTo>
                    <a:pt x="446" y="17199"/>
                    <a:pt x="4114" y="19335"/>
                    <a:pt x="8189" y="20285"/>
                  </a:cubicBezTo>
                  <a:cubicBezTo>
                    <a:pt x="12265" y="21234"/>
                    <a:pt x="16748" y="20997"/>
                    <a:pt x="21231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155700" y="813742"/>
              <a:ext cx="117195" cy="39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49" fill="norm" stroke="1" extrusionOk="0">
                  <a:moveTo>
                    <a:pt x="12729" y="2375"/>
                  </a:moveTo>
                  <a:cubicBezTo>
                    <a:pt x="12729" y="1797"/>
                    <a:pt x="12729" y="1220"/>
                    <a:pt x="11379" y="758"/>
                  </a:cubicBezTo>
                  <a:cubicBezTo>
                    <a:pt x="10029" y="296"/>
                    <a:pt x="7329" y="-51"/>
                    <a:pt x="5400" y="7"/>
                  </a:cubicBezTo>
                  <a:cubicBezTo>
                    <a:pt x="3471" y="65"/>
                    <a:pt x="2314" y="527"/>
                    <a:pt x="1543" y="1104"/>
                  </a:cubicBezTo>
                  <a:cubicBezTo>
                    <a:pt x="771" y="1682"/>
                    <a:pt x="386" y="2375"/>
                    <a:pt x="193" y="3010"/>
                  </a:cubicBezTo>
                  <a:cubicBezTo>
                    <a:pt x="0" y="3645"/>
                    <a:pt x="0" y="4223"/>
                    <a:pt x="771" y="4685"/>
                  </a:cubicBezTo>
                  <a:cubicBezTo>
                    <a:pt x="1543" y="5147"/>
                    <a:pt x="3086" y="5493"/>
                    <a:pt x="5400" y="5320"/>
                  </a:cubicBezTo>
                  <a:cubicBezTo>
                    <a:pt x="7714" y="5147"/>
                    <a:pt x="10800" y="4454"/>
                    <a:pt x="13114" y="3645"/>
                  </a:cubicBezTo>
                  <a:cubicBezTo>
                    <a:pt x="15429" y="2837"/>
                    <a:pt x="16971" y="1913"/>
                    <a:pt x="17743" y="1739"/>
                  </a:cubicBezTo>
                  <a:cubicBezTo>
                    <a:pt x="18514" y="1566"/>
                    <a:pt x="18514" y="2144"/>
                    <a:pt x="19093" y="4223"/>
                  </a:cubicBezTo>
                  <a:cubicBezTo>
                    <a:pt x="19671" y="6302"/>
                    <a:pt x="20829" y="9883"/>
                    <a:pt x="21214" y="12828"/>
                  </a:cubicBezTo>
                  <a:cubicBezTo>
                    <a:pt x="21600" y="15774"/>
                    <a:pt x="21214" y="18084"/>
                    <a:pt x="19864" y="19528"/>
                  </a:cubicBezTo>
                  <a:cubicBezTo>
                    <a:pt x="18514" y="20971"/>
                    <a:pt x="16200" y="21549"/>
                    <a:pt x="12921" y="21549"/>
                  </a:cubicBezTo>
                  <a:cubicBezTo>
                    <a:pt x="9643" y="21549"/>
                    <a:pt x="5400" y="20971"/>
                    <a:pt x="3086" y="19701"/>
                  </a:cubicBezTo>
                  <a:cubicBezTo>
                    <a:pt x="771" y="18430"/>
                    <a:pt x="386" y="16467"/>
                    <a:pt x="0" y="14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308100" y="744232"/>
              <a:ext cx="368967" cy="22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79" fill="norm" stroke="1" extrusionOk="0">
                  <a:moveTo>
                    <a:pt x="0" y="2279"/>
                  </a:moveTo>
                  <a:cubicBezTo>
                    <a:pt x="736" y="5879"/>
                    <a:pt x="1473" y="9479"/>
                    <a:pt x="1964" y="11979"/>
                  </a:cubicBezTo>
                  <a:cubicBezTo>
                    <a:pt x="2455" y="14479"/>
                    <a:pt x="2700" y="15879"/>
                    <a:pt x="2700" y="17079"/>
                  </a:cubicBezTo>
                  <a:cubicBezTo>
                    <a:pt x="2700" y="18279"/>
                    <a:pt x="2455" y="19279"/>
                    <a:pt x="2209" y="19279"/>
                  </a:cubicBezTo>
                  <a:cubicBezTo>
                    <a:pt x="1964" y="19279"/>
                    <a:pt x="1718" y="18279"/>
                    <a:pt x="1657" y="16079"/>
                  </a:cubicBezTo>
                  <a:cubicBezTo>
                    <a:pt x="1595" y="13879"/>
                    <a:pt x="1718" y="10479"/>
                    <a:pt x="2025" y="8379"/>
                  </a:cubicBezTo>
                  <a:cubicBezTo>
                    <a:pt x="2332" y="6279"/>
                    <a:pt x="2823" y="5479"/>
                    <a:pt x="3620" y="4879"/>
                  </a:cubicBezTo>
                  <a:cubicBezTo>
                    <a:pt x="4418" y="4279"/>
                    <a:pt x="5523" y="3879"/>
                    <a:pt x="6198" y="4179"/>
                  </a:cubicBezTo>
                  <a:cubicBezTo>
                    <a:pt x="6873" y="4479"/>
                    <a:pt x="7118" y="5479"/>
                    <a:pt x="7425" y="6379"/>
                  </a:cubicBezTo>
                  <a:cubicBezTo>
                    <a:pt x="7732" y="7279"/>
                    <a:pt x="8100" y="8079"/>
                    <a:pt x="8530" y="8079"/>
                  </a:cubicBezTo>
                  <a:cubicBezTo>
                    <a:pt x="8959" y="8079"/>
                    <a:pt x="9450" y="7279"/>
                    <a:pt x="9757" y="6179"/>
                  </a:cubicBezTo>
                  <a:cubicBezTo>
                    <a:pt x="10064" y="5079"/>
                    <a:pt x="10186" y="3679"/>
                    <a:pt x="9941" y="3179"/>
                  </a:cubicBezTo>
                  <a:cubicBezTo>
                    <a:pt x="9695" y="2679"/>
                    <a:pt x="9082" y="3079"/>
                    <a:pt x="8223" y="4979"/>
                  </a:cubicBezTo>
                  <a:cubicBezTo>
                    <a:pt x="7364" y="6879"/>
                    <a:pt x="6259" y="10279"/>
                    <a:pt x="5707" y="12479"/>
                  </a:cubicBezTo>
                  <a:cubicBezTo>
                    <a:pt x="5155" y="14679"/>
                    <a:pt x="5155" y="15679"/>
                    <a:pt x="5155" y="16679"/>
                  </a:cubicBezTo>
                  <a:cubicBezTo>
                    <a:pt x="5155" y="17679"/>
                    <a:pt x="5155" y="18679"/>
                    <a:pt x="5461" y="19379"/>
                  </a:cubicBezTo>
                  <a:cubicBezTo>
                    <a:pt x="5768" y="20079"/>
                    <a:pt x="6382" y="20479"/>
                    <a:pt x="7364" y="20179"/>
                  </a:cubicBezTo>
                  <a:cubicBezTo>
                    <a:pt x="8345" y="19879"/>
                    <a:pt x="9695" y="18879"/>
                    <a:pt x="10984" y="16879"/>
                  </a:cubicBezTo>
                  <a:cubicBezTo>
                    <a:pt x="12273" y="14879"/>
                    <a:pt x="13500" y="11879"/>
                    <a:pt x="14236" y="9579"/>
                  </a:cubicBezTo>
                  <a:cubicBezTo>
                    <a:pt x="14973" y="7279"/>
                    <a:pt x="15218" y="5679"/>
                    <a:pt x="15157" y="4479"/>
                  </a:cubicBezTo>
                  <a:cubicBezTo>
                    <a:pt x="15095" y="3279"/>
                    <a:pt x="14727" y="2479"/>
                    <a:pt x="14298" y="2579"/>
                  </a:cubicBezTo>
                  <a:cubicBezTo>
                    <a:pt x="13868" y="2679"/>
                    <a:pt x="13377" y="3679"/>
                    <a:pt x="12886" y="5879"/>
                  </a:cubicBezTo>
                  <a:cubicBezTo>
                    <a:pt x="12395" y="8079"/>
                    <a:pt x="11905" y="11479"/>
                    <a:pt x="11659" y="13679"/>
                  </a:cubicBezTo>
                  <a:cubicBezTo>
                    <a:pt x="11414" y="15879"/>
                    <a:pt x="11414" y="16879"/>
                    <a:pt x="11720" y="17579"/>
                  </a:cubicBezTo>
                  <a:cubicBezTo>
                    <a:pt x="12027" y="18279"/>
                    <a:pt x="12641" y="18679"/>
                    <a:pt x="13500" y="18179"/>
                  </a:cubicBezTo>
                  <a:cubicBezTo>
                    <a:pt x="14359" y="17679"/>
                    <a:pt x="15464" y="16279"/>
                    <a:pt x="16568" y="13679"/>
                  </a:cubicBezTo>
                  <a:cubicBezTo>
                    <a:pt x="17673" y="11079"/>
                    <a:pt x="18777" y="7279"/>
                    <a:pt x="19330" y="4779"/>
                  </a:cubicBezTo>
                  <a:cubicBezTo>
                    <a:pt x="19882" y="2279"/>
                    <a:pt x="19882" y="1079"/>
                    <a:pt x="19575" y="479"/>
                  </a:cubicBezTo>
                  <a:cubicBezTo>
                    <a:pt x="19268" y="-121"/>
                    <a:pt x="18655" y="-121"/>
                    <a:pt x="18164" y="279"/>
                  </a:cubicBezTo>
                  <a:cubicBezTo>
                    <a:pt x="17673" y="679"/>
                    <a:pt x="17305" y="1479"/>
                    <a:pt x="17059" y="2379"/>
                  </a:cubicBezTo>
                  <a:cubicBezTo>
                    <a:pt x="16814" y="3279"/>
                    <a:pt x="16691" y="4279"/>
                    <a:pt x="16998" y="5679"/>
                  </a:cubicBezTo>
                  <a:cubicBezTo>
                    <a:pt x="17305" y="7079"/>
                    <a:pt x="18041" y="8879"/>
                    <a:pt x="18839" y="10679"/>
                  </a:cubicBezTo>
                  <a:cubicBezTo>
                    <a:pt x="19636" y="12479"/>
                    <a:pt x="20495" y="14279"/>
                    <a:pt x="20986" y="15679"/>
                  </a:cubicBezTo>
                  <a:cubicBezTo>
                    <a:pt x="21477" y="17079"/>
                    <a:pt x="21600" y="18079"/>
                    <a:pt x="20925" y="18979"/>
                  </a:cubicBezTo>
                  <a:cubicBezTo>
                    <a:pt x="20250" y="19879"/>
                    <a:pt x="18777" y="20679"/>
                    <a:pt x="17305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008716" y="527995"/>
              <a:ext cx="309035" cy="60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6953" y="8291"/>
                  </a:moveTo>
                  <a:cubicBezTo>
                    <a:pt x="6362" y="8066"/>
                    <a:pt x="5770" y="7841"/>
                    <a:pt x="4808" y="7916"/>
                  </a:cubicBezTo>
                  <a:cubicBezTo>
                    <a:pt x="3847" y="7991"/>
                    <a:pt x="2515" y="8366"/>
                    <a:pt x="1553" y="9228"/>
                  </a:cubicBezTo>
                  <a:cubicBezTo>
                    <a:pt x="592" y="10091"/>
                    <a:pt x="0" y="11441"/>
                    <a:pt x="0" y="12266"/>
                  </a:cubicBezTo>
                  <a:cubicBezTo>
                    <a:pt x="0" y="13091"/>
                    <a:pt x="592" y="13391"/>
                    <a:pt x="1627" y="13391"/>
                  </a:cubicBezTo>
                  <a:cubicBezTo>
                    <a:pt x="2663" y="13391"/>
                    <a:pt x="4142" y="13091"/>
                    <a:pt x="4734" y="11928"/>
                  </a:cubicBezTo>
                  <a:cubicBezTo>
                    <a:pt x="5326" y="10766"/>
                    <a:pt x="5030" y="8741"/>
                    <a:pt x="5104" y="7128"/>
                  </a:cubicBezTo>
                  <a:cubicBezTo>
                    <a:pt x="5178" y="5516"/>
                    <a:pt x="5622" y="4316"/>
                    <a:pt x="6732" y="3266"/>
                  </a:cubicBezTo>
                  <a:cubicBezTo>
                    <a:pt x="7841" y="2216"/>
                    <a:pt x="9616" y="1316"/>
                    <a:pt x="10800" y="753"/>
                  </a:cubicBezTo>
                  <a:cubicBezTo>
                    <a:pt x="11984" y="191"/>
                    <a:pt x="12575" y="-34"/>
                    <a:pt x="13167" y="3"/>
                  </a:cubicBezTo>
                  <a:cubicBezTo>
                    <a:pt x="13759" y="41"/>
                    <a:pt x="14351" y="341"/>
                    <a:pt x="14499" y="1241"/>
                  </a:cubicBezTo>
                  <a:cubicBezTo>
                    <a:pt x="14647" y="2141"/>
                    <a:pt x="14351" y="3641"/>
                    <a:pt x="13463" y="5591"/>
                  </a:cubicBezTo>
                  <a:cubicBezTo>
                    <a:pt x="12575" y="7541"/>
                    <a:pt x="11096" y="9941"/>
                    <a:pt x="9690" y="12453"/>
                  </a:cubicBezTo>
                  <a:cubicBezTo>
                    <a:pt x="8285" y="14966"/>
                    <a:pt x="6953" y="17591"/>
                    <a:pt x="6288" y="19128"/>
                  </a:cubicBezTo>
                  <a:cubicBezTo>
                    <a:pt x="5622" y="20666"/>
                    <a:pt x="5622" y="21116"/>
                    <a:pt x="5992" y="21341"/>
                  </a:cubicBezTo>
                  <a:cubicBezTo>
                    <a:pt x="6362" y="21566"/>
                    <a:pt x="7101" y="21566"/>
                    <a:pt x="8285" y="20966"/>
                  </a:cubicBezTo>
                  <a:cubicBezTo>
                    <a:pt x="9468" y="20366"/>
                    <a:pt x="11096" y="19166"/>
                    <a:pt x="12279" y="17966"/>
                  </a:cubicBezTo>
                  <a:cubicBezTo>
                    <a:pt x="13463" y="16766"/>
                    <a:pt x="14203" y="15566"/>
                    <a:pt x="14499" y="14741"/>
                  </a:cubicBezTo>
                  <a:cubicBezTo>
                    <a:pt x="14795" y="13916"/>
                    <a:pt x="14647" y="13466"/>
                    <a:pt x="14203" y="13203"/>
                  </a:cubicBezTo>
                  <a:cubicBezTo>
                    <a:pt x="13759" y="12941"/>
                    <a:pt x="13019" y="12866"/>
                    <a:pt x="13019" y="12866"/>
                  </a:cubicBezTo>
                  <a:cubicBezTo>
                    <a:pt x="13019" y="12866"/>
                    <a:pt x="13759" y="12941"/>
                    <a:pt x="15312" y="12791"/>
                  </a:cubicBezTo>
                  <a:cubicBezTo>
                    <a:pt x="16866" y="12641"/>
                    <a:pt x="19233" y="12266"/>
                    <a:pt x="21600" y="11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722932" y="493318"/>
              <a:ext cx="540968" cy="44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09" fill="norm" stroke="1" extrusionOk="0">
                  <a:moveTo>
                    <a:pt x="6377" y="3458"/>
                  </a:moveTo>
                  <a:cubicBezTo>
                    <a:pt x="5955" y="2337"/>
                    <a:pt x="5533" y="1217"/>
                    <a:pt x="5069" y="605"/>
                  </a:cubicBezTo>
                  <a:cubicBezTo>
                    <a:pt x="4605" y="-6"/>
                    <a:pt x="4098" y="-108"/>
                    <a:pt x="3761" y="96"/>
                  </a:cubicBezTo>
                  <a:cubicBezTo>
                    <a:pt x="3423" y="300"/>
                    <a:pt x="3255" y="809"/>
                    <a:pt x="3128" y="2949"/>
                  </a:cubicBezTo>
                  <a:cubicBezTo>
                    <a:pt x="3002" y="5088"/>
                    <a:pt x="2917" y="8858"/>
                    <a:pt x="2917" y="12017"/>
                  </a:cubicBezTo>
                  <a:cubicBezTo>
                    <a:pt x="2917" y="15175"/>
                    <a:pt x="3002" y="17722"/>
                    <a:pt x="3086" y="19250"/>
                  </a:cubicBezTo>
                  <a:cubicBezTo>
                    <a:pt x="3170" y="20779"/>
                    <a:pt x="3255" y="21288"/>
                    <a:pt x="3086" y="21390"/>
                  </a:cubicBezTo>
                  <a:cubicBezTo>
                    <a:pt x="2917" y="21492"/>
                    <a:pt x="2495" y="21186"/>
                    <a:pt x="1989" y="20320"/>
                  </a:cubicBezTo>
                  <a:cubicBezTo>
                    <a:pt x="1483" y="19454"/>
                    <a:pt x="892" y="18028"/>
                    <a:pt x="512" y="16958"/>
                  </a:cubicBezTo>
                  <a:cubicBezTo>
                    <a:pt x="133" y="15888"/>
                    <a:pt x="-36" y="15175"/>
                    <a:pt x="6" y="14615"/>
                  </a:cubicBezTo>
                  <a:cubicBezTo>
                    <a:pt x="48" y="14054"/>
                    <a:pt x="302" y="13647"/>
                    <a:pt x="639" y="13443"/>
                  </a:cubicBezTo>
                  <a:cubicBezTo>
                    <a:pt x="977" y="13239"/>
                    <a:pt x="1398" y="13239"/>
                    <a:pt x="1947" y="13698"/>
                  </a:cubicBezTo>
                  <a:cubicBezTo>
                    <a:pt x="2495" y="14156"/>
                    <a:pt x="3170" y="15073"/>
                    <a:pt x="3508" y="15837"/>
                  </a:cubicBezTo>
                  <a:cubicBezTo>
                    <a:pt x="3845" y="16601"/>
                    <a:pt x="3845" y="17213"/>
                    <a:pt x="3719" y="17773"/>
                  </a:cubicBezTo>
                  <a:cubicBezTo>
                    <a:pt x="3592" y="18334"/>
                    <a:pt x="3339" y="18843"/>
                    <a:pt x="3170" y="18792"/>
                  </a:cubicBezTo>
                  <a:cubicBezTo>
                    <a:pt x="3002" y="18741"/>
                    <a:pt x="2917" y="18130"/>
                    <a:pt x="3255" y="17060"/>
                  </a:cubicBezTo>
                  <a:cubicBezTo>
                    <a:pt x="3592" y="15990"/>
                    <a:pt x="4352" y="14462"/>
                    <a:pt x="4942" y="13545"/>
                  </a:cubicBezTo>
                  <a:cubicBezTo>
                    <a:pt x="5533" y="12628"/>
                    <a:pt x="5955" y="12322"/>
                    <a:pt x="6334" y="12322"/>
                  </a:cubicBezTo>
                  <a:cubicBezTo>
                    <a:pt x="6714" y="12322"/>
                    <a:pt x="7052" y="12628"/>
                    <a:pt x="7305" y="13086"/>
                  </a:cubicBezTo>
                  <a:cubicBezTo>
                    <a:pt x="7558" y="13545"/>
                    <a:pt x="7727" y="14156"/>
                    <a:pt x="7980" y="14615"/>
                  </a:cubicBezTo>
                  <a:cubicBezTo>
                    <a:pt x="8233" y="15073"/>
                    <a:pt x="8570" y="15379"/>
                    <a:pt x="8908" y="15379"/>
                  </a:cubicBezTo>
                  <a:cubicBezTo>
                    <a:pt x="9245" y="15379"/>
                    <a:pt x="9583" y="15073"/>
                    <a:pt x="9836" y="14666"/>
                  </a:cubicBezTo>
                  <a:cubicBezTo>
                    <a:pt x="10089" y="14258"/>
                    <a:pt x="10258" y="13749"/>
                    <a:pt x="10089" y="13341"/>
                  </a:cubicBezTo>
                  <a:cubicBezTo>
                    <a:pt x="9920" y="12934"/>
                    <a:pt x="9414" y="12628"/>
                    <a:pt x="8950" y="12730"/>
                  </a:cubicBezTo>
                  <a:cubicBezTo>
                    <a:pt x="8486" y="12832"/>
                    <a:pt x="8064" y="13341"/>
                    <a:pt x="7684" y="14105"/>
                  </a:cubicBezTo>
                  <a:cubicBezTo>
                    <a:pt x="7305" y="14869"/>
                    <a:pt x="6967" y="15888"/>
                    <a:pt x="6841" y="16652"/>
                  </a:cubicBezTo>
                  <a:cubicBezTo>
                    <a:pt x="6714" y="17417"/>
                    <a:pt x="6798" y="17926"/>
                    <a:pt x="7052" y="18283"/>
                  </a:cubicBezTo>
                  <a:cubicBezTo>
                    <a:pt x="7305" y="18639"/>
                    <a:pt x="7727" y="18843"/>
                    <a:pt x="8528" y="18639"/>
                  </a:cubicBezTo>
                  <a:cubicBezTo>
                    <a:pt x="9330" y="18435"/>
                    <a:pt x="10511" y="17824"/>
                    <a:pt x="11439" y="17009"/>
                  </a:cubicBezTo>
                  <a:cubicBezTo>
                    <a:pt x="12367" y="16194"/>
                    <a:pt x="13042" y="15175"/>
                    <a:pt x="13380" y="14411"/>
                  </a:cubicBezTo>
                  <a:cubicBezTo>
                    <a:pt x="13717" y="13647"/>
                    <a:pt x="13717" y="13137"/>
                    <a:pt x="13464" y="13035"/>
                  </a:cubicBezTo>
                  <a:cubicBezTo>
                    <a:pt x="13211" y="12934"/>
                    <a:pt x="12705" y="13239"/>
                    <a:pt x="12367" y="13647"/>
                  </a:cubicBezTo>
                  <a:cubicBezTo>
                    <a:pt x="12030" y="14054"/>
                    <a:pt x="11861" y="14564"/>
                    <a:pt x="11777" y="15226"/>
                  </a:cubicBezTo>
                  <a:cubicBezTo>
                    <a:pt x="11692" y="15888"/>
                    <a:pt x="11692" y="16703"/>
                    <a:pt x="11903" y="17213"/>
                  </a:cubicBezTo>
                  <a:cubicBezTo>
                    <a:pt x="12114" y="17722"/>
                    <a:pt x="12536" y="17926"/>
                    <a:pt x="13422" y="17824"/>
                  </a:cubicBezTo>
                  <a:cubicBezTo>
                    <a:pt x="14308" y="17722"/>
                    <a:pt x="15658" y="17315"/>
                    <a:pt x="16501" y="16958"/>
                  </a:cubicBezTo>
                  <a:cubicBezTo>
                    <a:pt x="17345" y="16601"/>
                    <a:pt x="17683" y="16296"/>
                    <a:pt x="17936" y="15888"/>
                  </a:cubicBezTo>
                  <a:cubicBezTo>
                    <a:pt x="18189" y="15481"/>
                    <a:pt x="18358" y="14971"/>
                    <a:pt x="18189" y="14666"/>
                  </a:cubicBezTo>
                  <a:cubicBezTo>
                    <a:pt x="18020" y="14360"/>
                    <a:pt x="17514" y="14258"/>
                    <a:pt x="17050" y="14564"/>
                  </a:cubicBezTo>
                  <a:cubicBezTo>
                    <a:pt x="16586" y="14869"/>
                    <a:pt x="16164" y="15583"/>
                    <a:pt x="15953" y="16194"/>
                  </a:cubicBezTo>
                  <a:cubicBezTo>
                    <a:pt x="15742" y="16805"/>
                    <a:pt x="15742" y="17315"/>
                    <a:pt x="15784" y="17824"/>
                  </a:cubicBezTo>
                  <a:cubicBezTo>
                    <a:pt x="15827" y="18334"/>
                    <a:pt x="15911" y="18843"/>
                    <a:pt x="16164" y="19098"/>
                  </a:cubicBezTo>
                  <a:cubicBezTo>
                    <a:pt x="16417" y="19352"/>
                    <a:pt x="16839" y="19352"/>
                    <a:pt x="17345" y="18792"/>
                  </a:cubicBezTo>
                  <a:cubicBezTo>
                    <a:pt x="17852" y="18232"/>
                    <a:pt x="18442" y="17111"/>
                    <a:pt x="18991" y="15073"/>
                  </a:cubicBezTo>
                  <a:cubicBezTo>
                    <a:pt x="19539" y="13035"/>
                    <a:pt x="20045" y="10081"/>
                    <a:pt x="20298" y="8196"/>
                  </a:cubicBezTo>
                  <a:cubicBezTo>
                    <a:pt x="20551" y="6311"/>
                    <a:pt x="20551" y="5496"/>
                    <a:pt x="20551" y="4834"/>
                  </a:cubicBezTo>
                  <a:cubicBezTo>
                    <a:pt x="20551" y="4171"/>
                    <a:pt x="20551" y="3662"/>
                    <a:pt x="20341" y="3356"/>
                  </a:cubicBezTo>
                  <a:cubicBezTo>
                    <a:pt x="20130" y="3050"/>
                    <a:pt x="19708" y="2949"/>
                    <a:pt x="19412" y="3152"/>
                  </a:cubicBezTo>
                  <a:cubicBezTo>
                    <a:pt x="19117" y="3356"/>
                    <a:pt x="18948" y="3866"/>
                    <a:pt x="18737" y="5700"/>
                  </a:cubicBezTo>
                  <a:cubicBezTo>
                    <a:pt x="18526" y="7534"/>
                    <a:pt x="18273" y="10692"/>
                    <a:pt x="18273" y="12832"/>
                  </a:cubicBezTo>
                  <a:cubicBezTo>
                    <a:pt x="18273" y="14971"/>
                    <a:pt x="18526" y="16092"/>
                    <a:pt x="19117" y="16754"/>
                  </a:cubicBezTo>
                  <a:cubicBezTo>
                    <a:pt x="19708" y="17417"/>
                    <a:pt x="20636" y="17620"/>
                    <a:pt x="21564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259002" y="768350"/>
              <a:ext cx="87449" cy="10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848" fill="norm" stroke="1" extrusionOk="0">
                  <a:moveTo>
                    <a:pt x="19704" y="1247"/>
                  </a:moveTo>
                  <a:cubicBezTo>
                    <a:pt x="17133" y="416"/>
                    <a:pt x="14561" y="-415"/>
                    <a:pt x="11218" y="623"/>
                  </a:cubicBezTo>
                  <a:cubicBezTo>
                    <a:pt x="7876" y="1662"/>
                    <a:pt x="3761" y="4570"/>
                    <a:pt x="1704" y="7893"/>
                  </a:cubicBezTo>
                  <a:cubicBezTo>
                    <a:pt x="-353" y="11216"/>
                    <a:pt x="-353" y="14954"/>
                    <a:pt x="676" y="17447"/>
                  </a:cubicBezTo>
                  <a:cubicBezTo>
                    <a:pt x="1704" y="19939"/>
                    <a:pt x="3761" y="21185"/>
                    <a:pt x="6847" y="20770"/>
                  </a:cubicBezTo>
                  <a:cubicBezTo>
                    <a:pt x="9933" y="20354"/>
                    <a:pt x="14047" y="18277"/>
                    <a:pt x="16618" y="14539"/>
                  </a:cubicBezTo>
                  <a:cubicBezTo>
                    <a:pt x="19190" y="10800"/>
                    <a:pt x="20218" y="5400"/>
                    <a:pt x="212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3359150" y="752386"/>
              <a:ext cx="212544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8" fill="norm" stroke="1" extrusionOk="0">
                  <a:moveTo>
                    <a:pt x="0" y="1510"/>
                  </a:moveTo>
                  <a:cubicBezTo>
                    <a:pt x="1069" y="1510"/>
                    <a:pt x="2139" y="1510"/>
                    <a:pt x="2780" y="2340"/>
                  </a:cubicBezTo>
                  <a:cubicBezTo>
                    <a:pt x="3422" y="3171"/>
                    <a:pt x="3636" y="4833"/>
                    <a:pt x="3743" y="6660"/>
                  </a:cubicBezTo>
                  <a:cubicBezTo>
                    <a:pt x="3850" y="8488"/>
                    <a:pt x="3850" y="10482"/>
                    <a:pt x="3850" y="12642"/>
                  </a:cubicBezTo>
                  <a:cubicBezTo>
                    <a:pt x="3850" y="14802"/>
                    <a:pt x="3850" y="17128"/>
                    <a:pt x="4063" y="17128"/>
                  </a:cubicBezTo>
                  <a:cubicBezTo>
                    <a:pt x="4277" y="17128"/>
                    <a:pt x="4705" y="14802"/>
                    <a:pt x="5453" y="11977"/>
                  </a:cubicBezTo>
                  <a:cubicBezTo>
                    <a:pt x="6202" y="9153"/>
                    <a:pt x="7271" y="5830"/>
                    <a:pt x="8127" y="3503"/>
                  </a:cubicBezTo>
                  <a:cubicBezTo>
                    <a:pt x="8982" y="1177"/>
                    <a:pt x="9624" y="-152"/>
                    <a:pt x="9945" y="14"/>
                  </a:cubicBezTo>
                  <a:cubicBezTo>
                    <a:pt x="10265" y="180"/>
                    <a:pt x="10265" y="1842"/>
                    <a:pt x="10479" y="4002"/>
                  </a:cubicBezTo>
                  <a:cubicBezTo>
                    <a:pt x="10693" y="6162"/>
                    <a:pt x="11121" y="8820"/>
                    <a:pt x="11655" y="9485"/>
                  </a:cubicBezTo>
                  <a:cubicBezTo>
                    <a:pt x="12190" y="10150"/>
                    <a:pt x="12832" y="8820"/>
                    <a:pt x="13687" y="7159"/>
                  </a:cubicBezTo>
                  <a:cubicBezTo>
                    <a:pt x="14543" y="5497"/>
                    <a:pt x="15612" y="3503"/>
                    <a:pt x="16681" y="2174"/>
                  </a:cubicBezTo>
                  <a:cubicBezTo>
                    <a:pt x="17750" y="845"/>
                    <a:pt x="18820" y="180"/>
                    <a:pt x="19675" y="513"/>
                  </a:cubicBezTo>
                  <a:cubicBezTo>
                    <a:pt x="20531" y="845"/>
                    <a:pt x="21172" y="2174"/>
                    <a:pt x="21386" y="5830"/>
                  </a:cubicBezTo>
                  <a:cubicBezTo>
                    <a:pt x="21600" y="9485"/>
                    <a:pt x="21386" y="15466"/>
                    <a:pt x="2117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943741" y="524933"/>
              <a:ext cx="139310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600" fill="norm" stroke="1" extrusionOk="0">
                  <a:moveTo>
                    <a:pt x="20603" y="428"/>
                  </a:moveTo>
                  <a:cubicBezTo>
                    <a:pt x="19038" y="214"/>
                    <a:pt x="17473" y="0"/>
                    <a:pt x="15751" y="0"/>
                  </a:cubicBezTo>
                  <a:cubicBezTo>
                    <a:pt x="14029" y="0"/>
                    <a:pt x="12151" y="214"/>
                    <a:pt x="9646" y="1657"/>
                  </a:cubicBezTo>
                  <a:cubicBezTo>
                    <a:pt x="7142" y="3101"/>
                    <a:pt x="4012" y="5774"/>
                    <a:pt x="1977" y="8608"/>
                  </a:cubicBezTo>
                  <a:cubicBezTo>
                    <a:pt x="-58" y="11442"/>
                    <a:pt x="-997" y="14436"/>
                    <a:pt x="1507" y="16628"/>
                  </a:cubicBezTo>
                  <a:cubicBezTo>
                    <a:pt x="4012" y="18820"/>
                    <a:pt x="9960" y="20210"/>
                    <a:pt x="159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084762" y="575140"/>
              <a:ext cx="156461" cy="35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84" fill="norm" stroke="1" extrusionOk="0">
                  <a:moveTo>
                    <a:pt x="14455" y="14768"/>
                  </a:moveTo>
                  <a:cubicBezTo>
                    <a:pt x="11575" y="14768"/>
                    <a:pt x="8695" y="14768"/>
                    <a:pt x="6247" y="15392"/>
                  </a:cubicBezTo>
                  <a:cubicBezTo>
                    <a:pt x="3799" y="16016"/>
                    <a:pt x="1783" y="17265"/>
                    <a:pt x="775" y="18326"/>
                  </a:cubicBezTo>
                  <a:cubicBezTo>
                    <a:pt x="-233" y="19387"/>
                    <a:pt x="-233" y="20261"/>
                    <a:pt x="631" y="20761"/>
                  </a:cubicBezTo>
                  <a:cubicBezTo>
                    <a:pt x="1495" y="21260"/>
                    <a:pt x="3223" y="21385"/>
                    <a:pt x="5671" y="20761"/>
                  </a:cubicBezTo>
                  <a:cubicBezTo>
                    <a:pt x="8119" y="20136"/>
                    <a:pt x="11287" y="18763"/>
                    <a:pt x="14023" y="15954"/>
                  </a:cubicBezTo>
                  <a:cubicBezTo>
                    <a:pt x="16759" y="13145"/>
                    <a:pt x="19063" y="8899"/>
                    <a:pt x="20215" y="6402"/>
                  </a:cubicBezTo>
                  <a:cubicBezTo>
                    <a:pt x="21367" y="3905"/>
                    <a:pt x="21367" y="3156"/>
                    <a:pt x="21223" y="2282"/>
                  </a:cubicBezTo>
                  <a:cubicBezTo>
                    <a:pt x="21079" y="1408"/>
                    <a:pt x="20791" y="409"/>
                    <a:pt x="19927" y="97"/>
                  </a:cubicBezTo>
                  <a:cubicBezTo>
                    <a:pt x="19063" y="-215"/>
                    <a:pt x="17623" y="160"/>
                    <a:pt x="16183" y="2157"/>
                  </a:cubicBezTo>
                  <a:cubicBezTo>
                    <a:pt x="14743" y="4155"/>
                    <a:pt x="13303" y="7776"/>
                    <a:pt x="12583" y="10523"/>
                  </a:cubicBezTo>
                  <a:cubicBezTo>
                    <a:pt x="11863" y="13269"/>
                    <a:pt x="11863" y="15142"/>
                    <a:pt x="12295" y="16328"/>
                  </a:cubicBezTo>
                  <a:cubicBezTo>
                    <a:pt x="12727" y="17514"/>
                    <a:pt x="13591" y="18014"/>
                    <a:pt x="14743" y="18264"/>
                  </a:cubicBezTo>
                  <a:cubicBezTo>
                    <a:pt x="15895" y="18513"/>
                    <a:pt x="17335" y="18513"/>
                    <a:pt x="18775" y="18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294954" y="571021"/>
              <a:ext cx="137347" cy="35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44" fill="norm" stroke="1" extrusionOk="0">
                  <a:moveTo>
                    <a:pt x="21236" y="3060"/>
                  </a:moveTo>
                  <a:cubicBezTo>
                    <a:pt x="20909" y="2428"/>
                    <a:pt x="20581" y="1797"/>
                    <a:pt x="19927" y="1228"/>
                  </a:cubicBezTo>
                  <a:cubicBezTo>
                    <a:pt x="19272" y="660"/>
                    <a:pt x="18291" y="155"/>
                    <a:pt x="16981" y="28"/>
                  </a:cubicBezTo>
                  <a:cubicBezTo>
                    <a:pt x="15672" y="-98"/>
                    <a:pt x="14036" y="155"/>
                    <a:pt x="11909" y="1607"/>
                  </a:cubicBezTo>
                  <a:cubicBezTo>
                    <a:pt x="9781" y="3060"/>
                    <a:pt x="7163" y="5713"/>
                    <a:pt x="5854" y="8618"/>
                  </a:cubicBezTo>
                  <a:cubicBezTo>
                    <a:pt x="4545" y="11523"/>
                    <a:pt x="4545" y="14681"/>
                    <a:pt x="4872" y="16702"/>
                  </a:cubicBezTo>
                  <a:cubicBezTo>
                    <a:pt x="5200" y="18723"/>
                    <a:pt x="5854" y="19607"/>
                    <a:pt x="6836" y="20302"/>
                  </a:cubicBezTo>
                  <a:cubicBezTo>
                    <a:pt x="7818" y="20997"/>
                    <a:pt x="9127" y="21502"/>
                    <a:pt x="9454" y="21439"/>
                  </a:cubicBezTo>
                  <a:cubicBezTo>
                    <a:pt x="9781" y="21376"/>
                    <a:pt x="9127" y="20744"/>
                    <a:pt x="7654" y="19923"/>
                  </a:cubicBezTo>
                  <a:cubicBezTo>
                    <a:pt x="6181" y="19102"/>
                    <a:pt x="3891" y="18091"/>
                    <a:pt x="2254" y="17270"/>
                  </a:cubicBezTo>
                  <a:cubicBezTo>
                    <a:pt x="618" y="16449"/>
                    <a:pt x="-364" y="15818"/>
                    <a:pt x="127" y="15313"/>
                  </a:cubicBezTo>
                  <a:cubicBezTo>
                    <a:pt x="618" y="14807"/>
                    <a:pt x="2581" y="14428"/>
                    <a:pt x="5527" y="13986"/>
                  </a:cubicBezTo>
                  <a:cubicBezTo>
                    <a:pt x="8472" y="13544"/>
                    <a:pt x="12400" y="13039"/>
                    <a:pt x="16327" y="12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457700" y="571500"/>
              <a:ext cx="7502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8757" y="0"/>
                  </a:moveTo>
                  <a:cubicBezTo>
                    <a:pt x="14011" y="2743"/>
                    <a:pt x="19265" y="5486"/>
                    <a:pt x="20432" y="8571"/>
                  </a:cubicBezTo>
                  <a:cubicBezTo>
                    <a:pt x="21600" y="11657"/>
                    <a:pt x="18681" y="15086"/>
                    <a:pt x="14595" y="17314"/>
                  </a:cubicBezTo>
                  <a:cubicBezTo>
                    <a:pt x="10508" y="19543"/>
                    <a:pt x="525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838699" y="73660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857750" y="85090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5565225" y="510748"/>
              <a:ext cx="168826" cy="49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73" fill="norm" stroke="1" extrusionOk="0">
                  <a:moveTo>
                    <a:pt x="21269" y="3176"/>
                  </a:moveTo>
                  <a:cubicBezTo>
                    <a:pt x="21269" y="2718"/>
                    <a:pt x="21269" y="2261"/>
                    <a:pt x="21269" y="1712"/>
                  </a:cubicBezTo>
                  <a:cubicBezTo>
                    <a:pt x="21269" y="1162"/>
                    <a:pt x="21269" y="522"/>
                    <a:pt x="20602" y="201"/>
                  </a:cubicBezTo>
                  <a:cubicBezTo>
                    <a:pt x="19936" y="-119"/>
                    <a:pt x="18602" y="-119"/>
                    <a:pt x="16202" y="659"/>
                  </a:cubicBezTo>
                  <a:cubicBezTo>
                    <a:pt x="13802" y="1437"/>
                    <a:pt x="10336" y="2993"/>
                    <a:pt x="7402" y="4915"/>
                  </a:cubicBezTo>
                  <a:cubicBezTo>
                    <a:pt x="4469" y="6837"/>
                    <a:pt x="2069" y="9125"/>
                    <a:pt x="869" y="11459"/>
                  </a:cubicBezTo>
                  <a:cubicBezTo>
                    <a:pt x="-331" y="13793"/>
                    <a:pt x="-331" y="16173"/>
                    <a:pt x="1136" y="17866"/>
                  </a:cubicBezTo>
                  <a:cubicBezTo>
                    <a:pt x="2602" y="19559"/>
                    <a:pt x="5536" y="20566"/>
                    <a:pt x="8202" y="21023"/>
                  </a:cubicBezTo>
                  <a:cubicBezTo>
                    <a:pt x="10869" y="21481"/>
                    <a:pt x="13269" y="21389"/>
                    <a:pt x="15669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813631" y="647699"/>
              <a:ext cx="41069" cy="33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37" fill="norm" stroke="1" extrusionOk="0">
                  <a:moveTo>
                    <a:pt x="20955" y="0"/>
                  </a:moveTo>
                  <a:cubicBezTo>
                    <a:pt x="16635" y="4455"/>
                    <a:pt x="12315" y="8910"/>
                    <a:pt x="9075" y="12218"/>
                  </a:cubicBezTo>
                  <a:cubicBezTo>
                    <a:pt x="5835" y="15525"/>
                    <a:pt x="3675" y="17685"/>
                    <a:pt x="2055" y="19170"/>
                  </a:cubicBezTo>
                  <a:cubicBezTo>
                    <a:pt x="435" y="20655"/>
                    <a:pt x="-645" y="21465"/>
                    <a:pt x="435" y="21533"/>
                  </a:cubicBezTo>
                  <a:cubicBezTo>
                    <a:pt x="1515" y="21600"/>
                    <a:pt x="4755" y="20925"/>
                    <a:pt x="8535" y="19980"/>
                  </a:cubicBezTo>
                  <a:cubicBezTo>
                    <a:pt x="12315" y="19035"/>
                    <a:pt x="16635" y="17820"/>
                    <a:pt x="20955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902605" y="641350"/>
              <a:ext cx="40995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4437" y="4708"/>
                    <a:pt x="7957" y="9415"/>
                    <a:pt x="4177" y="12738"/>
                  </a:cubicBezTo>
                  <a:cubicBezTo>
                    <a:pt x="397" y="16062"/>
                    <a:pt x="-683" y="18000"/>
                    <a:pt x="397" y="19246"/>
                  </a:cubicBezTo>
                  <a:cubicBezTo>
                    <a:pt x="1477" y="20492"/>
                    <a:pt x="4717" y="21046"/>
                    <a:pt x="79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740400" y="806450"/>
              <a:ext cx="266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773146" y="882650"/>
              <a:ext cx="202204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63" fill="norm" stroke="1" extrusionOk="0">
                  <a:moveTo>
                    <a:pt x="2594" y="15429"/>
                  </a:moveTo>
                  <a:cubicBezTo>
                    <a:pt x="1244" y="17486"/>
                    <a:pt x="-106" y="19543"/>
                    <a:pt x="7" y="20571"/>
                  </a:cubicBezTo>
                  <a:cubicBezTo>
                    <a:pt x="119" y="21600"/>
                    <a:pt x="1694" y="21600"/>
                    <a:pt x="5519" y="18000"/>
                  </a:cubicBezTo>
                  <a:cubicBezTo>
                    <a:pt x="9344" y="14400"/>
                    <a:pt x="15419" y="7200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6095999" y="749300"/>
              <a:ext cx="152401" cy="21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0"/>
                  </a:moveTo>
                  <a:cubicBezTo>
                    <a:pt x="2700" y="4823"/>
                    <a:pt x="5400" y="9647"/>
                    <a:pt x="6750" y="12583"/>
                  </a:cubicBezTo>
                  <a:cubicBezTo>
                    <a:pt x="8100" y="15518"/>
                    <a:pt x="8100" y="16567"/>
                    <a:pt x="7950" y="17616"/>
                  </a:cubicBezTo>
                  <a:cubicBezTo>
                    <a:pt x="7800" y="18664"/>
                    <a:pt x="7500" y="19713"/>
                    <a:pt x="6600" y="20447"/>
                  </a:cubicBezTo>
                  <a:cubicBezTo>
                    <a:pt x="5700" y="21181"/>
                    <a:pt x="4200" y="21600"/>
                    <a:pt x="3450" y="20971"/>
                  </a:cubicBezTo>
                  <a:cubicBezTo>
                    <a:pt x="2700" y="20342"/>
                    <a:pt x="2700" y="18664"/>
                    <a:pt x="3900" y="15728"/>
                  </a:cubicBezTo>
                  <a:cubicBezTo>
                    <a:pt x="5100" y="12792"/>
                    <a:pt x="7500" y="8598"/>
                    <a:pt x="10650" y="5977"/>
                  </a:cubicBezTo>
                  <a:cubicBezTo>
                    <a:pt x="13800" y="3355"/>
                    <a:pt x="17700" y="2307"/>
                    <a:pt x="21600" y="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6219021" y="787400"/>
              <a:ext cx="107696" cy="15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067" fill="norm" stroke="1" extrusionOk="0">
                  <a:moveTo>
                    <a:pt x="14489" y="0"/>
                  </a:moveTo>
                  <a:cubicBezTo>
                    <a:pt x="10335" y="1152"/>
                    <a:pt x="6181" y="2304"/>
                    <a:pt x="3481" y="4752"/>
                  </a:cubicBezTo>
                  <a:cubicBezTo>
                    <a:pt x="781" y="7200"/>
                    <a:pt x="-465" y="10944"/>
                    <a:pt x="158" y="14112"/>
                  </a:cubicBezTo>
                  <a:cubicBezTo>
                    <a:pt x="781" y="17280"/>
                    <a:pt x="3273" y="19872"/>
                    <a:pt x="6804" y="20736"/>
                  </a:cubicBezTo>
                  <a:cubicBezTo>
                    <a:pt x="10335" y="21600"/>
                    <a:pt x="14904" y="20736"/>
                    <a:pt x="17604" y="18576"/>
                  </a:cubicBezTo>
                  <a:cubicBezTo>
                    <a:pt x="20304" y="16416"/>
                    <a:pt x="21135" y="12960"/>
                    <a:pt x="21135" y="10368"/>
                  </a:cubicBezTo>
                  <a:cubicBezTo>
                    <a:pt x="21135" y="7776"/>
                    <a:pt x="20304" y="6048"/>
                    <a:pt x="18850" y="4896"/>
                  </a:cubicBezTo>
                  <a:cubicBezTo>
                    <a:pt x="17397" y="3744"/>
                    <a:pt x="15320" y="3168"/>
                    <a:pt x="14904" y="3456"/>
                  </a:cubicBezTo>
                  <a:cubicBezTo>
                    <a:pt x="14489" y="3744"/>
                    <a:pt x="15735" y="4896"/>
                    <a:pt x="16981" y="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6369844" y="800099"/>
              <a:ext cx="183357" cy="11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81" fill="norm" stroke="1" extrusionOk="0">
                  <a:moveTo>
                    <a:pt x="1397" y="2274"/>
                  </a:moveTo>
                  <a:cubicBezTo>
                    <a:pt x="900" y="6063"/>
                    <a:pt x="404" y="9853"/>
                    <a:pt x="155" y="12695"/>
                  </a:cubicBezTo>
                  <a:cubicBezTo>
                    <a:pt x="-93" y="15537"/>
                    <a:pt x="-93" y="17432"/>
                    <a:pt x="528" y="18947"/>
                  </a:cubicBezTo>
                  <a:cubicBezTo>
                    <a:pt x="1148" y="20463"/>
                    <a:pt x="2390" y="21600"/>
                    <a:pt x="3507" y="21032"/>
                  </a:cubicBezTo>
                  <a:cubicBezTo>
                    <a:pt x="4624" y="20463"/>
                    <a:pt x="5617" y="18189"/>
                    <a:pt x="6486" y="17811"/>
                  </a:cubicBezTo>
                  <a:cubicBezTo>
                    <a:pt x="7355" y="17432"/>
                    <a:pt x="8100" y="18947"/>
                    <a:pt x="9093" y="19895"/>
                  </a:cubicBezTo>
                  <a:cubicBezTo>
                    <a:pt x="10086" y="20842"/>
                    <a:pt x="11328" y="21221"/>
                    <a:pt x="13438" y="19326"/>
                  </a:cubicBezTo>
                  <a:cubicBezTo>
                    <a:pt x="15548" y="17432"/>
                    <a:pt x="18528" y="13263"/>
                    <a:pt x="20017" y="9663"/>
                  </a:cubicBezTo>
                  <a:cubicBezTo>
                    <a:pt x="21507" y="6063"/>
                    <a:pt x="21507" y="3032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6572250" y="790334"/>
              <a:ext cx="89415" cy="20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338" fill="norm" stroke="1" extrusionOk="0">
                  <a:moveTo>
                    <a:pt x="19145" y="1017"/>
                  </a:moveTo>
                  <a:cubicBezTo>
                    <a:pt x="16691" y="576"/>
                    <a:pt x="14236" y="135"/>
                    <a:pt x="11291" y="25"/>
                  </a:cubicBezTo>
                  <a:cubicBezTo>
                    <a:pt x="8345" y="-85"/>
                    <a:pt x="4909" y="135"/>
                    <a:pt x="3927" y="1348"/>
                  </a:cubicBezTo>
                  <a:cubicBezTo>
                    <a:pt x="2945" y="2560"/>
                    <a:pt x="4418" y="4764"/>
                    <a:pt x="7609" y="6858"/>
                  </a:cubicBezTo>
                  <a:cubicBezTo>
                    <a:pt x="10800" y="8952"/>
                    <a:pt x="15709" y="10935"/>
                    <a:pt x="18409" y="12919"/>
                  </a:cubicBezTo>
                  <a:cubicBezTo>
                    <a:pt x="21109" y="14903"/>
                    <a:pt x="21600" y="16886"/>
                    <a:pt x="19145" y="18429"/>
                  </a:cubicBezTo>
                  <a:cubicBezTo>
                    <a:pt x="16691" y="19972"/>
                    <a:pt x="11291" y="21074"/>
                    <a:pt x="7609" y="21295"/>
                  </a:cubicBezTo>
                  <a:cubicBezTo>
                    <a:pt x="3927" y="21515"/>
                    <a:pt x="1964" y="20854"/>
                    <a:pt x="0" y="20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118350" y="86360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7415577" y="774699"/>
              <a:ext cx="1392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00"/>
                    <a:pt x="1783" y="11200"/>
                    <a:pt x="240" y="14800"/>
                  </a:cubicBezTo>
                  <a:cubicBezTo>
                    <a:pt x="-1303" y="18400"/>
                    <a:pt x="4868" y="200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632700" y="609600"/>
              <a:ext cx="130228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0" y="0"/>
                  </a:moveTo>
                  <a:cubicBezTo>
                    <a:pt x="3037" y="514"/>
                    <a:pt x="6075" y="1029"/>
                    <a:pt x="9788" y="2674"/>
                  </a:cubicBezTo>
                  <a:cubicBezTo>
                    <a:pt x="13500" y="4320"/>
                    <a:pt x="17887" y="7097"/>
                    <a:pt x="19744" y="9926"/>
                  </a:cubicBezTo>
                  <a:cubicBezTo>
                    <a:pt x="21600" y="12754"/>
                    <a:pt x="20925" y="15634"/>
                    <a:pt x="17719" y="17589"/>
                  </a:cubicBezTo>
                  <a:cubicBezTo>
                    <a:pt x="14512" y="19543"/>
                    <a:pt x="8775" y="20571"/>
                    <a:pt x="30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147050" y="762000"/>
              <a:ext cx="1841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5867"/>
                    <a:pt x="10924" y="11733"/>
                    <a:pt x="14524" y="15333"/>
                  </a:cubicBezTo>
                  <a:cubicBezTo>
                    <a:pt x="18124" y="18933"/>
                    <a:pt x="19862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8166100" y="746622"/>
              <a:ext cx="165100" cy="25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230"/>
                  </a:moveTo>
                  <a:cubicBezTo>
                    <a:pt x="20215" y="49"/>
                    <a:pt x="18831" y="-133"/>
                    <a:pt x="17723" y="139"/>
                  </a:cubicBezTo>
                  <a:cubicBezTo>
                    <a:pt x="16615" y="412"/>
                    <a:pt x="15785" y="1138"/>
                    <a:pt x="13708" y="3951"/>
                  </a:cubicBezTo>
                  <a:cubicBezTo>
                    <a:pt x="11631" y="6764"/>
                    <a:pt x="8308" y="11665"/>
                    <a:pt x="5815" y="14933"/>
                  </a:cubicBezTo>
                  <a:cubicBezTo>
                    <a:pt x="3323" y="18200"/>
                    <a:pt x="1662" y="19833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8757926" y="562406"/>
              <a:ext cx="176524" cy="46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61" fill="norm" stroke="1" extrusionOk="0">
                  <a:moveTo>
                    <a:pt x="21445" y="707"/>
                  </a:moveTo>
                  <a:cubicBezTo>
                    <a:pt x="20416" y="416"/>
                    <a:pt x="19388" y="126"/>
                    <a:pt x="18231" y="29"/>
                  </a:cubicBezTo>
                  <a:cubicBezTo>
                    <a:pt x="17074" y="-68"/>
                    <a:pt x="15788" y="29"/>
                    <a:pt x="13859" y="1143"/>
                  </a:cubicBezTo>
                  <a:cubicBezTo>
                    <a:pt x="11931" y="2257"/>
                    <a:pt x="9359" y="4388"/>
                    <a:pt x="6916" y="7197"/>
                  </a:cubicBezTo>
                  <a:cubicBezTo>
                    <a:pt x="4474" y="10006"/>
                    <a:pt x="2159" y="13493"/>
                    <a:pt x="1002" y="15817"/>
                  </a:cubicBezTo>
                  <a:cubicBezTo>
                    <a:pt x="-155" y="18142"/>
                    <a:pt x="-155" y="19304"/>
                    <a:pt x="231" y="20079"/>
                  </a:cubicBezTo>
                  <a:cubicBezTo>
                    <a:pt x="616" y="20854"/>
                    <a:pt x="1388" y="21241"/>
                    <a:pt x="2545" y="21387"/>
                  </a:cubicBezTo>
                  <a:cubicBezTo>
                    <a:pt x="3702" y="21532"/>
                    <a:pt x="5245" y="21435"/>
                    <a:pt x="6788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966200" y="654050"/>
              <a:ext cx="635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668"/>
                    <a:pt x="11520" y="7336"/>
                    <a:pt x="7920" y="10936"/>
                  </a:cubicBezTo>
                  <a:cubicBezTo>
                    <a:pt x="4320" y="14536"/>
                    <a:pt x="2160" y="18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9036050" y="654050"/>
              <a:ext cx="571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55"/>
                    <a:pt x="12000" y="9509"/>
                    <a:pt x="8400" y="13109"/>
                  </a:cubicBezTo>
                  <a:cubicBezTo>
                    <a:pt x="4800" y="16709"/>
                    <a:pt x="2400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8881533" y="730779"/>
              <a:ext cx="275167" cy="2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1662" y="21150"/>
                  </a:moveTo>
                  <a:cubicBezTo>
                    <a:pt x="831" y="17550"/>
                    <a:pt x="0" y="13950"/>
                    <a:pt x="0" y="10350"/>
                  </a:cubicBezTo>
                  <a:cubicBezTo>
                    <a:pt x="0" y="6750"/>
                    <a:pt x="831" y="3150"/>
                    <a:pt x="4154" y="1350"/>
                  </a:cubicBezTo>
                  <a:cubicBezTo>
                    <a:pt x="7477" y="-450"/>
                    <a:pt x="13292" y="-450"/>
                    <a:pt x="16615" y="1350"/>
                  </a:cubicBezTo>
                  <a:cubicBezTo>
                    <a:pt x="19938" y="3150"/>
                    <a:pt x="20769" y="6750"/>
                    <a:pt x="21600" y="1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8864327" y="889000"/>
              <a:ext cx="273324" cy="4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16" fill="norm" stroke="1" extrusionOk="0">
                  <a:moveTo>
                    <a:pt x="1517" y="10800"/>
                  </a:moveTo>
                  <a:cubicBezTo>
                    <a:pt x="686" y="14400"/>
                    <a:pt x="-145" y="18000"/>
                    <a:pt x="21" y="19800"/>
                  </a:cubicBezTo>
                  <a:cubicBezTo>
                    <a:pt x="187" y="21600"/>
                    <a:pt x="1350" y="21600"/>
                    <a:pt x="4840" y="18450"/>
                  </a:cubicBezTo>
                  <a:cubicBezTo>
                    <a:pt x="8329" y="15300"/>
                    <a:pt x="14144" y="9000"/>
                    <a:pt x="17301" y="5400"/>
                  </a:cubicBezTo>
                  <a:cubicBezTo>
                    <a:pt x="20458" y="1800"/>
                    <a:pt x="20957" y="90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250360" y="762000"/>
              <a:ext cx="12224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20790" y="0"/>
                  </a:moveTo>
                  <a:cubicBezTo>
                    <a:pt x="17190" y="232"/>
                    <a:pt x="13590" y="465"/>
                    <a:pt x="9810" y="3019"/>
                  </a:cubicBezTo>
                  <a:cubicBezTo>
                    <a:pt x="6030" y="5574"/>
                    <a:pt x="2070" y="10452"/>
                    <a:pt x="630" y="13935"/>
                  </a:cubicBezTo>
                  <a:cubicBezTo>
                    <a:pt x="-810" y="17419"/>
                    <a:pt x="270" y="19510"/>
                    <a:pt x="3330" y="20555"/>
                  </a:cubicBezTo>
                  <a:cubicBezTo>
                    <a:pt x="6390" y="21600"/>
                    <a:pt x="11430" y="21600"/>
                    <a:pt x="16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366297" y="787400"/>
              <a:ext cx="126954" cy="16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934" fill="norm" stroke="1" extrusionOk="0">
                  <a:moveTo>
                    <a:pt x="16989" y="4101"/>
                  </a:moveTo>
                  <a:cubicBezTo>
                    <a:pt x="12740" y="4648"/>
                    <a:pt x="8490" y="5195"/>
                    <a:pt x="5481" y="7109"/>
                  </a:cubicBezTo>
                  <a:cubicBezTo>
                    <a:pt x="2471" y="9023"/>
                    <a:pt x="700" y="12304"/>
                    <a:pt x="169" y="14765"/>
                  </a:cubicBezTo>
                  <a:cubicBezTo>
                    <a:pt x="-362" y="17225"/>
                    <a:pt x="346" y="18866"/>
                    <a:pt x="2471" y="19959"/>
                  </a:cubicBezTo>
                  <a:cubicBezTo>
                    <a:pt x="4595" y="21053"/>
                    <a:pt x="8136" y="21600"/>
                    <a:pt x="11146" y="19549"/>
                  </a:cubicBezTo>
                  <a:cubicBezTo>
                    <a:pt x="14156" y="17499"/>
                    <a:pt x="16635" y="12851"/>
                    <a:pt x="18228" y="9159"/>
                  </a:cubicBezTo>
                  <a:cubicBezTo>
                    <a:pt x="19822" y="5468"/>
                    <a:pt x="20530" y="2734"/>
                    <a:pt x="212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537700" y="641350"/>
              <a:ext cx="508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69"/>
                    <a:pt x="10800" y="9138"/>
                    <a:pt x="7200" y="12738"/>
                  </a:cubicBezTo>
                  <a:cubicBezTo>
                    <a:pt x="3600" y="16338"/>
                    <a:pt x="1800" y="18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575800" y="786177"/>
              <a:ext cx="107950" cy="21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21600" y="743"/>
                  </a:moveTo>
                  <a:cubicBezTo>
                    <a:pt x="19482" y="327"/>
                    <a:pt x="17365" y="-88"/>
                    <a:pt x="15035" y="16"/>
                  </a:cubicBezTo>
                  <a:cubicBezTo>
                    <a:pt x="12706" y="120"/>
                    <a:pt x="10165" y="743"/>
                    <a:pt x="9741" y="2924"/>
                  </a:cubicBezTo>
                  <a:cubicBezTo>
                    <a:pt x="9318" y="5104"/>
                    <a:pt x="11012" y="8843"/>
                    <a:pt x="12494" y="11127"/>
                  </a:cubicBezTo>
                  <a:cubicBezTo>
                    <a:pt x="13976" y="13412"/>
                    <a:pt x="15247" y="14243"/>
                    <a:pt x="14400" y="15800"/>
                  </a:cubicBezTo>
                  <a:cubicBezTo>
                    <a:pt x="13553" y="17358"/>
                    <a:pt x="10588" y="19643"/>
                    <a:pt x="7835" y="20577"/>
                  </a:cubicBezTo>
                  <a:cubicBezTo>
                    <a:pt x="5082" y="21512"/>
                    <a:pt x="2541" y="21097"/>
                    <a:pt x="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0096500" y="885543"/>
              <a:ext cx="1905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20" y="11375"/>
                    <a:pt x="11040" y="2735"/>
                    <a:pt x="14640" y="575"/>
                  </a:cubicBezTo>
                  <a:cubicBezTo>
                    <a:pt x="18240" y="-1585"/>
                    <a:pt x="199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0424255" y="812800"/>
              <a:ext cx="2784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1029"/>
                    <a:pt x="4867" y="2057"/>
                    <a:pt x="1782" y="5657"/>
                  </a:cubicBezTo>
                  <a:cubicBezTo>
                    <a:pt x="-1304" y="9257"/>
                    <a:pt x="239" y="15429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0585450" y="609600"/>
              <a:ext cx="124583" cy="51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76" fill="norm" stroke="1" extrusionOk="0">
                  <a:moveTo>
                    <a:pt x="10623" y="0"/>
                  </a:moveTo>
                  <a:cubicBezTo>
                    <a:pt x="14518" y="2557"/>
                    <a:pt x="18413" y="5113"/>
                    <a:pt x="20007" y="7758"/>
                  </a:cubicBezTo>
                  <a:cubicBezTo>
                    <a:pt x="21600" y="10403"/>
                    <a:pt x="20892" y="13136"/>
                    <a:pt x="18059" y="15473"/>
                  </a:cubicBezTo>
                  <a:cubicBezTo>
                    <a:pt x="15226" y="17809"/>
                    <a:pt x="10269" y="19749"/>
                    <a:pt x="6905" y="20674"/>
                  </a:cubicBezTo>
                  <a:cubicBezTo>
                    <a:pt x="3541" y="21600"/>
                    <a:pt x="1770" y="21512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5016500" y="2032000"/>
              <a:ext cx="228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5086349" y="217804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5552987" y="1875427"/>
              <a:ext cx="181064" cy="42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89" fill="norm" stroke="1" extrusionOk="0">
                  <a:moveTo>
                    <a:pt x="21485" y="1501"/>
                  </a:moveTo>
                  <a:cubicBezTo>
                    <a:pt x="20480" y="964"/>
                    <a:pt x="19476" y="426"/>
                    <a:pt x="17843" y="158"/>
                  </a:cubicBezTo>
                  <a:cubicBezTo>
                    <a:pt x="16211" y="-111"/>
                    <a:pt x="13950" y="-111"/>
                    <a:pt x="11313" y="749"/>
                  </a:cubicBezTo>
                  <a:cubicBezTo>
                    <a:pt x="8676" y="1608"/>
                    <a:pt x="5662" y="3328"/>
                    <a:pt x="3527" y="5961"/>
                  </a:cubicBezTo>
                  <a:cubicBezTo>
                    <a:pt x="1392" y="8593"/>
                    <a:pt x="136" y="12140"/>
                    <a:pt x="11" y="14773"/>
                  </a:cubicBezTo>
                  <a:cubicBezTo>
                    <a:pt x="-115" y="17405"/>
                    <a:pt x="890" y="19125"/>
                    <a:pt x="3652" y="20092"/>
                  </a:cubicBezTo>
                  <a:cubicBezTo>
                    <a:pt x="6415" y="21059"/>
                    <a:pt x="10936" y="21274"/>
                    <a:pt x="1545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5761826" y="2008423"/>
              <a:ext cx="118274" cy="23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07" fill="norm" stroke="1" extrusionOk="0">
                  <a:moveTo>
                    <a:pt x="1849" y="3248"/>
                  </a:moveTo>
                  <a:cubicBezTo>
                    <a:pt x="1849" y="2111"/>
                    <a:pt x="1849" y="974"/>
                    <a:pt x="2796" y="405"/>
                  </a:cubicBezTo>
                  <a:cubicBezTo>
                    <a:pt x="3743" y="-163"/>
                    <a:pt x="5638" y="-163"/>
                    <a:pt x="8480" y="595"/>
                  </a:cubicBezTo>
                  <a:cubicBezTo>
                    <a:pt x="11322" y="1353"/>
                    <a:pt x="15112" y="2869"/>
                    <a:pt x="16249" y="5048"/>
                  </a:cubicBezTo>
                  <a:cubicBezTo>
                    <a:pt x="17386" y="7226"/>
                    <a:pt x="15870" y="10069"/>
                    <a:pt x="13028" y="12437"/>
                  </a:cubicBezTo>
                  <a:cubicBezTo>
                    <a:pt x="10186" y="14805"/>
                    <a:pt x="6017" y="16700"/>
                    <a:pt x="3364" y="18121"/>
                  </a:cubicBezTo>
                  <a:cubicBezTo>
                    <a:pt x="712" y="19542"/>
                    <a:pt x="-425" y="20490"/>
                    <a:pt x="143" y="20963"/>
                  </a:cubicBezTo>
                  <a:cubicBezTo>
                    <a:pt x="712" y="21437"/>
                    <a:pt x="2986" y="21437"/>
                    <a:pt x="6775" y="20869"/>
                  </a:cubicBezTo>
                  <a:cubicBezTo>
                    <a:pt x="10564" y="20300"/>
                    <a:pt x="15870" y="19163"/>
                    <a:pt x="21175" y="18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6019799" y="213994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6318250" y="2057400"/>
              <a:ext cx="254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6432550" y="1924050"/>
              <a:ext cx="8019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fill="norm" stroke="1" extrusionOk="0">
                  <a:moveTo>
                    <a:pt x="4860" y="0"/>
                  </a:moveTo>
                  <a:cubicBezTo>
                    <a:pt x="7560" y="372"/>
                    <a:pt x="10260" y="745"/>
                    <a:pt x="12690" y="2048"/>
                  </a:cubicBezTo>
                  <a:cubicBezTo>
                    <a:pt x="15120" y="3352"/>
                    <a:pt x="17280" y="5586"/>
                    <a:pt x="18900" y="8007"/>
                  </a:cubicBezTo>
                  <a:cubicBezTo>
                    <a:pt x="20520" y="10428"/>
                    <a:pt x="21600" y="13034"/>
                    <a:pt x="18360" y="15331"/>
                  </a:cubicBezTo>
                  <a:cubicBezTo>
                    <a:pt x="15120" y="17628"/>
                    <a:pt x="7560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902450" y="2076450"/>
              <a:ext cx="1841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413"/>
                    <a:pt x="7945" y="8826"/>
                    <a:pt x="11545" y="12426"/>
                  </a:cubicBezTo>
                  <a:cubicBezTo>
                    <a:pt x="15145" y="16026"/>
                    <a:pt x="18372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6985000" y="2076450"/>
              <a:ext cx="1333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1895"/>
                    <a:pt x="12686" y="3789"/>
                    <a:pt x="9257" y="7105"/>
                  </a:cubicBezTo>
                  <a:cubicBezTo>
                    <a:pt x="5829" y="10421"/>
                    <a:pt x="3429" y="15158"/>
                    <a:pt x="2057" y="17811"/>
                  </a:cubicBezTo>
                  <a:cubicBezTo>
                    <a:pt x="686" y="20463"/>
                    <a:pt x="343" y="21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7277029" y="1962150"/>
              <a:ext cx="17787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21106" y="0"/>
                  </a:moveTo>
                  <a:cubicBezTo>
                    <a:pt x="16083" y="745"/>
                    <a:pt x="11059" y="1490"/>
                    <a:pt x="7292" y="3414"/>
                  </a:cubicBezTo>
                  <a:cubicBezTo>
                    <a:pt x="3525" y="5338"/>
                    <a:pt x="1013" y="8441"/>
                    <a:pt x="259" y="11483"/>
                  </a:cubicBezTo>
                  <a:cubicBezTo>
                    <a:pt x="-494" y="14524"/>
                    <a:pt x="511" y="17503"/>
                    <a:pt x="1766" y="19179"/>
                  </a:cubicBezTo>
                  <a:cubicBezTo>
                    <a:pt x="3022" y="20855"/>
                    <a:pt x="4529" y="21228"/>
                    <a:pt x="6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7484213" y="2047787"/>
              <a:ext cx="123088" cy="21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15" fill="norm" stroke="1" extrusionOk="0">
                  <a:moveTo>
                    <a:pt x="421" y="2190"/>
                  </a:moveTo>
                  <a:cubicBezTo>
                    <a:pt x="2252" y="1151"/>
                    <a:pt x="4082" y="113"/>
                    <a:pt x="7011" y="9"/>
                  </a:cubicBezTo>
                  <a:cubicBezTo>
                    <a:pt x="9940" y="-95"/>
                    <a:pt x="13967" y="736"/>
                    <a:pt x="15614" y="2709"/>
                  </a:cubicBezTo>
                  <a:cubicBezTo>
                    <a:pt x="17262" y="4682"/>
                    <a:pt x="16530" y="7797"/>
                    <a:pt x="13967" y="10705"/>
                  </a:cubicBezTo>
                  <a:cubicBezTo>
                    <a:pt x="11404" y="13613"/>
                    <a:pt x="7011" y="16313"/>
                    <a:pt x="4082" y="18078"/>
                  </a:cubicBezTo>
                  <a:cubicBezTo>
                    <a:pt x="1153" y="19843"/>
                    <a:pt x="-311" y="20674"/>
                    <a:pt x="55" y="21090"/>
                  </a:cubicBezTo>
                  <a:cubicBezTo>
                    <a:pt x="421" y="21505"/>
                    <a:pt x="2618" y="21505"/>
                    <a:pt x="6462" y="21193"/>
                  </a:cubicBezTo>
                  <a:cubicBezTo>
                    <a:pt x="10306" y="20882"/>
                    <a:pt x="15797" y="20259"/>
                    <a:pt x="21289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7753350" y="2165350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7975549" y="2101850"/>
              <a:ext cx="25452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371"/>
                    <a:pt x="3363" y="8743"/>
                    <a:pt x="870" y="12343"/>
                  </a:cubicBezTo>
                  <a:cubicBezTo>
                    <a:pt x="-1622" y="15943"/>
                    <a:pt x="1701" y="18771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8121650" y="1955800"/>
              <a:ext cx="7839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1600" fill="norm" stroke="1" extrusionOk="0">
                  <a:moveTo>
                    <a:pt x="0" y="0"/>
                  </a:moveTo>
                  <a:cubicBezTo>
                    <a:pt x="8100" y="4080"/>
                    <a:pt x="16200" y="8160"/>
                    <a:pt x="18900" y="11460"/>
                  </a:cubicBezTo>
                  <a:cubicBezTo>
                    <a:pt x="21600" y="14760"/>
                    <a:pt x="18900" y="17280"/>
                    <a:pt x="15390" y="18840"/>
                  </a:cubicBezTo>
                  <a:cubicBezTo>
                    <a:pt x="11880" y="20400"/>
                    <a:pt x="7560" y="21000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8775700" y="2142066"/>
              <a:ext cx="19050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5247"/>
                    <a:pt x="960" y="8894"/>
                    <a:pt x="3960" y="5082"/>
                  </a:cubicBezTo>
                  <a:cubicBezTo>
                    <a:pt x="6960" y="1271"/>
                    <a:pt x="12480" y="0"/>
                    <a:pt x="15840" y="0"/>
                  </a:cubicBezTo>
                  <a:cubicBezTo>
                    <a:pt x="19200" y="0"/>
                    <a:pt x="20400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8832850" y="2241550"/>
              <a:ext cx="222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9200"/>
                    <a:pt x="7817" y="16800"/>
                    <a:pt x="11417" y="13200"/>
                  </a:cubicBezTo>
                  <a:cubicBezTo>
                    <a:pt x="15017" y="9600"/>
                    <a:pt x="1830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9399701" y="2012950"/>
              <a:ext cx="237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2954"/>
                    <a:pt x="2153" y="5908"/>
                    <a:pt x="353" y="9508"/>
                  </a:cubicBezTo>
                  <a:cubicBezTo>
                    <a:pt x="-1447" y="13108"/>
                    <a:pt x="3953" y="17354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9296400" y="2355850"/>
              <a:ext cx="222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21600"/>
                    <a:pt x="12343" y="21600"/>
                    <a:pt x="15943" y="18000"/>
                  </a:cubicBezTo>
                  <a:cubicBezTo>
                    <a:pt x="19543" y="14400"/>
                    <a:pt x="205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9334500" y="2425700"/>
              <a:ext cx="1524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800" y="17280"/>
                    <a:pt x="9600" y="21600"/>
                    <a:pt x="13200" y="19440"/>
                  </a:cubicBezTo>
                  <a:cubicBezTo>
                    <a:pt x="16800" y="17280"/>
                    <a:pt x="192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0" y="3086100"/>
              <a:ext cx="117983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58"/>
                  </a:moveTo>
                  <a:cubicBezTo>
                    <a:pt x="101" y="5614"/>
                    <a:pt x="202" y="5369"/>
                    <a:pt x="327" y="5064"/>
                  </a:cubicBezTo>
                  <a:cubicBezTo>
                    <a:pt x="453" y="4759"/>
                    <a:pt x="605" y="4393"/>
                    <a:pt x="748" y="4027"/>
                  </a:cubicBezTo>
                  <a:cubicBezTo>
                    <a:pt x="891" y="3661"/>
                    <a:pt x="1027" y="3295"/>
                    <a:pt x="1176" y="2990"/>
                  </a:cubicBezTo>
                  <a:cubicBezTo>
                    <a:pt x="1325" y="2685"/>
                    <a:pt x="1488" y="2441"/>
                    <a:pt x="1635" y="2319"/>
                  </a:cubicBezTo>
                  <a:cubicBezTo>
                    <a:pt x="1783" y="2197"/>
                    <a:pt x="1914" y="2197"/>
                    <a:pt x="2048" y="2258"/>
                  </a:cubicBezTo>
                  <a:cubicBezTo>
                    <a:pt x="2182" y="2319"/>
                    <a:pt x="2317" y="2441"/>
                    <a:pt x="2470" y="2502"/>
                  </a:cubicBezTo>
                  <a:cubicBezTo>
                    <a:pt x="2623" y="2563"/>
                    <a:pt x="2794" y="2563"/>
                    <a:pt x="2945" y="2502"/>
                  </a:cubicBezTo>
                  <a:cubicBezTo>
                    <a:pt x="3096" y="2441"/>
                    <a:pt x="3228" y="2319"/>
                    <a:pt x="3373" y="2136"/>
                  </a:cubicBezTo>
                  <a:cubicBezTo>
                    <a:pt x="3519" y="1953"/>
                    <a:pt x="3678" y="1708"/>
                    <a:pt x="3836" y="1525"/>
                  </a:cubicBezTo>
                  <a:cubicBezTo>
                    <a:pt x="3995" y="1342"/>
                    <a:pt x="4154" y="1220"/>
                    <a:pt x="4274" y="1098"/>
                  </a:cubicBezTo>
                  <a:cubicBezTo>
                    <a:pt x="4394" y="976"/>
                    <a:pt x="4476" y="854"/>
                    <a:pt x="4563" y="793"/>
                  </a:cubicBezTo>
                  <a:cubicBezTo>
                    <a:pt x="4650" y="732"/>
                    <a:pt x="4743" y="732"/>
                    <a:pt x="4832" y="671"/>
                  </a:cubicBezTo>
                  <a:cubicBezTo>
                    <a:pt x="4921" y="610"/>
                    <a:pt x="5007" y="488"/>
                    <a:pt x="5104" y="427"/>
                  </a:cubicBezTo>
                  <a:cubicBezTo>
                    <a:pt x="5200" y="366"/>
                    <a:pt x="5309" y="366"/>
                    <a:pt x="5406" y="305"/>
                  </a:cubicBezTo>
                  <a:cubicBezTo>
                    <a:pt x="5503" y="244"/>
                    <a:pt x="5588" y="122"/>
                    <a:pt x="5681" y="61"/>
                  </a:cubicBezTo>
                  <a:cubicBezTo>
                    <a:pt x="5774" y="0"/>
                    <a:pt x="5875" y="0"/>
                    <a:pt x="5977" y="0"/>
                  </a:cubicBezTo>
                  <a:cubicBezTo>
                    <a:pt x="6080" y="0"/>
                    <a:pt x="6185" y="0"/>
                    <a:pt x="6285" y="0"/>
                  </a:cubicBezTo>
                  <a:cubicBezTo>
                    <a:pt x="6386" y="0"/>
                    <a:pt x="6483" y="0"/>
                    <a:pt x="6588" y="0"/>
                  </a:cubicBezTo>
                  <a:cubicBezTo>
                    <a:pt x="6692" y="0"/>
                    <a:pt x="6805" y="0"/>
                    <a:pt x="6913" y="0"/>
                  </a:cubicBezTo>
                  <a:cubicBezTo>
                    <a:pt x="7022" y="0"/>
                    <a:pt x="7126" y="0"/>
                    <a:pt x="7223" y="0"/>
                  </a:cubicBezTo>
                  <a:cubicBezTo>
                    <a:pt x="7320" y="0"/>
                    <a:pt x="7409" y="0"/>
                    <a:pt x="7512" y="0"/>
                  </a:cubicBezTo>
                  <a:cubicBezTo>
                    <a:pt x="7615" y="0"/>
                    <a:pt x="7731" y="0"/>
                    <a:pt x="7849" y="0"/>
                  </a:cubicBezTo>
                  <a:cubicBezTo>
                    <a:pt x="7967" y="0"/>
                    <a:pt x="8087" y="0"/>
                    <a:pt x="8206" y="0"/>
                  </a:cubicBezTo>
                  <a:cubicBezTo>
                    <a:pt x="8324" y="0"/>
                    <a:pt x="8440" y="0"/>
                    <a:pt x="8552" y="0"/>
                  </a:cubicBezTo>
                  <a:cubicBezTo>
                    <a:pt x="8665" y="0"/>
                    <a:pt x="8773" y="0"/>
                    <a:pt x="8891" y="0"/>
                  </a:cubicBezTo>
                  <a:cubicBezTo>
                    <a:pt x="9010" y="0"/>
                    <a:pt x="9138" y="0"/>
                    <a:pt x="9262" y="0"/>
                  </a:cubicBezTo>
                  <a:cubicBezTo>
                    <a:pt x="9386" y="0"/>
                    <a:pt x="9506" y="0"/>
                    <a:pt x="9630" y="0"/>
                  </a:cubicBezTo>
                  <a:cubicBezTo>
                    <a:pt x="9754" y="0"/>
                    <a:pt x="9882" y="0"/>
                    <a:pt x="10006" y="0"/>
                  </a:cubicBezTo>
                  <a:cubicBezTo>
                    <a:pt x="10130" y="0"/>
                    <a:pt x="10250" y="0"/>
                    <a:pt x="10378" y="0"/>
                  </a:cubicBezTo>
                  <a:cubicBezTo>
                    <a:pt x="10505" y="0"/>
                    <a:pt x="10641" y="0"/>
                    <a:pt x="10775" y="61"/>
                  </a:cubicBezTo>
                  <a:cubicBezTo>
                    <a:pt x="10909" y="122"/>
                    <a:pt x="11040" y="244"/>
                    <a:pt x="11174" y="305"/>
                  </a:cubicBezTo>
                  <a:cubicBezTo>
                    <a:pt x="11308" y="366"/>
                    <a:pt x="11443" y="366"/>
                    <a:pt x="11573" y="488"/>
                  </a:cubicBezTo>
                  <a:cubicBezTo>
                    <a:pt x="11703" y="610"/>
                    <a:pt x="11827" y="854"/>
                    <a:pt x="11961" y="1037"/>
                  </a:cubicBezTo>
                  <a:cubicBezTo>
                    <a:pt x="12094" y="1220"/>
                    <a:pt x="12238" y="1342"/>
                    <a:pt x="12377" y="1525"/>
                  </a:cubicBezTo>
                  <a:cubicBezTo>
                    <a:pt x="12517" y="1708"/>
                    <a:pt x="12652" y="1953"/>
                    <a:pt x="12854" y="2258"/>
                  </a:cubicBezTo>
                  <a:cubicBezTo>
                    <a:pt x="13055" y="2563"/>
                    <a:pt x="13323" y="2929"/>
                    <a:pt x="13528" y="3234"/>
                  </a:cubicBezTo>
                  <a:cubicBezTo>
                    <a:pt x="13733" y="3539"/>
                    <a:pt x="13877" y="3783"/>
                    <a:pt x="14016" y="4027"/>
                  </a:cubicBezTo>
                  <a:cubicBezTo>
                    <a:pt x="14156" y="4271"/>
                    <a:pt x="14291" y="4515"/>
                    <a:pt x="14427" y="4759"/>
                  </a:cubicBezTo>
                  <a:cubicBezTo>
                    <a:pt x="14563" y="5003"/>
                    <a:pt x="14698" y="5247"/>
                    <a:pt x="14826" y="5492"/>
                  </a:cubicBezTo>
                  <a:cubicBezTo>
                    <a:pt x="14954" y="5736"/>
                    <a:pt x="15074" y="5980"/>
                    <a:pt x="15204" y="6224"/>
                  </a:cubicBezTo>
                  <a:cubicBezTo>
                    <a:pt x="15334" y="6468"/>
                    <a:pt x="15473" y="6712"/>
                    <a:pt x="15605" y="6956"/>
                  </a:cubicBezTo>
                  <a:cubicBezTo>
                    <a:pt x="15737" y="7200"/>
                    <a:pt x="15861" y="7444"/>
                    <a:pt x="16045" y="7810"/>
                  </a:cubicBezTo>
                  <a:cubicBezTo>
                    <a:pt x="16229" y="8176"/>
                    <a:pt x="16473" y="8664"/>
                    <a:pt x="16659" y="9031"/>
                  </a:cubicBezTo>
                  <a:cubicBezTo>
                    <a:pt x="16845" y="9397"/>
                    <a:pt x="16973" y="9641"/>
                    <a:pt x="17095" y="9885"/>
                  </a:cubicBezTo>
                  <a:cubicBezTo>
                    <a:pt x="17217" y="10129"/>
                    <a:pt x="17333" y="10373"/>
                    <a:pt x="17504" y="10800"/>
                  </a:cubicBezTo>
                  <a:cubicBezTo>
                    <a:pt x="17674" y="11227"/>
                    <a:pt x="17899" y="11837"/>
                    <a:pt x="18072" y="12264"/>
                  </a:cubicBezTo>
                  <a:cubicBezTo>
                    <a:pt x="18244" y="12692"/>
                    <a:pt x="18364" y="12936"/>
                    <a:pt x="18479" y="13180"/>
                  </a:cubicBezTo>
                  <a:cubicBezTo>
                    <a:pt x="18593" y="13424"/>
                    <a:pt x="18701" y="13668"/>
                    <a:pt x="18856" y="14034"/>
                  </a:cubicBezTo>
                  <a:cubicBezTo>
                    <a:pt x="19011" y="14400"/>
                    <a:pt x="19213" y="14888"/>
                    <a:pt x="19407" y="15376"/>
                  </a:cubicBezTo>
                  <a:cubicBezTo>
                    <a:pt x="19600" y="15864"/>
                    <a:pt x="19786" y="16353"/>
                    <a:pt x="19963" y="16841"/>
                  </a:cubicBezTo>
                  <a:cubicBezTo>
                    <a:pt x="20139" y="17329"/>
                    <a:pt x="20306" y="17817"/>
                    <a:pt x="20498" y="18305"/>
                  </a:cubicBezTo>
                  <a:cubicBezTo>
                    <a:pt x="20689" y="18793"/>
                    <a:pt x="20906" y="19281"/>
                    <a:pt x="21094" y="19831"/>
                  </a:cubicBezTo>
                  <a:cubicBezTo>
                    <a:pt x="21282" y="20380"/>
                    <a:pt x="21441" y="20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955800" y="3568700"/>
              <a:ext cx="75936" cy="271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0" y="0"/>
                  </a:moveTo>
                  <a:cubicBezTo>
                    <a:pt x="3000" y="168"/>
                    <a:pt x="6000" y="336"/>
                    <a:pt x="7500" y="740"/>
                  </a:cubicBezTo>
                  <a:cubicBezTo>
                    <a:pt x="9000" y="1144"/>
                    <a:pt x="9000" y="1783"/>
                    <a:pt x="9300" y="2422"/>
                  </a:cubicBezTo>
                  <a:cubicBezTo>
                    <a:pt x="9600" y="3062"/>
                    <a:pt x="10200" y="3701"/>
                    <a:pt x="11400" y="4357"/>
                  </a:cubicBezTo>
                  <a:cubicBezTo>
                    <a:pt x="12600" y="5013"/>
                    <a:pt x="14400" y="5686"/>
                    <a:pt x="15900" y="6367"/>
                  </a:cubicBezTo>
                  <a:cubicBezTo>
                    <a:pt x="17400" y="7049"/>
                    <a:pt x="18600" y="7738"/>
                    <a:pt x="19500" y="8378"/>
                  </a:cubicBezTo>
                  <a:cubicBezTo>
                    <a:pt x="20400" y="9017"/>
                    <a:pt x="21000" y="9606"/>
                    <a:pt x="21300" y="10270"/>
                  </a:cubicBezTo>
                  <a:cubicBezTo>
                    <a:pt x="21600" y="10935"/>
                    <a:pt x="21600" y="11675"/>
                    <a:pt x="21300" y="12398"/>
                  </a:cubicBezTo>
                  <a:cubicBezTo>
                    <a:pt x="21000" y="13121"/>
                    <a:pt x="20400" y="13828"/>
                    <a:pt x="19800" y="14493"/>
                  </a:cubicBezTo>
                  <a:cubicBezTo>
                    <a:pt x="19200" y="15157"/>
                    <a:pt x="18600" y="15779"/>
                    <a:pt x="17700" y="16393"/>
                  </a:cubicBezTo>
                  <a:cubicBezTo>
                    <a:pt x="16800" y="17007"/>
                    <a:pt x="15600" y="17613"/>
                    <a:pt x="13800" y="18236"/>
                  </a:cubicBezTo>
                  <a:cubicBezTo>
                    <a:pt x="12000" y="18858"/>
                    <a:pt x="9600" y="19497"/>
                    <a:pt x="7200" y="20010"/>
                  </a:cubicBezTo>
                  <a:cubicBezTo>
                    <a:pt x="4800" y="20523"/>
                    <a:pt x="2400" y="20910"/>
                    <a:pt x="1500" y="21154"/>
                  </a:cubicBezTo>
                  <a:cubicBezTo>
                    <a:pt x="600" y="21398"/>
                    <a:pt x="1200" y="21499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111500" y="3536950"/>
              <a:ext cx="258234" cy="281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97" y="0"/>
                  </a:moveTo>
                  <a:cubicBezTo>
                    <a:pt x="17705" y="536"/>
                    <a:pt x="18413" y="1073"/>
                    <a:pt x="18856" y="1658"/>
                  </a:cubicBezTo>
                  <a:cubicBezTo>
                    <a:pt x="19298" y="2243"/>
                    <a:pt x="19475" y="2877"/>
                    <a:pt x="19830" y="3502"/>
                  </a:cubicBezTo>
                  <a:cubicBezTo>
                    <a:pt x="20184" y="4128"/>
                    <a:pt x="20715" y="4746"/>
                    <a:pt x="21069" y="5355"/>
                  </a:cubicBezTo>
                  <a:cubicBezTo>
                    <a:pt x="21423" y="5965"/>
                    <a:pt x="21600" y="6566"/>
                    <a:pt x="21600" y="7167"/>
                  </a:cubicBezTo>
                  <a:cubicBezTo>
                    <a:pt x="21600" y="7769"/>
                    <a:pt x="21423" y="8370"/>
                    <a:pt x="21069" y="8988"/>
                  </a:cubicBezTo>
                  <a:cubicBezTo>
                    <a:pt x="20715" y="9605"/>
                    <a:pt x="20184" y="10239"/>
                    <a:pt x="19741" y="10865"/>
                  </a:cubicBezTo>
                  <a:cubicBezTo>
                    <a:pt x="19298" y="11491"/>
                    <a:pt x="18944" y="12108"/>
                    <a:pt x="18502" y="12734"/>
                  </a:cubicBezTo>
                  <a:cubicBezTo>
                    <a:pt x="18059" y="13360"/>
                    <a:pt x="17528" y="13994"/>
                    <a:pt x="16820" y="14611"/>
                  </a:cubicBezTo>
                  <a:cubicBezTo>
                    <a:pt x="16111" y="15229"/>
                    <a:pt x="15226" y="15830"/>
                    <a:pt x="14075" y="16415"/>
                  </a:cubicBezTo>
                  <a:cubicBezTo>
                    <a:pt x="12925" y="17000"/>
                    <a:pt x="11508" y="17569"/>
                    <a:pt x="10180" y="18089"/>
                  </a:cubicBezTo>
                  <a:cubicBezTo>
                    <a:pt x="8852" y="18609"/>
                    <a:pt x="7613" y="19081"/>
                    <a:pt x="6197" y="19617"/>
                  </a:cubicBezTo>
                  <a:cubicBezTo>
                    <a:pt x="4780" y="20153"/>
                    <a:pt x="3187" y="20755"/>
                    <a:pt x="2125" y="21096"/>
                  </a:cubicBezTo>
                  <a:cubicBezTo>
                    <a:pt x="1062" y="21437"/>
                    <a:pt x="531" y="215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857250" y="4292600"/>
              <a:ext cx="4775200" cy="7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0"/>
                  </a:moveTo>
                  <a:cubicBezTo>
                    <a:pt x="268" y="3000"/>
                    <a:pt x="536" y="6000"/>
                    <a:pt x="862" y="8100"/>
                  </a:cubicBezTo>
                  <a:cubicBezTo>
                    <a:pt x="1187" y="10200"/>
                    <a:pt x="1570" y="11400"/>
                    <a:pt x="1963" y="12000"/>
                  </a:cubicBezTo>
                  <a:cubicBezTo>
                    <a:pt x="2355" y="12600"/>
                    <a:pt x="2757" y="12600"/>
                    <a:pt x="3160" y="12600"/>
                  </a:cubicBezTo>
                  <a:cubicBezTo>
                    <a:pt x="3562" y="12600"/>
                    <a:pt x="3964" y="12600"/>
                    <a:pt x="4342" y="12600"/>
                  </a:cubicBezTo>
                  <a:cubicBezTo>
                    <a:pt x="4720" y="12600"/>
                    <a:pt x="5074" y="12600"/>
                    <a:pt x="5443" y="12600"/>
                  </a:cubicBezTo>
                  <a:cubicBezTo>
                    <a:pt x="5812" y="12600"/>
                    <a:pt x="6195" y="12600"/>
                    <a:pt x="6587" y="13200"/>
                  </a:cubicBezTo>
                  <a:cubicBezTo>
                    <a:pt x="6980" y="13800"/>
                    <a:pt x="7382" y="15000"/>
                    <a:pt x="7784" y="15600"/>
                  </a:cubicBezTo>
                  <a:cubicBezTo>
                    <a:pt x="8186" y="16200"/>
                    <a:pt x="8588" y="16200"/>
                    <a:pt x="9005" y="16200"/>
                  </a:cubicBezTo>
                  <a:cubicBezTo>
                    <a:pt x="9421" y="16200"/>
                    <a:pt x="9852" y="16200"/>
                    <a:pt x="10283" y="16200"/>
                  </a:cubicBezTo>
                  <a:cubicBezTo>
                    <a:pt x="10714" y="16200"/>
                    <a:pt x="11145" y="16200"/>
                    <a:pt x="11504" y="16500"/>
                  </a:cubicBezTo>
                  <a:cubicBezTo>
                    <a:pt x="11863" y="16800"/>
                    <a:pt x="12150" y="17400"/>
                    <a:pt x="12437" y="17700"/>
                  </a:cubicBezTo>
                  <a:cubicBezTo>
                    <a:pt x="12724" y="18000"/>
                    <a:pt x="13012" y="18000"/>
                    <a:pt x="13304" y="18300"/>
                  </a:cubicBezTo>
                  <a:cubicBezTo>
                    <a:pt x="13596" y="18600"/>
                    <a:pt x="13893" y="19200"/>
                    <a:pt x="14185" y="19500"/>
                  </a:cubicBezTo>
                  <a:cubicBezTo>
                    <a:pt x="14477" y="19800"/>
                    <a:pt x="14764" y="19800"/>
                    <a:pt x="15118" y="19800"/>
                  </a:cubicBezTo>
                  <a:cubicBezTo>
                    <a:pt x="15472" y="19800"/>
                    <a:pt x="15894" y="19800"/>
                    <a:pt x="16291" y="19800"/>
                  </a:cubicBezTo>
                  <a:cubicBezTo>
                    <a:pt x="16688" y="19800"/>
                    <a:pt x="17062" y="19800"/>
                    <a:pt x="17426" y="20100"/>
                  </a:cubicBezTo>
                  <a:cubicBezTo>
                    <a:pt x="17789" y="20400"/>
                    <a:pt x="18144" y="21000"/>
                    <a:pt x="18512" y="21300"/>
                  </a:cubicBezTo>
                  <a:cubicBezTo>
                    <a:pt x="18881" y="21600"/>
                    <a:pt x="19264" y="21600"/>
                    <a:pt x="19642" y="21300"/>
                  </a:cubicBezTo>
                  <a:cubicBezTo>
                    <a:pt x="20020" y="21000"/>
                    <a:pt x="20394" y="20400"/>
                    <a:pt x="20719" y="19500"/>
                  </a:cubicBezTo>
                  <a:cubicBezTo>
                    <a:pt x="21045" y="18600"/>
                    <a:pt x="21322" y="174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762000" y="5327649"/>
              <a:ext cx="4159250" cy="12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7280"/>
                  </a:moveTo>
                  <a:cubicBezTo>
                    <a:pt x="352" y="18720"/>
                    <a:pt x="704" y="20160"/>
                    <a:pt x="1094" y="20880"/>
                  </a:cubicBezTo>
                  <a:cubicBezTo>
                    <a:pt x="1484" y="21600"/>
                    <a:pt x="1913" y="21600"/>
                    <a:pt x="2319" y="21420"/>
                  </a:cubicBezTo>
                  <a:cubicBezTo>
                    <a:pt x="2726" y="21240"/>
                    <a:pt x="3111" y="20880"/>
                    <a:pt x="3529" y="20160"/>
                  </a:cubicBezTo>
                  <a:cubicBezTo>
                    <a:pt x="3946" y="19440"/>
                    <a:pt x="4397" y="18360"/>
                    <a:pt x="4804" y="17460"/>
                  </a:cubicBezTo>
                  <a:cubicBezTo>
                    <a:pt x="5210" y="16560"/>
                    <a:pt x="5573" y="15840"/>
                    <a:pt x="5958" y="15300"/>
                  </a:cubicBezTo>
                  <a:cubicBezTo>
                    <a:pt x="6343" y="14760"/>
                    <a:pt x="6749" y="14400"/>
                    <a:pt x="7156" y="14220"/>
                  </a:cubicBezTo>
                  <a:cubicBezTo>
                    <a:pt x="7563" y="14040"/>
                    <a:pt x="7969" y="14040"/>
                    <a:pt x="8393" y="14040"/>
                  </a:cubicBezTo>
                  <a:cubicBezTo>
                    <a:pt x="8816" y="14040"/>
                    <a:pt x="9256" y="14040"/>
                    <a:pt x="9684" y="14040"/>
                  </a:cubicBezTo>
                  <a:cubicBezTo>
                    <a:pt x="10113" y="14040"/>
                    <a:pt x="10531" y="14040"/>
                    <a:pt x="10954" y="14040"/>
                  </a:cubicBezTo>
                  <a:cubicBezTo>
                    <a:pt x="11377" y="14040"/>
                    <a:pt x="11806" y="14040"/>
                    <a:pt x="12218" y="14220"/>
                  </a:cubicBezTo>
                  <a:cubicBezTo>
                    <a:pt x="12630" y="14400"/>
                    <a:pt x="13026" y="14760"/>
                    <a:pt x="13427" y="14940"/>
                  </a:cubicBezTo>
                  <a:cubicBezTo>
                    <a:pt x="13828" y="15120"/>
                    <a:pt x="14235" y="15120"/>
                    <a:pt x="14631" y="15120"/>
                  </a:cubicBezTo>
                  <a:cubicBezTo>
                    <a:pt x="15027" y="15120"/>
                    <a:pt x="15411" y="15120"/>
                    <a:pt x="15791" y="15120"/>
                  </a:cubicBezTo>
                  <a:cubicBezTo>
                    <a:pt x="16170" y="15120"/>
                    <a:pt x="16544" y="15120"/>
                    <a:pt x="16961" y="14760"/>
                  </a:cubicBezTo>
                  <a:cubicBezTo>
                    <a:pt x="17379" y="14400"/>
                    <a:pt x="17841" y="13680"/>
                    <a:pt x="18269" y="12960"/>
                  </a:cubicBezTo>
                  <a:cubicBezTo>
                    <a:pt x="18698" y="12240"/>
                    <a:pt x="19094" y="11520"/>
                    <a:pt x="19495" y="10440"/>
                  </a:cubicBezTo>
                  <a:cubicBezTo>
                    <a:pt x="19896" y="9360"/>
                    <a:pt x="20303" y="7920"/>
                    <a:pt x="20655" y="6120"/>
                  </a:cubicBezTo>
                  <a:cubicBezTo>
                    <a:pt x="21006" y="4320"/>
                    <a:pt x="2130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412999" y="3742540"/>
              <a:ext cx="177801" cy="38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1467"/>
                  </a:moveTo>
                  <a:cubicBezTo>
                    <a:pt x="0" y="20169"/>
                    <a:pt x="0" y="18870"/>
                    <a:pt x="1029" y="16215"/>
                  </a:cubicBezTo>
                  <a:cubicBezTo>
                    <a:pt x="2057" y="13559"/>
                    <a:pt x="4114" y="9546"/>
                    <a:pt x="5786" y="6713"/>
                  </a:cubicBezTo>
                  <a:cubicBezTo>
                    <a:pt x="7457" y="3880"/>
                    <a:pt x="8743" y="2228"/>
                    <a:pt x="9900" y="1224"/>
                  </a:cubicBezTo>
                  <a:cubicBezTo>
                    <a:pt x="11057" y="221"/>
                    <a:pt x="12086" y="-133"/>
                    <a:pt x="12986" y="44"/>
                  </a:cubicBezTo>
                  <a:cubicBezTo>
                    <a:pt x="13886" y="221"/>
                    <a:pt x="14657" y="929"/>
                    <a:pt x="15686" y="3526"/>
                  </a:cubicBezTo>
                  <a:cubicBezTo>
                    <a:pt x="16714" y="6123"/>
                    <a:pt x="18000" y="10608"/>
                    <a:pt x="19029" y="13795"/>
                  </a:cubicBezTo>
                  <a:cubicBezTo>
                    <a:pt x="20057" y="16982"/>
                    <a:pt x="20829" y="18870"/>
                    <a:pt x="21600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441490" y="3930650"/>
              <a:ext cx="23186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6194" y="21600"/>
                  </a:moveTo>
                  <a:cubicBezTo>
                    <a:pt x="4819" y="20160"/>
                    <a:pt x="3445" y="18720"/>
                    <a:pt x="2266" y="17040"/>
                  </a:cubicBezTo>
                  <a:cubicBezTo>
                    <a:pt x="1088" y="15360"/>
                    <a:pt x="106" y="13440"/>
                    <a:pt x="8" y="11760"/>
                  </a:cubicBezTo>
                  <a:cubicBezTo>
                    <a:pt x="-90" y="10080"/>
                    <a:pt x="695" y="8640"/>
                    <a:pt x="4426" y="6720"/>
                  </a:cubicBezTo>
                  <a:cubicBezTo>
                    <a:pt x="8157" y="4800"/>
                    <a:pt x="14834" y="240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210049" y="3854450"/>
              <a:ext cx="317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863"/>
                    <a:pt x="5760" y="7727"/>
                    <a:pt x="9360" y="11327"/>
                  </a:cubicBezTo>
                  <a:cubicBezTo>
                    <a:pt x="12960" y="14927"/>
                    <a:pt x="17280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216400" y="3709889"/>
              <a:ext cx="215456" cy="52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67" fill="norm" stroke="1" extrusionOk="0">
                  <a:moveTo>
                    <a:pt x="617" y="5619"/>
                  </a:moveTo>
                  <a:cubicBezTo>
                    <a:pt x="1440" y="3898"/>
                    <a:pt x="2263" y="2177"/>
                    <a:pt x="4834" y="1144"/>
                  </a:cubicBezTo>
                  <a:cubicBezTo>
                    <a:pt x="7406" y="111"/>
                    <a:pt x="11726" y="-233"/>
                    <a:pt x="14914" y="154"/>
                  </a:cubicBezTo>
                  <a:cubicBezTo>
                    <a:pt x="18103" y="542"/>
                    <a:pt x="20160" y="1660"/>
                    <a:pt x="19440" y="3166"/>
                  </a:cubicBezTo>
                  <a:cubicBezTo>
                    <a:pt x="18720" y="4672"/>
                    <a:pt x="15223" y="6565"/>
                    <a:pt x="13063" y="7684"/>
                  </a:cubicBezTo>
                  <a:cubicBezTo>
                    <a:pt x="10903" y="8803"/>
                    <a:pt x="10080" y="9147"/>
                    <a:pt x="9360" y="9577"/>
                  </a:cubicBezTo>
                  <a:cubicBezTo>
                    <a:pt x="8640" y="10008"/>
                    <a:pt x="8023" y="10524"/>
                    <a:pt x="8023" y="10954"/>
                  </a:cubicBezTo>
                  <a:cubicBezTo>
                    <a:pt x="8023" y="11385"/>
                    <a:pt x="8640" y="11729"/>
                    <a:pt x="10800" y="12374"/>
                  </a:cubicBezTo>
                  <a:cubicBezTo>
                    <a:pt x="12960" y="13020"/>
                    <a:pt x="16663" y="13966"/>
                    <a:pt x="18823" y="14956"/>
                  </a:cubicBezTo>
                  <a:cubicBezTo>
                    <a:pt x="20983" y="15945"/>
                    <a:pt x="21600" y="16978"/>
                    <a:pt x="20160" y="17968"/>
                  </a:cubicBezTo>
                  <a:cubicBezTo>
                    <a:pt x="18720" y="18957"/>
                    <a:pt x="15223" y="19904"/>
                    <a:pt x="11520" y="20463"/>
                  </a:cubicBezTo>
                  <a:cubicBezTo>
                    <a:pt x="7817" y="21023"/>
                    <a:pt x="3909" y="21195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069693" y="4921250"/>
              <a:ext cx="980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57"/>
                    <a:pt x="-1585" y="7314"/>
                    <a:pt x="575" y="10914"/>
                  </a:cubicBezTo>
                  <a:cubicBezTo>
                    <a:pt x="2735" y="14514"/>
                    <a:pt x="11375" y="1805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071927" y="4855633"/>
              <a:ext cx="217124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09" fill="norm" stroke="1" extrusionOk="0">
                  <a:moveTo>
                    <a:pt x="120" y="21109"/>
                  </a:moveTo>
                  <a:cubicBezTo>
                    <a:pt x="-87" y="17182"/>
                    <a:pt x="-295" y="13254"/>
                    <a:pt x="1990" y="9573"/>
                  </a:cubicBezTo>
                  <a:cubicBezTo>
                    <a:pt x="4274" y="5891"/>
                    <a:pt x="9051" y="2454"/>
                    <a:pt x="12686" y="982"/>
                  </a:cubicBezTo>
                  <a:cubicBezTo>
                    <a:pt x="16320" y="-491"/>
                    <a:pt x="18813" y="0"/>
                    <a:pt x="21305" y="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092200" y="509905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028700" y="5698565"/>
              <a:ext cx="342900" cy="48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1200" y="20169"/>
                  </a:moveTo>
                  <a:cubicBezTo>
                    <a:pt x="800" y="20827"/>
                    <a:pt x="400" y="21484"/>
                    <a:pt x="200" y="21484"/>
                  </a:cubicBezTo>
                  <a:cubicBezTo>
                    <a:pt x="0" y="21484"/>
                    <a:pt x="0" y="20827"/>
                    <a:pt x="0" y="18620"/>
                  </a:cubicBezTo>
                  <a:cubicBezTo>
                    <a:pt x="0" y="16413"/>
                    <a:pt x="0" y="12656"/>
                    <a:pt x="333" y="9604"/>
                  </a:cubicBezTo>
                  <a:cubicBezTo>
                    <a:pt x="667" y="6552"/>
                    <a:pt x="1333" y="4204"/>
                    <a:pt x="1867" y="2701"/>
                  </a:cubicBezTo>
                  <a:cubicBezTo>
                    <a:pt x="2400" y="1199"/>
                    <a:pt x="2800" y="541"/>
                    <a:pt x="3333" y="213"/>
                  </a:cubicBezTo>
                  <a:cubicBezTo>
                    <a:pt x="3867" y="-116"/>
                    <a:pt x="4533" y="-116"/>
                    <a:pt x="5200" y="588"/>
                  </a:cubicBezTo>
                  <a:cubicBezTo>
                    <a:pt x="5867" y="1293"/>
                    <a:pt x="6533" y="2701"/>
                    <a:pt x="7333" y="4157"/>
                  </a:cubicBezTo>
                  <a:cubicBezTo>
                    <a:pt x="8133" y="5613"/>
                    <a:pt x="9067" y="7115"/>
                    <a:pt x="9867" y="7961"/>
                  </a:cubicBezTo>
                  <a:cubicBezTo>
                    <a:pt x="10667" y="8806"/>
                    <a:pt x="11333" y="8994"/>
                    <a:pt x="11933" y="8900"/>
                  </a:cubicBezTo>
                  <a:cubicBezTo>
                    <a:pt x="12533" y="8806"/>
                    <a:pt x="13067" y="8430"/>
                    <a:pt x="13800" y="7397"/>
                  </a:cubicBezTo>
                  <a:cubicBezTo>
                    <a:pt x="14533" y="6364"/>
                    <a:pt x="15467" y="4674"/>
                    <a:pt x="16200" y="3641"/>
                  </a:cubicBezTo>
                  <a:cubicBezTo>
                    <a:pt x="16933" y="2607"/>
                    <a:pt x="17467" y="2232"/>
                    <a:pt x="17867" y="2279"/>
                  </a:cubicBezTo>
                  <a:cubicBezTo>
                    <a:pt x="18267" y="2326"/>
                    <a:pt x="18533" y="2795"/>
                    <a:pt x="18733" y="4298"/>
                  </a:cubicBezTo>
                  <a:cubicBezTo>
                    <a:pt x="18933" y="5801"/>
                    <a:pt x="19067" y="8336"/>
                    <a:pt x="19200" y="10590"/>
                  </a:cubicBezTo>
                  <a:cubicBezTo>
                    <a:pt x="19333" y="12844"/>
                    <a:pt x="19467" y="14816"/>
                    <a:pt x="19867" y="16272"/>
                  </a:cubicBezTo>
                  <a:cubicBezTo>
                    <a:pt x="20267" y="17727"/>
                    <a:pt x="20933" y="18667"/>
                    <a:pt x="21600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840816" y="3614393"/>
              <a:ext cx="131234" cy="276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337"/>
                  </a:moveTo>
                  <a:cubicBezTo>
                    <a:pt x="20903" y="188"/>
                    <a:pt x="20206" y="40"/>
                    <a:pt x="19335" y="7"/>
                  </a:cubicBezTo>
                  <a:cubicBezTo>
                    <a:pt x="18465" y="-26"/>
                    <a:pt x="17419" y="56"/>
                    <a:pt x="16026" y="353"/>
                  </a:cubicBezTo>
                  <a:cubicBezTo>
                    <a:pt x="14632" y="650"/>
                    <a:pt x="12890" y="1161"/>
                    <a:pt x="12194" y="1763"/>
                  </a:cubicBezTo>
                  <a:cubicBezTo>
                    <a:pt x="11497" y="2365"/>
                    <a:pt x="11845" y="3057"/>
                    <a:pt x="12716" y="3758"/>
                  </a:cubicBezTo>
                  <a:cubicBezTo>
                    <a:pt x="13587" y="4459"/>
                    <a:pt x="14981" y="5168"/>
                    <a:pt x="15852" y="5803"/>
                  </a:cubicBezTo>
                  <a:cubicBezTo>
                    <a:pt x="16723" y="6438"/>
                    <a:pt x="17071" y="6998"/>
                    <a:pt x="17419" y="7633"/>
                  </a:cubicBezTo>
                  <a:cubicBezTo>
                    <a:pt x="17768" y="8268"/>
                    <a:pt x="18116" y="8977"/>
                    <a:pt x="18116" y="9612"/>
                  </a:cubicBezTo>
                  <a:cubicBezTo>
                    <a:pt x="18116" y="10246"/>
                    <a:pt x="17768" y="10807"/>
                    <a:pt x="17594" y="11384"/>
                  </a:cubicBezTo>
                  <a:cubicBezTo>
                    <a:pt x="17419" y="11961"/>
                    <a:pt x="17419" y="12555"/>
                    <a:pt x="17245" y="13190"/>
                  </a:cubicBezTo>
                  <a:cubicBezTo>
                    <a:pt x="17071" y="13824"/>
                    <a:pt x="16723" y="14500"/>
                    <a:pt x="16374" y="15152"/>
                  </a:cubicBezTo>
                  <a:cubicBezTo>
                    <a:pt x="16026" y="15803"/>
                    <a:pt x="15677" y="16430"/>
                    <a:pt x="14981" y="17015"/>
                  </a:cubicBezTo>
                  <a:cubicBezTo>
                    <a:pt x="14284" y="17600"/>
                    <a:pt x="13239" y="18144"/>
                    <a:pt x="11671" y="18647"/>
                  </a:cubicBezTo>
                  <a:cubicBezTo>
                    <a:pt x="10103" y="19150"/>
                    <a:pt x="8013" y="19612"/>
                    <a:pt x="6097" y="20016"/>
                  </a:cubicBezTo>
                  <a:cubicBezTo>
                    <a:pt x="4181" y="20420"/>
                    <a:pt x="2439" y="20766"/>
                    <a:pt x="1394" y="21030"/>
                  </a:cubicBezTo>
                  <a:cubicBezTo>
                    <a:pt x="348" y="21294"/>
                    <a:pt x="0" y="21475"/>
                    <a:pt x="0" y="21525"/>
                  </a:cubicBezTo>
                  <a:cubicBezTo>
                    <a:pt x="0" y="21574"/>
                    <a:pt x="348" y="21492"/>
                    <a:pt x="697" y="21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813300" y="5314283"/>
              <a:ext cx="615950" cy="7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0" fill="norm" stroke="1" extrusionOk="0">
                  <a:moveTo>
                    <a:pt x="0" y="13154"/>
                  </a:moveTo>
                  <a:cubicBezTo>
                    <a:pt x="1707" y="8834"/>
                    <a:pt x="3414" y="4514"/>
                    <a:pt x="5381" y="2046"/>
                  </a:cubicBezTo>
                  <a:cubicBezTo>
                    <a:pt x="7348" y="-423"/>
                    <a:pt x="9575" y="-1040"/>
                    <a:pt x="12322" y="2354"/>
                  </a:cubicBezTo>
                  <a:cubicBezTo>
                    <a:pt x="15068" y="5749"/>
                    <a:pt x="18334" y="13154"/>
                    <a:pt x="21600" y="205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850900" y="6407150"/>
              <a:ext cx="42799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" y="20400"/>
                    <a:pt x="812" y="19200"/>
                    <a:pt x="1228" y="18900"/>
                  </a:cubicBezTo>
                  <a:cubicBezTo>
                    <a:pt x="1645" y="18600"/>
                    <a:pt x="2072" y="19200"/>
                    <a:pt x="2505" y="19800"/>
                  </a:cubicBezTo>
                  <a:cubicBezTo>
                    <a:pt x="2938" y="20400"/>
                    <a:pt x="3376" y="21000"/>
                    <a:pt x="3814" y="21300"/>
                  </a:cubicBezTo>
                  <a:cubicBezTo>
                    <a:pt x="4252" y="21600"/>
                    <a:pt x="4690" y="21600"/>
                    <a:pt x="5090" y="21600"/>
                  </a:cubicBezTo>
                  <a:cubicBezTo>
                    <a:pt x="5491" y="21600"/>
                    <a:pt x="5854" y="21600"/>
                    <a:pt x="6233" y="21600"/>
                  </a:cubicBezTo>
                  <a:cubicBezTo>
                    <a:pt x="6612" y="21600"/>
                    <a:pt x="7008" y="21600"/>
                    <a:pt x="7419" y="21300"/>
                  </a:cubicBezTo>
                  <a:cubicBezTo>
                    <a:pt x="7830" y="21000"/>
                    <a:pt x="8258" y="20400"/>
                    <a:pt x="8696" y="20100"/>
                  </a:cubicBezTo>
                  <a:cubicBezTo>
                    <a:pt x="9134" y="19800"/>
                    <a:pt x="9582" y="19800"/>
                    <a:pt x="10031" y="19500"/>
                  </a:cubicBezTo>
                  <a:cubicBezTo>
                    <a:pt x="10480" y="19200"/>
                    <a:pt x="10928" y="18600"/>
                    <a:pt x="11372" y="18000"/>
                  </a:cubicBezTo>
                  <a:cubicBezTo>
                    <a:pt x="11815" y="17400"/>
                    <a:pt x="12253" y="16800"/>
                    <a:pt x="12696" y="16200"/>
                  </a:cubicBezTo>
                  <a:cubicBezTo>
                    <a:pt x="13139" y="15600"/>
                    <a:pt x="13588" y="15000"/>
                    <a:pt x="14037" y="14400"/>
                  </a:cubicBezTo>
                  <a:cubicBezTo>
                    <a:pt x="14485" y="13800"/>
                    <a:pt x="14934" y="13200"/>
                    <a:pt x="15377" y="12600"/>
                  </a:cubicBezTo>
                  <a:cubicBezTo>
                    <a:pt x="15821" y="12000"/>
                    <a:pt x="16259" y="11400"/>
                    <a:pt x="16670" y="10800"/>
                  </a:cubicBezTo>
                  <a:cubicBezTo>
                    <a:pt x="17081" y="10200"/>
                    <a:pt x="17466" y="9600"/>
                    <a:pt x="17840" y="9000"/>
                  </a:cubicBezTo>
                  <a:cubicBezTo>
                    <a:pt x="18214" y="8400"/>
                    <a:pt x="18577" y="7800"/>
                    <a:pt x="18961" y="7200"/>
                  </a:cubicBezTo>
                  <a:cubicBezTo>
                    <a:pt x="19346" y="6600"/>
                    <a:pt x="19752" y="6000"/>
                    <a:pt x="20136" y="5100"/>
                  </a:cubicBezTo>
                  <a:cubicBezTo>
                    <a:pt x="20521" y="4200"/>
                    <a:pt x="20884" y="3000"/>
                    <a:pt x="21098" y="2400"/>
                  </a:cubicBezTo>
                  <a:cubicBezTo>
                    <a:pt x="21312" y="1800"/>
                    <a:pt x="21376" y="1800"/>
                    <a:pt x="21434" y="1800"/>
                  </a:cubicBezTo>
                  <a:cubicBezTo>
                    <a:pt x="21493" y="1800"/>
                    <a:pt x="21547" y="1800"/>
                    <a:pt x="21573" y="1500"/>
                  </a:cubicBezTo>
                  <a:cubicBezTo>
                    <a:pt x="21600" y="1200"/>
                    <a:pt x="2160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077633" y="6289820"/>
              <a:ext cx="65617" cy="73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275"/>
                  </a:moveTo>
                  <a:cubicBezTo>
                    <a:pt x="18116" y="89"/>
                    <a:pt x="14632" y="-97"/>
                    <a:pt x="12890" y="58"/>
                  </a:cubicBezTo>
                  <a:cubicBezTo>
                    <a:pt x="11148" y="213"/>
                    <a:pt x="11148" y="710"/>
                    <a:pt x="11148" y="2169"/>
                  </a:cubicBezTo>
                  <a:cubicBezTo>
                    <a:pt x="11148" y="3627"/>
                    <a:pt x="11148" y="6048"/>
                    <a:pt x="9755" y="8282"/>
                  </a:cubicBezTo>
                  <a:cubicBezTo>
                    <a:pt x="8361" y="10517"/>
                    <a:pt x="5574" y="12565"/>
                    <a:pt x="3484" y="14582"/>
                  </a:cubicBezTo>
                  <a:cubicBezTo>
                    <a:pt x="1394" y="16600"/>
                    <a:pt x="0" y="18586"/>
                    <a:pt x="0" y="19734"/>
                  </a:cubicBezTo>
                  <a:cubicBezTo>
                    <a:pt x="0" y="20882"/>
                    <a:pt x="1394" y="21193"/>
                    <a:pt x="2787" y="21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922827" y="6197600"/>
              <a:ext cx="90124" cy="74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1388" y="0"/>
                  </a:moveTo>
                  <a:cubicBezTo>
                    <a:pt x="16867" y="732"/>
                    <a:pt x="12346" y="1464"/>
                    <a:pt x="9583" y="2654"/>
                  </a:cubicBezTo>
                  <a:cubicBezTo>
                    <a:pt x="6821" y="3844"/>
                    <a:pt x="5816" y="5492"/>
                    <a:pt x="4811" y="7444"/>
                  </a:cubicBezTo>
                  <a:cubicBezTo>
                    <a:pt x="3807" y="9397"/>
                    <a:pt x="2802" y="11654"/>
                    <a:pt x="1797" y="13729"/>
                  </a:cubicBezTo>
                  <a:cubicBezTo>
                    <a:pt x="793" y="15803"/>
                    <a:pt x="-212" y="17695"/>
                    <a:pt x="39" y="18976"/>
                  </a:cubicBezTo>
                  <a:cubicBezTo>
                    <a:pt x="290" y="20258"/>
                    <a:pt x="1797" y="20929"/>
                    <a:pt x="33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800599" y="6350000"/>
              <a:ext cx="33868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150" y="0"/>
                  </a:moveTo>
                  <a:cubicBezTo>
                    <a:pt x="13500" y="2933"/>
                    <a:pt x="14850" y="5867"/>
                    <a:pt x="16875" y="8711"/>
                  </a:cubicBezTo>
                  <a:cubicBezTo>
                    <a:pt x="18900" y="11556"/>
                    <a:pt x="21600" y="14311"/>
                    <a:pt x="21600" y="16267"/>
                  </a:cubicBezTo>
                  <a:cubicBezTo>
                    <a:pt x="21600" y="18222"/>
                    <a:pt x="18900" y="19378"/>
                    <a:pt x="15525" y="20222"/>
                  </a:cubicBezTo>
                  <a:cubicBezTo>
                    <a:pt x="12150" y="21067"/>
                    <a:pt x="8100" y="21600"/>
                    <a:pt x="5400" y="21600"/>
                  </a:cubicBezTo>
                  <a:cubicBezTo>
                    <a:pt x="2700" y="21600"/>
                    <a:pt x="1350" y="21067"/>
                    <a:pt x="0" y="20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5204322" y="4725852"/>
              <a:ext cx="648048" cy="28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37" fill="norm" stroke="1" extrusionOk="0">
                  <a:moveTo>
                    <a:pt x="88" y="5528"/>
                  </a:moveTo>
                  <a:cubicBezTo>
                    <a:pt x="18" y="8502"/>
                    <a:pt x="-52" y="11476"/>
                    <a:pt x="53" y="13823"/>
                  </a:cubicBezTo>
                  <a:cubicBezTo>
                    <a:pt x="158" y="16171"/>
                    <a:pt x="439" y="17893"/>
                    <a:pt x="719" y="19067"/>
                  </a:cubicBezTo>
                  <a:cubicBezTo>
                    <a:pt x="1000" y="20241"/>
                    <a:pt x="1280" y="20867"/>
                    <a:pt x="1631" y="21180"/>
                  </a:cubicBezTo>
                  <a:cubicBezTo>
                    <a:pt x="1982" y="21493"/>
                    <a:pt x="2403" y="21493"/>
                    <a:pt x="3630" y="19693"/>
                  </a:cubicBezTo>
                  <a:cubicBezTo>
                    <a:pt x="4857" y="17893"/>
                    <a:pt x="6891" y="14293"/>
                    <a:pt x="9240" y="11006"/>
                  </a:cubicBezTo>
                  <a:cubicBezTo>
                    <a:pt x="11590" y="7719"/>
                    <a:pt x="14254" y="4745"/>
                    <a:pt x="16183" y="2945"/>
                  </a:cubicBezTo>
                  <a:cubicBezTo>
                    <a:pt x="18112" y="1145"/>
                    <a:pt x="19304" y="519"/>
                    <a:pt x="20110" y="206"/>
                  </a:cubicBezTo>
                  <a:cubicBezTo>
                    <a:pt x="20917" y="-107"/>
                    <a:pt x="21338" y="-107"/>
                    <a:pt x="21443" y="519"/>
                  </a:cubicBezTo>
                  <a:cubicBezTo>
                    <a:pt x="21548" y="1145"/>
                    <a:pt x="21338" y="2397"/>
                    <a:pt x="21127" y="36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5162549" y="5790688"/>
              <a:ext cx="641351" cy="17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5462"/>
                  </a:moveTo>
                  <a:cubicBezTo>
                    <a:pt x="428" y="10605"/>
                    <a:pt x="855" y="15748"/>
                    <a:pt x="1711" y="18448"/>
                  </a:cubicBezTo>
                  <a:cubicBezTo>
                    <a:pt x="2566" y="21148"/>
                    <a:pt x="3850" y="21405"/>
                    <a:pt x="5667" y="19605"/>
                  </a:cubicBezTo>
                  <a:cubicBezTo>
                    <a:pt x="7485" y="17805"/>
                    <a:pt x="9838" y="13948"/>
                    <a:pt x="12154" y="10476"/>
                  </a:cubicBezTo>
                  <a:cubicBezTo>
                    <a:pt x="14471" y="7005"/>
                    <a:pt x="16752" y="3919"/>
                    <a:pt x="18214" y="2119"/>
                  </a:cubicBezTo>
                  <a:cubicBezTo>
                    <a:pt x="19675" y="319"/>
                    <a:pt x="20317" y="-195"/>
                    <a:pt x="20745" y="62"/>
                  </a:cubicBezTo>
                  <a:cubicBezTo>
                    <a:pt x="21172" y="319"/>
                    <a:pt x="21386" y="1348"/>
                    <a:pt x="21600" y="23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2341927" y="6768842"/>
              <a:ext cx="680673" cy="25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154" fill="norm" stroke="1" extrusionOk="0">
                  <a:moveTo>
                    <a:pt x="240" y="2699"/>
                  </a:moveTo>
                  <a:cubicBezTo>
                    <a:pt x="106" y="1450"/>
                    <a:pt x="-28" y="200"/>
                    <a:pt x="6" y="22"/>
                  </a:cubicBezTo>
                  <a:cubicBezTo>
                    <a:pt x="39" y="-157"/>
                    <a:pt x="240" y="736"/>
                    <a:pt x="643" y="3770"/>
                  </a:cubicBezTo>
                  <a:cubicBezTo>
                    <a:pt x="1045" y="6805"/>
                    <a:pt x="1649" y="11982"/>
                    <a:pt x="2219" y="15463"/>
                  </a:cubicBezTo>
                  <a:cubicBezTo>
                    <a:pt x="2789" y="18944"/>
                    <a:pt x="3326" y="20729"/>
                    <a:pt x="4165" y="21086"/>
                  </a:cubicBezTo>
                  <a:cubicBezTo>
                    <a:pt x="5003" y="21443"/>
                    <a:pt x="6143" y="20372"/>
                    <a:pt x="7653" y="18230"/>
                  </a:cubicBezTo>
                  <a:cubicBezTo>
                    <a:pt x="9162" y="16088"/>
                    <a:pt x="11040" y="12874"/>
                    <a:pt x="13422" y="9661"/>
                  </a:cubicBezTo>
                  <a:cubicBezTo>
                    <a:pt x="15803" y="6448"/>
                    <a:pt x="18688" y="3235"/>
                    <a:pt x="21572" y="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3676650" y="6724650"/>
              <a:ext cx="546100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46"/>
                  </a:moveTo>
                  <a:cubicBezTo>
                    <a:pt x="502" y="8054"/>
                    <a:pt x="1005" y="13363"/>
                    <a:pt x="1633" y="16749"/>
                  </a:cubicBezTo>
                  <a:cubicBezTo>
                    <a:pt x="2260" y="20136"/>
                    <a:pt x="3014" y="21600"/>
                    <a:pt x="4019" y="21600"/>
                  </a:cubicBezTo>
                  <a:cubicBezTo>
                    <a:pt x="5023" y="21600"/>
                    <a:pt x="6279" y="20136"/>
                    <a:pt x="8456" y="17207"/>
                  </a:cubicBezTo>
                  <a:cubicBezTo>
                    <a:pt x="10633" y="14278"/>
                    <a:pt x="13730" y="9885"/>
                    <a:pt x="16074" y="6773"/>
                  </a:cubicBezTo>
                  <a:cubicBezTo>
                    <a:pt x="18419" y="3661"/>
                    <a:pt x="20009" y="1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143499" y="6673850"/>
              <a:ext cx="711201" cy="21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3086"/>
                  </a:moveTo>
                  <a:cubicBezTo>
                    <a:pt x="193" y="7406"/>
                    <a:pt x="386" y="11726"/>
                    <a:pt x="739" y="15017"/>
                  </a:cubicBezTo>
                  <a:cubicBezTo>
                    <a:pt x="1093" y="18309"/>
                    <a:pt x="1607" y="20571"/>
                    <a:pt x="2668" y="21086"/>
                  </a:cubicBezTo>
                  <a:cubicBezTo>
                    <a:pt x="3729" y="21600"/>
                    <a:pt x="5336" y="20366"/>
                    <a:pt x="7329" y="17794"/>
                  </a:cubicBezTo>
                  <a:cubicBezTo>
                    <a:pt x="9321" y="15223"/>
                    <a:pt x="11700" y="11314"/>
                    <a:pt x="14143" y="8126"/>
                  </a:cubicBezTo>
                  <a:cubicBezTo>
                    <a:pt x="16586" y="4937"/>
                    <a:pt x="19093" y="24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080000" y="6401594"/>
              <a:ext cx="393700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0" y="13860"/>
                    <a:pt x="0" y="6660"/>
                    <a:pt x="465" y="3060"/>
                  </a:cubicBezTo>
                  <a:cubicBezTo>
                    <a:pt x="929" y="-540"/>
                    <a:pt x="1858" y="-540"/>
                    <a:pt x="4587" y="900"/>
                  </a:cubicBezTo>
                  <a:cubicBezTo>
                    <a:pt x="7316" y="2340"/>
                    <a:pt x="11845" y="5220"/>
                    <a:pt x="14981" y="7380"/>
                  </a:cubicBezTo>
                  <a:cubicBezTo>
                    <a:pt x="18116" y="9540"/>
                    <a:pt x="19858" y="10980"/>
                    <a:pt x="21600" y="12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737100" y="4622800"/>
              <a:ext cx="5651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" y="19482"/>
                    <a:pt x="324" y="17365"/>
                    <a:pt x="1092" y="15882"/>
                  </a:cubicBezTo>
                  <a:cubicBezTo>
                    <a:pt x="1861" y="14400"/>
                    <a:pt x="3236" y="13553"/>
                    <a:pt x="5542" y="12918"/>
                  </a:cubicBezTo>
                  <a:cubicBezTo>
                    <a:pt x="7847" y="12282"/>
                    <a:pt x="11083" y="11859"/>
                    <a:pt x="13753" y="11224"/>
                  </a:cubicBezTo>
                  <a:cubicBezTo>
                    <a:pt x="16422" y="10588"/>
                    <a:pt x="18526" y="9741"/>
                    <a:pt x="19739" y="7835"/>
                  </a:cubicBezTo>
                  <a:cubicBezTo>
                    <a:pt x="20953" y="5929"/>
                    <a:pt x="21276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148150" y="4546600"/>
              <a:ext cx="187413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3710" y="0"/>
                  </a:moveTo>
                  <a:cubicBezTo>
                    <a:pt x="2067" y="176"/>
                    <a:pt x="423" y="351"/>
                    <a:pt x="71" y="702"/>
                  </a:cubicBezTo>
                  <a:cubicBezTo>
                    <a:pt x="-281" y="1054"/>
                    <a:pt x="658" y="1580"/>
                    <a:pt x="3241" y="2107"/>
                  </a:cubicBezTo>
                  <a:cubicBezTo>
                    <a:pt x="5823" y="2634"/>
                    <a:pt x="10049" y="3161"/>
                    <a:pt x="13454" y="4127"/>
                  </a:cubicBezTo>
                  <a:cubicBezTo>
                    <a:pt x="16858" y="5093"/>
                    <a:pt x="19441" y="6498"/>
                    <a:pt x="20380" y="7990"/>
                  </a:cubicBezTo>
                  <a:cubicBezTo>
                    <a:pt x="21319" y="9483"/>
                    <a:pt x="20615" y="11063"/>
                    <a:pt x="18502" y="12820"/>
                  </a:cubicBezTo>
                  <a:cubicBezTo>
                    <a:pt x="16389" y="14576"/>
                    <a:pt x="12867" y="16507"/>
                    <a:pt x="10754" y="17912"/>
                  </a:cubicBezTo>
                  <a:cubicBezTo>
                    <a:pt x="8641" y="19317"/>
                    <a:pt x="7936" y="20195"/>
                    <a:pt x="7584" y="20722"/>
                  </a:cubicBezTo>
                  <a:cubicBezTo>
                    <a:pt x="7232" y="21249"/>
                    <a:pt x="7232" y="21424"/>
                    <a:pt x="72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4768850" y="5568950"/>
              <a:ext cx="635000" cy="4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5400"/>
                  </a:moveTo>
                  <a:cubicBezTo>
                    <a:pt x="2304" y="10800"/>
                    <a:pt x="4608" y="16200"/>
                    <a:pt x="7272" y="18900"/>
                  </a:cubicBezTo>
                  <a:cubicBezTo>
                    <a:pt x="9936" y="21600"/>
                    <a:pt x="12960" y="21600"/>
                    <a:pt x="15408" y="18000"/>
                  </a:cubicBezTo>
                  <a:cubicBezTo>
                    <a:pt x="17856" y="14400"/>
                    <a:pt x="1972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232885" y="5505450"/>
              <a:ext cx="140872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7" h="21600" fill="norm" stroke="1" extrusionOk="0">
                  <a:moveTo>
                    <a:pt x="2668" y="0"/>
                  </a:moveTo>
                  <a:cubicBezTo>
                    <a:pt x="1147" y="0"/>
                    <a:pt x="-374" y="0"/>
                    <a:pt x="82" y="82"/>
                  </a:cubicBezTo>
                  <a:cubicBezTo>
                    <a:pt x="539" y="164"/>
                    <a:pt x="2972" y="327"/>
                    <a:pt x="6319" y="982"/>
                  </a:cubicBezTo>
                  <a:cubicBezTo>
                    <a:pt x="9665" y="1636"/>
                    <a:pt x="13925" y="2782"/>
                    <a:pt x="16815" y="4255"/>
                  </a:cubicBezTo>
                  <a:cubicBezTo>
                    <a:pt x="19705" y="5727"/>
                    <a:pt x="21226" y="7527"/>
                    <a:pt x="19553" y="10473"/>
                  </a:cubicBezTo>
                  <a:cubicBezTo>
                    <a:pt x="17880" y="13418"/>
                    <a:pt x="13012" y="17509"/>
                    <a:pt x="814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184400" y="6191250"/>
              <a:ext cx="19050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210"/>
                    <a:pt x="4800" y="6419"/>
                    <a:pt x="8400" y="9542"/>
                  </a:cubicBezTo>
                  <a:cubicBezTo>
                    <a:pt x="12000" y="12665"/>
                    <a:pt x="16800" y="15701"/>
                    <a:pt x="19200" y="17696"/>
                  </a:cubicBezTo>
                  <a:cubicBezTo>
                    <a:pt x="21600" y="19692"/>
                    <a:pt x="21600" y="20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121312" y="6589219"/>
              <a:ext cx="254719" cy="16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25" fill="norm" stroke="1" extrusionOk="0">
                  <a:moveTo>
                    <a:pt x="4214" y="11605"/>
                  </a:moveTo>
                  <a:cubicBezTo>
                    <a:pt x="3683" y="10255"/>
                    <a:pt x="3152" y="8905"/>
                    <a:pt x="2532" y="7690"/>
                  </a:cubicBezTo>
                  <a:cubicBezTo>
                    <a:pt x="1913" y="6475"/>
                    <a:pt x="1204" y="5395"/>
                    <a:pt x="673" y="5530"/>
                  </a:cubicBezTo>
                  <a:cubicBezTo>
                    <a:pt x="142" y="5665"/>
                    <a:pt x="-212" y="7015"/>
                    <a:pt x="142" y="7825"/>
                  </a:cubicBezTo>
                  <a:cubicBezTo>
                    <a:pt x="496" y="8635"/>
                    <a:pt x="1558" y="8905"/>
                    <a:pt x="4480" y="7960"/>
                  </a:cubicBezTo>
                  <a:cubicBezTo>
                    <a:pt x="7401" y="7015"/>
                    <a:pt x="12181" y="4855"/>
                    <a:pt x="14926" y="3370"/>
                  </a:cubicBezTo>
                  <a:cubicBezTo>
                    <a:pt x="17670" y="1885"/>
                    <a:pt x="18378" y="1075"/>
                    <a:pt x="19263" y="535"/>
                  </a:cubicBezTo>
                  <a:cubicBezTo>
                    <a:pt x="20149" y="-5"/>
                    <a:pt x="21211" y="-275"/>
                    <a:pt x="21299" y="400"/>
                  </a:cubicBezTo>
                  <a:cubicBezTo>
                    <a:pt x="21388" y="1075"/>
                    <a:pt x="20503" y="2695"/>
                    <a:pt x="18201" y="6340"/>
                  </a:cubicBezTo>
                  <a:cubicBezTo>
                    <a:pt x="15899" y="9985"/>
                    <a:pt x="12181" y="15655"/>
                    <a:pt x="8463" y="213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505200" y="6167966"/>
              <a:ext cx="38100" cy="46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71"/>
                  </a:moveTo>
                  <a:cubicBezTo>
                    <a:pt x="1200" y="2576"/>
                    <a:pt x="2400" y="1982"/>
                    <a:pt x="3000" y="1338"/>
                  </a:cubicBezTo>
                  <a:cubicBezTo>
                    <a:pt x="3600" y="694"/>
                    <a:pt x="3600" y="0"/>
                    <a:pt x="3600" y="0"/>
                  </a:cubicBezTo>
                  <a:cubicBezTo>
                    <a:pt x="3600" y="0"/>
                    <a:pt x="3600" y="694"/>
                    <a:pt x="4800" y="2675"/>
                  </a:cubicBezTo>
                  <a:cubicBezTo>
                    <a:pt x="6000" y="4657"/>
                    <a:pt x="8400" y="7927"/>
                    <a:pt x="11400" y="11295"/>
                  </a:cubicBezTo>
                  <a:cubicBezTo>
                    <a:pt x="14400" y="14664"/>
                    <a:pt x="18000" y="181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3420533" y="6567079"/>
              <a:ext cx="251243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09" fill="norm" stroke="1" extrusionOk="0">
                  <a:moveTo>
                    <a:pt x="6120" y="9066"/>
                  </a:moveTo>
                  <a:cubicBezTo>
                    <a:pt x="4680" y="7352"/>
                    <a:pt x="3240" y="5638"/>
                    <a:pt x="2070" y="4609"/>
                  </a:cubicBezTo>
                  <a:cubicBezTo>
                    <a:pt x="900" y="3580"/>
                    <a:pt x="0" y="3238"/>
                    <a:pt x="0" y="3238"/>
                  </a:cubicBezTo>
                  <a:cubicBezTo>
                    <a:pt x="0" y="3238"/>
                    <a:pt x="900" y="3580"/>
                    <a:pt x="4140" y="3066"/>
                  </a:cubicBezTo>
                  <a:cubicBezTo>
                    <a:pt x="7380" y="2552"/>
                    <a:pt x="12960" y="1180"/>
                    <a:pt x="16290" y="495"/>
                  </a:cubicBezTo>
                  <a:cubicBezTo>
                    <a:pt x="19620" y="-191"/>
                    <a:pt x="20700" y="-191"/>
                    <a:pt x="21150" y="666"/>
                  </a:cubicBezTo>
                  <a:cubicBezTo>
                    <a:pt x="21600" y="1523"/>
                    <a:pt x="21420" y="3238"/>
                    <a:pt x="19890" y="5809"/>
                  </a:cubicBezTo>
                  <a:cubicBezTo>
                    <a:pt x="18360" y="8380"/>
                    <a:pt x="15480" y="11809"/>
                    <a:pt x="12510" y="14552"/>
                  </a:cubicBezTo>
                  <a:cubicBezTo>
                    <a:pt x="9540" y="17295"/>
                    <a:pt x="6480" y="19352"/>
                    <a:pt x="3420" y="21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305050" y="4806949"/>
              <a:ext cx="762000" cy="30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322"/>
                  </a:moveTo>
                  <a:cubicBezTo>
                    <a:pt x="180" y="6024"/>
                    <a:pt x="360" y="10727"/>
                    <a:pt x="480" y="13739"/>
                  </a:cubicBezTo>
                  <a:cubicBezTo>
                    <a:pt x="600" y="16751"/>
                    <a:pt x="660" y="18073"/>
                    <a:pt x="750" y="19102"/>
                  </a:cubicBezTo>
                  <a:cubicBezTo>
                    <a:pt x="840" y="20131"/>
                    <a:pt x="960" y="20865"/>
                    <a:pt x="1200" y="21233"/>
                  </a:cubicBezTo>
                  <a:cubicBezTo>
                    <a:pt x="1440" y="21600"/>
                    <a:pt x="1800" y="21600"/>
                    <a:pt x="2970" y="19837"/>
                  </a:cubicBezTo>
                  <a:cubicBezTo>
                    <a:pt x="4140" y="18073"/>
                    <a:pt x="6120" y="14547"/>
                    <a:pt x="8250" y="11388"/>
                  </a:cubicBezTo>
                  <a:cubicBezTo>
                    <a:pt x="10380" y="8229"/>
                    <a:pt x="12660" y="5437"/>
                    <a:pt x="14910" y="3600"/>
                  </a:cubicBezTo>
                  <a:cubicBezTo>
                    <a:pt x="17160" y="1763"/>
                    <a:pt x="19380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879850" y="4794249"/>
              <a:ext cx="800100" cy="26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6581"/>
                  </a:moveTo>
                  <a:cubicBezTo>
                    <a:pt x="457" y="10125"/>
                    <a:pt x="914" y="13669"/>
                    <a:pt x="1314" y="16284"/>
                  </a:cubicBezTo>
                  <a:cubicBezTo>
                    <a:pt x="1714" y="18900"/>
                    <a:pt x="2057" y="20588"/>
                    <a:pt x="2857" y="21094"/>
                  </a:cubicBezTo>
                  <a:cubicBezTo>
                    <a:pt x="3657" y="21600"/>
                    <a:pt x="4914" y="20925"/>
                    <a:pt x="6600" y="18984"/>
                  </a:cubicBezTo>
                  <a:cubicBezTo>
                    <a:pt x="8286" y="17044"/>
                    <a:pt x="10400" y="13838"/>
                    <a:pt x="12486" y="10884"/>
                  </a:cubicBezTo>
                  <a:cubicBezTo>
                    <a:pt x="14571" y="7931"/>
                    <a:pt x="16629" y="5231"/>
                    <a:pt x="18143" y="3459"/>
                  </a:cubicBezTo>
                  <a:cubicBezTo>
                    <a:pt x="19657" y="1687"/>
                    <a:pt x="20629" y="8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381250" y="5797550"/>
              <a:ext cx="476250" cy="27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0"/>
                  </a:moveTo>
                  <a:cubicBezTo>
                    <a:pt x="480" y="4745"/>
                    <a:pt x="960" y="9491"/>
                    <a:pt x="1344" y="12927"/>
                  </a:cubicBezTo>
                  <a:cubicBezTo>
                    <a:pt x="1728" y="16364"/>
                    <a:pt x="2016" y="18491"/>
                    <a:pt x="2784" y="19800"/>
                  </a:cubicBezTo>
                  <a:cubicBezTo>
                    <a:pt x="3552" y="21109"/>
                    <a:pt x="4800" y="21600"/>
                    <a:pt x="6768" y="20455"/>
                  </a:cubicBezTo>
                  <a:cubicBezTo>
                    <a:pt x="8736" y="19309"/>
                    <a:pt x="11424" y="16527"/>
                    <a:pt x="13872" y="14073"/>
                  </a:cubicBezTo>
                  <a:cubicBezTo>
                    <a:pt x="16320" y="11618"/>
                    <a:pt x="18528" y="9491"/>
                    <a:pt x="19776" y="8100"/>
                  </a:cubicBezTo>
                  <a:cubicBezTo>
                    <a:pt x="21024" y="6709"/>
                    <a:pt x="21312" y="6055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892550" y="5797550"/>
              <a:ext cx="692150" cy="24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5445"/>
                  </a:moveTo>
                  <a:cubicBezTo>
                    <a:pt x="264" y="5990"/>
                    <a:pt x="528" y="6534"/>
                    <a:pt x="826" y="8440"/>
                  </a:cubicBezTo>
                  <a:cubicBezTo>
                    <a:pt x="1123" y="10346"/>
                    <a:pt x="1453" y="13613"/>
                    <a:pt x="1883" y="16245"/>
                  </a:cubicBezTo>
                  <a:cubicBezTo>
                    <a:pt x="2312" y="18877"/>
                    <a:pt x="2840" y="20874"/>
                    <a:pt x="3765" y="21237"/>
                  </a:cubicBezTo>
                  <a:cubicBezTo>
                    <a:pt x="4690" y="21600"/>
                    <a:pt x="6011" y="20329"/>
                    <a:pt x="7662" y="17879"/>
                  </a:cubicBezTo>
                  <a:cubicBezTo>
                    <a:pt x="9314" y="15429"/>
                    <a:pt x="11295" y="11798"/>
                    <a:pt x="13673" y="8622"/>
                  </a:cubicBezTo>
                  <a:cubicBezTo>
                    <a:pt x="16051" y="5445"/>
                    <a:pt x="18826" y="27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6311900" y="3131125"/>
              <a:ext cx="317137" cy="518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89" fill="norm" stroke="1" extrusionOk="0">
                  <a:moveTo>
                    <a:pt x="14688" y="368"/>
                  </a:moveTo>
                  <a:cubicBezTo>
                    <a:pt x="15552" y="254"/>
                    <a:pt x="16416" y="139"/>
                    <a:pt x="17208" y="73"/>
                  </a:cubicBezTo>
                  <a:cubicBezTo>
                    <a:pt x="18000" y="7"/>
                    <a:pt x="18720" y="-11"/>
                    <a:pt x="19224" y="7"/>
                  </a:cubicBezTo>
                  <a:cubicBezTo>
                    <a:pt x="19728" y="24"/>
                    <a:pt x="20016" y="77"/>
                    <a:pt x="20304" y="258"/>
                  </a:cubicBezTo>
                  <a:cubicBezTo>
                    <a:pt x="20592" y="439"/>
                    <a:pt x="20880" y="748"/>
                    <a:pt x="20952" y="1078"/>
                  </a:cubicBezTo>
                  <a:cubicBezTo>
                    <a:pt x="21024" y="1409"/>
                    <a:pt x="20880" y="1762"/>
                    <a:pt x="20880" y="2093"/>
                  </a:cubicBezTo>
                  <a:cubicBezTo>
                    <a:pt x="20880" y="2423"/>
                    <a:pt x="21024" y="2732"/>
                    <a:pt x="21168" y="3054"/>
                  </a:cubicBezTo>
                  <a:cubicBezTo>
                    <a:pt x="21312" y="3376"/>
                    <a:pt x="21456" y="3711"/>
                    <a:pt x="21528" y="4055"/>
                  </a:cubicBezTo>
                  <a:cubicBezTo>
                    <a:pt x="21600" y="4399"/>
                    <a:pt x="21600" y="4752"/>
                    <a:pt x="21456" y="5118"/>
                  </a:cubicBezTo>
                  <a:cubicBezTo>
                    <a:pt x="21312" y="5484"/>
                    <a:pt x="21024" y="5863"/>
                    <a:pt x="20736" y="6207"/>
                  </a:cubicBezTo>
                  <a:cubicBezTo>
                    <a:pt x="20448" y="6551"/>
                    <a:pt x="20160" y="6860"/>
                    <a:pt x="19872" y="7168"/>
                  </a:cubicBezTo>
                  <a:cubicBezTo>
                    <a:pt x="19584" y="7477"/>
                    <a:pt x="19296" y="7786"/>
                    <a:pt x="18936" y="8103"/>
                  </a:cubicBezTo>
                  <a:cubicBezTo>
                    <a:pt x="18576" y="8421"/>
                    <a:pt x="18144" y="8747"/>
                    <a:pt x="17568" y="9140"/>
                  </a:cubicBezTo>
                  <a:cubicBezTo>
                    <a:pt x="16992" y="9532"/>
                    <a:pt x="16272" y="9991"/>
                    <a:pt x="15624" y="10383"/>
                  </a:cubicBezTo>
                  <a:cubicBezTo>
                    <a:pt x="14976" y="10776"/>
                    <a:pt x="14400" y="11102"/>
                    <a:pt x="13824" y="11437"/>
                  </a:cubicBezTo>
                  <a:cubicBezTo>
                    <a:pt x="13248" y="11772"/>
                    <a:pt x="12672" y="12116"/>
                    <a:pt x="12096" y="12456"/>
                  </a:cubicBezTo>
                  <a:cubicBezTo>
                    <a:pt x="11520" y="12796"/>
                    <a:pt x="10944" y="13131"/>
                    <a:pt x="10368" y="13470"/>
                  </a:cubicBezTo>
                  <a:cubicBezTo>
                    <a:pt x="9792" y="13810"/>
                    <a:pt x="9216" y="14154"/>
                    <a:pt x="8640" y="14498"/>
                  </a:cubicBezTo>
                  <a:cubicBezTo>
                    <a:pt x="8064" y="14842"/>
                    <a:pt x="7488" y="15186"/>
                    <a:pt x="6912" y="15525"/>
                  </a:cubicBezTo>
                  <a:cubicBezTo>
                    <a:pt x="6336" y="15865"/>
                    <a:pt x="5760" y="16200"/>
                    <a:pt x="5184" y="16522"/>
                  </a:cubicBezTo>
                  <a:cubicBezTo>
                    <a:pt x="4608" y="16844"/>
                    <a:pt x="4032" y="17153"/>
                    <a:pt x="3528" y="17501"/>
                  </a:cubicBezTo>
                  <a:cubicBezTo>
                    <a:pt x="3024" y="17849"/>
                    <a:pt x="2592" y="18237"/>
                    <a:pt x="2160" y="18581"/>
                  </a:cubicBezTo>
                  <a:cubicBezTo>
                    <a:pt x="1728" y="18925"/>
                    <a:pt x="1296" y="19225"/>
                    <a:pt x="1008" y="19596"/>
                  </a:cubicBezTo>
                  <a:cubicBezTo>
                    <a:pt x="720" y="19966"/>
                    <a:pt x="576" y="20407"/>
                    <a:pt x="432" y="20751"/>
                  </a:cubicBezTo>
                  <a:cubicBezTo>
                    <a:pt x="288" y="21095"/>
                    <a:pt x="144" y="21342"/>
                    <a:pt x="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7684721" y="3697738"/>
              <a:ext cx="227380" cy="36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45" fill="norm" stroke="1" extrusionOk="0">
                  <a:moveTo>
                    <a:pt x="4685" y="12241"/>
                  </a:moveTo>
                  <a:cubicBezTo>
                    <a:pt x="4085" y="11741"/>
                    <a:pt x="3485" y="11242"/>
                    <a:pt x="3285" y="11616"/>
                  </a:cubicBezTo>
                  <a:cubicBezTo>
                    <a:pt x="3085" y="11991"/>
                    <a:pt x="3285" y="13239"/>
                    <a:pt x="3085" y="14675"/>
                  </a:cubicBezTo>
                  <a:cubicBezTo>
                    <a:pt x="2885" y="16111"/>
                    <a:pt x="2285" y="17734"/>
                    <a:pt x="1685" y="18983"/>
                  </a:cubicBezTo>
                  <a:cubicBezTo>
                    <a:pt x="1085" y="20231"/>
                    <a:pt x="485" y="21105"/>
                    <a:pt x="185" y="21230"/>
                  </a:cubicBezTo>
                  <a:cubicBezTo>
                    <a:pt x="-115" y="21355"/>
                    <a:pt x="-115" y="20731"/>
                    <a:pt x="685" y="18546"/>
                  </a:cubicBezTo>
                  <a:cubicBezTo>
                    <a:pt x="1485" y="16361"/>
                    <a:pt x="3085" y="12615"/>
                    <a:pt x="4985" y="9306"/>
                  </a:cubicBezTo>
                  <a:cubicBezTo>
                    <a:pt x="6885" y="5998"/>
                    <a:pt x="9085" y="3126"/>
                    <a:pt x="10685" y="1565"/>
                  </a:cubicBezTo>
                  <a:cubicBezTo>
                    <a:pt x="12285" y="5"/>
                    <a:pt x="13285" y="-245"/>
                    <a:pt x="14085" y="192"/>
                  </a:cubicBezTo>
                  <a:cubicBezTo>
                    <a:pt x="14885" y="629"/>
                    <a:pt x="15485" y="1753"/>
                    <a:pt x="16085" y="4437"/>
                  </a:cubicBezTo>
                  <a:cubicBezTo>
                    <a:pt x="16685" y="7121"/>
                    <a:pt x="17285" y="11367"/>
                    <a:pt x="18185" y="14113"/>
                  </a:cubicBezTo>
                  <a:cubicBezTo>
                    <a:pt x="19085" y="16860"/>
                    <a:pt x="20285" y="18109"/>
                    <a:pt x="21485" y="1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7747000" y="390525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8947150" y="3710719"/>
              <a:ext cx="184063" cy="31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30" fill="norm" stroke="1" extrusionOk="0">
                  <a:moveTo>
                    <a:pt x="2184" y="7618"/>
                  </a:moveTo>
                  <a:cubicBezTo>
                    <a:pt x="2427" y="10786"/>
                    <a:pt x="2670" y="13954"/>
                    <a:pt x="2791" y="16042"/>
                  </a:cubicBezTo>
                  <a:cubicBezTo>
                    <a:pt x="2912" y="18130"/>
                    <a:pt x="2912" y="19138"/>
                    <a:pt x="2791" y="19138"/>
                  </a:cubicBezTo>
                  <a:cubicBezTo>
                    <a:pt x="2670" y="19138"/>
                    <a:pt x="2427" y="18130"/>
                    <a:pt x="2548" y="15178"/>
                  </a:cubicBezTo>
                  <a:cubicBezTo>
                    <a:pt x="2670" y="12226"/>
                    <a:pt x="3155" y="7330"/>
                    <a:pt x="3762" y="4450"/>
                  </a:cubicBezTo>
                  <a:cubicBezTo>
                    <a:pt x="4369" y="1570"/>
                    <a:pt x="5097" y="706"/>
                    <a:pt x="6189" y="274"/>
                  </a:cubicBezTo>
                  <a:cubicBezTo>
                    <a:pt x="7281" y="-158"/>
                    <a:pt x="8737" y="-158"/>
                    <a:pt x="10679" y="850"/>
                  </a:cubicBezTo>
                  <a:cubicBezTo>
                    <a:pt x="12620" y="1858"/>
                    <a:pt x="15047" y="3874"/>
                    <a:pt x="16261" y="5314"/>
                  </a:cubicBezTo>
                  <a:cubicBezTo>
                    <a:pt x="17474" y="6754"/>
                    <a:pt x="17474" y="7618"/>
                    <a:pt x="16746" y="8554"/>
                  </a:cubicBezTo>
                  <a:cubicBezTo>
                    <a:pt x="16018" y="9490"/>
                    <a:pt x="14562" y="10498"/>
                    <a:pt x="14440" y="11146"/>
                  </a:cubicBezTo>
                  <a:cubicBezTo>
                    <a:pt x="14319" y="11794"/>
                    <a:pt x="15533" y="12082"/>
                    <a:pt x="16867" y="12802"/>
                  </a:cubicBezTo>
                  <a:cubicBezTo>
                    <a:pt x="18202" y="13522"/>
                    <a:pt x="19658" y="14674"/>
                    <a:pt x="20508" y="15610"/>
                  </a:cubicBezTo>
                  <a:cubicBezTo>
                    <a:pt x="21357" y="16546"/>
                    <a:pt x="21600" y="17266"/>
                    <a:pt x="19173" y="18202"/>
                  </a:cubicBezTo>
                  <a:cubicBezTo>
                    <a:pt x="16746" y="19138"/>
                    <a:pt x="11649" y="20290"/>
                    <a:pt x="8373" y="20866"/>
                  </a:cubicBezTo>
                  <a:cubicBezTo>
                    <a:pt x="5097" y="21442"/>
                    <a:pt x="3640" y="21442"/>
                    <a:pt x="2548" y="21082"/>
                  </a:cubicBezTo>
                  <a:cubicBezTo>
                    <a:pt x="1456" y="20722"/>
                    <a:pt x="728" y="20002"/>
                    <a:pt x="0" y="19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0156009" y="3786083"/>
              <a:ext cx="283391" cy="25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74" fill="norm" stroke="1" extrusionOk="0">
                  <a:moveTo>
                    <a:pt x="16142" y="1494"/>
                  </a:moveTo>
                  <a:cubicBezTo>
                    <a:pt x="15502" y="954"/>
                    <a:pt x="14862" y="414"/>
                    <a:pt x="14062" y="144"/>
                  </a:cubicBezTo>
                  <a:cubicBezTo>
                    <a:pt x="13262" y="-126"/>
                    <a:pt x="12302" y="-126"/>
                    <a:pt x="10542" y="1134"/>
                  </a:cubicBezTo>
                  <a:cubicBezTo>
                    <a:pt x="8782" y="2394"/>
                    <a:pt x="6222" y="4914"/>
                    <a:pt x="4302" y="7344"/>
                  </a:cubicBezTo>
                  <a:cubicBezTo>
                    <a:pt x="2382" y="9774"/>
                    <a:pt x="1102" y="12114"/>
                    <a:pt x="462" y="13914"/>
                  </a:cubicBezTo>
                  <a:cubicBezTo>
                    <a:pt x="-178" y="15714"/>
                    <a:pt x="-178" y="16974"/>
                    <a:pt x="622" y="18054"/>
                  </a:cubicBezTo>
                  <a:cubicBezTo>
                    <a:pt x="1422" y="19134"/>
                    <a:pt x="3022" y="20034"/>
                    <a:pt x="6622" y="20574"/>
                  </a:cubicBezTo>
                  <a:cubicBezTo>
                    <a:pt x="10222" y="21114"/>
                    <a:pt x="15822" y="21294"/>
                    <a:pt x="21422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7449343" y="3481695"/>
              <a:ext cx="145257" cy="342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88" fill="norm" stroke="1" extrusionOk="0">
                  <a:moveTo>
                    <a:pt x="2700" y="228"/>
                  </a:moveTo>
                  <a:cubicBezTo>
                    <a:pt x="1761" y="121"/>
                    <a:pt x="822" y="15"/>
                    <a:pt x="353" y="1"/>
                  </a:cubicBezTo>
                  <a:cubicBezTo>
                    <a:pt x="-117" y="-12"/>
                    <a:pt x="-117" y="68"/>
                    <a:pt x="353" y="335"/>
                  </a:cubicBezTo>
                  <a:cubicBezTo>
                    <a:pt x="822" y="601"/>
                    <a:pt x="1761" y="1055"/>
                    <a:pt x="2857" y="1508"/>
                  </a:cubicBezTo>
                  <a:cubicBezTo>
                    <a:pt x="3953" y="1961"/>
                    <a:pt x="5205" y="2415"/>
                    <a:pt x="6457" y="2881"/>
                  </a:cubicBezTo>
                  <a:cubicBezTo>
                    <a:pt x="7709" y="3348"/>
                    <a:pt x="8961" y="3828"/>
                    <a:pt x="9900" y="4301"/>
                  </a:cubicBezTo>
                  <a:cubicBezTo>
                    <a:pt x="10840" y="4775"/>
                    <a:pt x="11466" y="5241"/>
                    <a:pt x="12248" y="5728"/>
                  </a:cubicBezTo>
                  <a:cubicBezTo>
                    <a:pt x="13031" y="6215"/>
                    <a:pt x="13970" y="6721"/>
                    <a:pt x="14440" y="7241"/>
                  </a:cubicBezTo>
                  <a:cubicBezTo>
                    <a:pt x="14909" y="7761"/>
                    <a:pt x="14909" y="8295"/>
                    <a:pt x="14909" y="8848"/>
                  </a:cubicBezTo>
                  <a:cubicBezTo>
                    <a:pt x="14909" y="9401"/>
                    <a:pt x="14909" y="9975"/>
                    <a:pt x="14753" y="10541"/>
                  </a:cubicBezTo>
                  <a:cubicBezTo>
                    <a:pt x="14596" y="11108"/>
                    <a:pt x="14283" y="11668"/>
                    <a:pt x="14126" y="12201"/>
                  </a:cubicBezTo>
                  <a:cubicBezTo>
                    <a:pt x="13970" y="12735"/>
                    <a:pt x="13970" y="13241"/>
                    <a:pt x="14126" y="13761"/>
                  </a:cubicBezTo>
                  <a:cubicBezTo>
                    <a:pt x="14283" y="14281"/>
                    <a:pt x="14596" y="14815"/>
                    <a:pt x="15222" y="15335"/>
                  </a:cubicBezTo>
                  <a:cubicBezTo>
                    <a:pt x="15848" y="15855"/>
                    <a:pt x="16787" y="16361"/>
                    <a:pt x="17726" y="16888"/>
                  </a:cubicBezTo>
                  <a:cubicBezTo>
                    <a:pt x="18666" y="17415"/>
                    <a:pt x="19605" y="17961"/>
                    <a:pt x="20231" y="18501"/>
                  </a:cubicBezTo>
                  <a:cubicBezTo>
                    <a:pt x="20857" y="19041"/>
                    <a:pt x="21170" y="19575"/>
                    <a:pt x="21170" y="20048"/>
                  </a:cubicBezTo>
                  <a:cubicBezTo>
                    <a:pt x="21170" y="20521"/>
                    <a:pt x="20857" y="20935"/>
                    <a:pt x="20857" y="21181"/>
                  </a:cubicBezTo>
                  <a:cubicBezTo>
                    <a:pt x="20857" y="21428"/>
                    <a:pt x="21170" y="21508"/>
                    <a:pt x="21483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8354012" y="3448576"/>
              <a:ext cx="186739" cy="342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83" fill="norm" stroke="1" extrusionOk="0">
                  <a:moveTo>
                    <a:pt x="21411" y="237"/>
                  </a:moveTo>
                  <a:cubicBezTo>
                    <a:pt x="21168" y="130"/>
                    <a:pt x="20926" y="23"/>
                    <a:pt x="20440" y="3"/>
                  </a:cubicBezTo>
                  <a:cubicBezTo>
                    <a:pt x="19955" y="-17"/>
                    <a:pt x="19227" y="50"/>
                    <a:pt x="18741" y="283"/>
                  </a:cubicBezTo>
                  <a:cubicBezTo>
                    <a:pt x="18256" y="517"/>
                    <a:pt x="18013" y="917"/>
                    <a:pt x="17649" y="1358"/>
                  </a:cubicBezTo>
                  <a:cubicBezTo>
                    <a:pt x="17285" y="1799"/>
                    <a:pt x="16800" y="2279"/>
                    <a:pt x="16436" y="2773"/>
                  </a:cubicBezTo>
                  <a:cubicBezTo>
                    <a:pt x="16072" y="3267"/>
                    <a:pt x="15829" y="3774"/>
                    <a:pt x="15586" y="4255"/>
                  </a:cubicBezTo>
                  <a:cubicBezTo>
                    <a:pt x="15344" y="4736"/>
                    <a:pt x="15101" y="5189"/>
                    <a:pt x="14980" y="5683"/>
                  </a:cubicBezTo>
                  <a:cubicBezTo>
                    <a:pt x="14858" y="6177"/>
                    <a:pt x="14858" y="6711"/>
                    <a:pt x="14737" y="7245"/>
                  </a:cubicBezTo>
                  <a:cubicBezTo>
                    <a:pt x="14615" y="7779"/>
                    <a:pt x="14373" y="8313"/>
                    <a:pt x="14251" y="8847"/>
                  </a:cubicBezTo>
                  <a:cubicBezTo>
                    <a:pt x="14130" y="9381"/>
                    <a:pt x="14130" y="9915"/>
                    <a:pt x="13887" y="10449"/>
                  </a:cubicBezTo>
                  <a:cubicBezTo>
                    <a:pt x="13645" y="10983"/>
                    <a:pt x="13159" y="11517"/>
                    <a:pt x="12553" y="12051"/>
                  </a:cubicBezTo>
                  <a:cubicBezTo>
                    <a:pt x="11946" y="12585"/>
                    <a:pt x="11218" y="13119"/>
                    <a:pt x="10368" y="13627"/>
                  </a:cubicBezTo>
                  <a:cubicBezTo>
                    <a:pt x="9519" y="14134"/>
                    <a:pt x="8548" y="14614"/>
                    <a:pt x="7577" y="15108"/>
                  </a:cubicBezTo>
                  <a:cubicBezTo>
                    <a:pt x="6607" y="15602"/>
                    <a:pt x="5636" y="16110"/>
                    <a:pt x="4786" y="16637"/>
                  </a:cubicBezTo>
                  <a:cubicBezTo>
                    <a:pt x="3937" y="17164"/>
                    <a:pt x="3209" y="17712"/>
                    <a:pt x="2481" y="18226"/>
                  </a:cubicBezTo>
                  <a:cubicBezTo>
                    <a:pt x="1753" y="18739"/>
                    <a:pt x="1024" y="19220"/>
                    <a:pt x="539" y="19701"/>
                  </a:cubicBezTo>
                  <a:cubicBezTo>
                    <a:pt x="54" y="20181"/>
                    <a:pt x="-189" y="20662"/>
                    <a:pt x="175" y="20976"/>
                  </a:cubicBezTo>
                  <a:cubicBezTo>
                    <a:pt x="539" y="21289"/>
                    <a:pt x="1510" y="21436"/>
                    <a:pt x="2481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9328150" y="3409950"/>
              <a:ext cx="279400" cy="353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3"/>
                    <a:pt x="21600" y="1086"/>
                    <a:pt x="21518" y="1590"/>
                  </a:cubicBezTo>
                  <a:cubicBezTo>
                    <a:pt x="21436" y="2094"/>
                    <a:pt x="21273" y="2559"/>
                    <a:pt x="21027" y="3057"/>
                  </a:cubicBezTo>
                  <a:cubicBezTo>
                    <a:pt x="20782" y="3555"/>
                    <a:pt x="20455" y="4085"/>
                    <a:pt x="20045" y="4589"/>
                  </a:cubicBezTo>
                  <a:cubicBezTo>
                    <a:pt x="19636" y="5093"/>
                    <a:pt x="19145" y="5571"/>
                    <a:pt x="18655" y="6056"/>
                  </a:cubicBezTo>
                  <a:cubicBezTo>
                    <a:pt x="18164" y="6541"/>
                    <a:pt x="17673" y="7032"/>
                    <a:pt x="17182" y="7530"/>
                  </a:cubicBezTo>
                  <a:cubicBezTo>
                    <a:pt x="16691" y="8027"/>
                    <a:pt x="16200" y="8531"/>
                    <a:pt x="15627" y="9036"/>
                  </a:cubicBezTo>
                  <a:cubicBezTo>
                    <a:pt x="15055" y="9540"/>
                    <a:pt x="14400" y="10044"/>
                    <a:pt x="13745" y="10529"/>
                  </a:cubicBezTo>
                  <a:cubicBezTo>
                    <a:pt x="13091" y="11013"/>
                    <a:pt x="12436" y="11479"/>
                    <a:pt x="11782" y="11950"/>
                  </a:cubicBezTo>
                  <a:cubicBezTo>
                    <a:pt x="11127" y="12422"/>
                    <a:pt x="10473" y="12901"/>
                    <a:pt x="9736" y="13379"/>
                  </a:cubicBezTo>
                  <a:cubicBezTo>
                    <a:pt x="9000" y="13857"/>
                    <a:pt x="8182" y="14335"/>
                    <a:pt x="7364" y="14794"/>
                  </a:cubicBezTo>
                  <a:cubicBezTo>
                    <a:pt x="6545" y="15253"/>
                    <a:pt x="5727" y="15693"/>
                    <a:pt x="4827" y="16190"/>
                  </a:cubicBezTo>
                  <a:cubicBezTo>
                    <a:pt x="3927" y="16688"/>
                    <a:pt x="2945" y="17244"/>
                    <a:pt x="2209" y="17761"/>
                  </a:cubicBezTo>
                  <a:cubicBezTo>
                    <a:pt x="1473" y="18278"/>
                    <a:pt x="982" y="18756"/>
                    <a:pt x="655" y="19228"/>
                  </a:cubicBezTo>
                  <a:cubicBezTo>
                    <a:pt x="327" y="19700"/>
                    <a:pt x="164" y="20165"/>
                    <a:pt x="82" y="20521"/>
                  </a:cubicBezTo>
                  <a:cubicBezTo>
                    <a:pt x="0" y="20876"/>
                    <a:pt x="0" y="21122"/>
                    <a:pt x="0" y="21283"/>
                  </a:cubicBezTo>
                  <a:cubicBezTo>
                    <a:pt x="0" y="21445"/>
                    <a:pt x="0" y="21522"/>
                    <a:pt x="245" y="21561"/>
                  </a:cubicBezTo>
                  <a:cubicBezTo>
                    <a:pt x="491" y="21600"/>
                    <a:pt x="982" y="21600"/>
                    <a:pt x="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0331450" y="3536950"/>
              <a:ext cx="405867" cy="353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94" fill="norm" stroke="1" extrusionOk="0">
                  <a:moveTo>
                    <a:pt x="19575" y="0"/>
                  </a:moveTo>
                  <a:cubicBezTo>
                    <a:pt x="20250" y="362"/>
                    <a:pt x="20925" y="725"/>
                    <a:pt x="21262" y="1178"/>
                  </a:cubicBezTo>
                  <a:cubicBezTo>
                    <a:pt x="21600" y="1631"/>
                    <a:pt x="21600" y="2174"/>
                    <a:pt x="21544" y="2692"/>
                  </a:cubicBezTo>
                  <a:cubicBezTo>
                    <a:pt x="21488" y="3210"/>
                    <a:pt x="21375" y="3701"/>
                    <a:pt x="21262" y="4213"/>
                  </a:cubicBezTo>
                  <a:cubicBezTo>
                    <a:pt x="21150" y="4724"/>
                    <a:pt x="21037" y="5254"/>
                    <a:pt x="20869" y="5740"/>
                  </a:cubicBezTo>
                  <a:cubicBezTo>
                    <a:pt x="20700" y="6225"/>
                    <a:pt x="20475" y="6665"/>
                    <a:pt x="20081" y="7131"/>
                  </a:cubicBezTo>
                  <a:cubicBezTo>
                    <a:pt x="19687" y="7597"/>
                    <a:pt x="19125" y="8089"/>
                    <a:pt x="18506" y="8580"/>
                  </a:cubicBezTo>
                  <a:cubicBezTo>
                    <a:pt x="17888" y="9072"/>
                    <a:pt x="17212" y="9564"/>
                    <a:pt x="16481" y="10062"/>
                  </a:cubicBezTo>
                  <a:cubicBezTo>
                    <a:pt x="15750" y="10561"/>
                    <a:pt x="14962" y="11065"/>
                    <a:pt x="14175" y="11564"/>
                  </a:cubicBezTo>
                  <a:cubicBezTo>
                    <a:pt x="13388" y="12062"/>
                    <a:pt x="12600" y="12554"/>
                    <a:pt x="11812" y="13032"/>
                  </a:cubicBezTo>
                  <a:cubicBezTo>
                    <a:pt x="11025" y="13511"/>
                    <a:pt x="10238" y="13977"/>
                    <a:pt x="9506" y="14430"/>
                  </a:cubicBezTo>
                  <a:cubicBezTo>
                    <a:pt x="8775" y="14883"/>
                    <a:pt x="8100" y="15323"/>
                    <a:pt x="7369" y="15809"/>
                  </a:cubicBezTo>
                  <a:cubicBezTo>
                    <a:pt x="6637" y="16294"/>
                    <a:pt x="5850" y="16824"/>
                    <a:pt x="5175" y="17336"/>
                  </a:cubicBezTo>
                  <a:cubicBezTo>
                    <a:pt x="4500" y="17847"/>
                    <a:pt x="3938" y="18339"/>
                    <a:pt x="3431" y="18811"/>
                  </a:cubicBezTo>
                  <a:cubicBezTo>
                    <a:pt x="2925" y="19283"/>
                    <a:pt x="2475" y="19736"/>
                    <a:pt x="2081" y="20144"/>
                  </a:cubicBezTo>
                  <a:cubicBezTo>
                    <a:pt x="1688" y="20552"/>
                    <a:pt x="1350" y="20914"/>
                    <a:pt x="1181" y="21128"/>
                  </a:cubicBezTo>
                  <a:cubicBezTo>
                    <a:pt x="1012" y="21341"/>
                    <a:pt x="1012" y="21406"/>
                    <a:pt x="956" y="21471"/>
                  </a:cubicBezTo>
                  <a:cubicBezTo>
                    <a:pt x="900" y="21535"/>
                    <a:pt x="787" y="21600"/>
                    <a:pt x="619" y="21594"/>
                  </a:cubicBezTo>
                  <a:cubicBezTo>
                    <a:pt x="450" y="21587"/>
                    <a:pt x="225" y="21509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6750050" y="4381500"/>
              <a:ext cx="4851400" cy="3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7200"/>
                  </a:moveTo>
                  <a:cubicBezTo>
                    <a:pt x="368" y="4800"/>
                    <a:pt x="735" y="2400"/>
                    <a:pt x="1093" y="1200"/>
                  </a:cubicBezTo>
                  <a:cubicBezTo>
                    <a:pt x="1451" y="0"/>
                    <a:pt x="1800" y="0"/>
                    <a:pt x="2153" y="0"/>
                  </a:cubicBezTo>
                  <a:cubicBezTo>
                    <a:pt x="2507" y="0"/>
                    <a:pt x="2865" y="0"/>
                    <a:pt x="3242" y="1800"/>
                  </a:cubicBezTo>
                  <a:cubicBezTo>
                    <a:pt x="3619" y="3600"/>
                    <a:pt x="4015" y="7200"/>
                    <a:pt x="4382" y="10200"/>
                  </a:cubicBezTo>
                  <a:cubicBezTo>
                    <a:pt x="4750" y="13200"/>
                    <a:pt x="5089" y="15600"/>
                    <a:pt x="5442" y="17400"/>
                  </a:cubicBezTo>
                  <a:cubicBezTo>
                    <a:pt x="5796" y="19200"/>
                    <a:pt x="6163" y="20400"/>
                    <a:pt x="6545" y="21000"/>
                  </a:cubicBezTo>
                  <a:cubicBezTo>
                    <a:pt x="6927" y="21600"/>
                    <a:pt x="7323" y="21600"/>
                    <a:pt x="7718" y="20400"/>
                  </a:cubicBezTo>
                  <a:cubicBezTo>
                    <a:pt x="8114" y="19200"/>
                    <a:pt x="8510" y="16800"/>
                    <a:pt x="8906" y="15000"/>
                  </a:cubicBezTo>
                  <a:cubicBezTo>
                    <a:pt x="9302" y="13200"/>
                    <a:pt x="9697" y="12000"/>
                    <a:pt x="10037" y="11400"/>
                  </a:cubicBezTo>
                  <a:cubicBezTo>
                    <a:pt x="10376" y="10800"/>
                    <a:pt x="10659" y="10800"/>
                    <a:pt x="11007" y="10200"/>
                  </a:cubicBezTo>
                  <a:cubicBezTo>
                    <a:pt x="11356" y="9600"/>
                    <a:pt x="11771" y="8400"/>
                    <a:pt x="12119" y="7800"/>
                  </a:cubicBezTo>
                  <a:cubicBezTo>
                    <a:pt x="12468" y="7200"/>
                    <a:pt x="12751" y="7200"/>
                    <a:pt x="13043" y="6600"/>
                  </a:cubicBezTo>
                  <a:cubicBezTo>
                    <a:pt x="13335" y="6000"/>
                    <a:pt x="13637" y="4800"/>
                    <a:pt x="13934" y="4200"/>
                  </a:cubicBezTo>
                  <a:cubicBezTo>
                    <a:pt x="14230" y="3600"/>
                    <a:pt x="14523" y="3600"/>
                    <a:pt x="14824" y="3600"/>
                  </a:cubicBezTo>
                  <a:cubicBezTo>
                    <a:pt x="15126" y="3600"/>
                    <a:pt x="15437" y="3600"/>
                    <a:pt x="15752" y="3600"/>
                  </a:cubicBezTo>
                  <a:cubicBezTo>
                    <a:pt x="16068" y="3600"/>
                    <a:pt x="16388" y="3600"/>
                    <a:pt x="16770" y="4200"/>
                  </a:cubicBezTo>
                  <a:cubicBezTo>
                    <a:pt x="17152" y="4800"/>
                    <a:pt x="17595" y="6000"/>
                    <a:pt x="18014" y="7800"/>
                  </a:cubicBezTo>
                  <a:cubicBezTo>
                    <a:pt x="18434" y="9600"/>
                    <a:pt x="18829" y="12000"/>
                    <a:pt x="19230" y="13800"/>
                  </a:cubicBezTo>
                  <a:cubicBezTo>
                    <a:pt x="19630" y="15600"/>
                    <a:pt x="20036" y="16800"/>
                    <a:pt x="20408" y="17400"/>
                  </a:cubicBezTo>
                  <a:cubicBezTo>
                    <a:pt x="20780" y="18000"/>
                    <a:pt x="21119" y="18000"/>
                    <a:pt x="21313" y="16800"/>
                  </a:cubicBezTo>
                  <a:cubicBezTo>
                    <a:pt x="21506" y="15600"/>
                    <a:pt x="21553" y="13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039156" y="4635500"/>
              <a:ext cx="4744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2794"/>
                    <a:pt x="11659" y="5588"/>
                    <a:pt x="7902" y="8597"/>
                  </a:cubicBezTo>
                  <a:cubicBezTo>
                    <a:pt x="4146" y="11606"/>
                    <a:pt x="1328" y="14830"/>
                    <a:pt x="389" y="17033"/>
                  </a:cubicBezTo>
                  <a:cubicBezTo>
                    <a:pt x="-550" y="19236"/>
                    <a:pt x="389" y="20418"/>
                    <a:pt x="1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054850" y="4673599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4400"/>
                    <a:pt x="6982" y="7200"/>
                    <a:pt x="10582" y="3600"/>
                  </a:cubicBezTo>
                  <a:cubicBezTo>
                    <a:pt x="14182" y="0"/>
                    <a:pt x="178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029450" y="487045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6813550" y="5302250"/>
              <a:ext cx="46799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69"/>
                  </a:moveTo>
                  <a:cubicBezTo>
                    <a:pt x="313" y="12738"/>
                    <a:pt x="625" y="15508"/>
                    <a:pt x="943" y="17446"/>
                  </a:cubicBezTo>
                  <a:cubicBezTo>
                    <a:pt x="1260" y="19385"/>
                    <a:pt x="1583" y="20492"/>
                    <a:pt x="1925" y="21046"/>
                  </a:cubicBezTo>
                  <a:cubicBezTo>
                    <a:pt x="2266" y="21600"/>
                    <a:pt x="2628" y="21600"/>
                    <a:pt x="2970" y="21046"/>
                  </a:cubicBezTo>
                  <a:cubicBezTo>
                    <a:pt x="3312" y="20492"/>
                    <a:pt x="3634" y="19385"/>
                    <a:pt x="3996" y="18000"/>
                  </a:cubicBezTo>
                  <a:cubicBezTo>
                    <a:pt x="4357" y="16615"/>
                    <a:pt x="4758" y="14954"/>
                    <a:pt x="5168" y="13292"/>
                  </a:cubicBezTo>
                  <a:cubicBezTo>
                    <a:pt x="5578" y="11631"/>
                    <a:pt x="5998" y="9969"/>
                    <a:pt x="6365" y="8585"/>
                  </a:cubicBezTo>
                  <a:cubicBezTo>
                    <a:pt x="6731" y="7200"/>
                    <a:pt x="7044" y="6092"/>
                    <a:pt x="7454" y="4985"/>
                  </a:cubicBezTo>
                  <a:cubicBezTo>
                    <a:pt x="7864" y="3877"/>
                    <a:pt x="8372" y="2769"/>
                    <a:pt x="8792" y="1938"/>
                  </a:cubicBezTo>
                  <a:cubicBezTo>
                    <a:pt x="9212" y="1108"/>
                    <a:pt x="9545" y="554"/>
                    <a:pt x="9887" y="277"/>
                  </a:cubicBezTo>
                  <a:cubicBezTo>
                    <a:pt x="10228" y="0"/>
                    <a:pt x="10580" y="0"/>
                    <a:pt x="10942" y="0"/>
                  </a:cubicBezTo>
                  <a:cubicBezTo>
                    <a:pt x="11303" y="0"/>
                    <a:pt x="11674" y="0"/>
                    <a:pt x="12026" y="554"/>
                  </a:cubicBezTo>
                  <a:cubicBezTo>
                    <a:pt x="12378" y="1108"/>
                    <a:pt x="12710" y="2215"/>
                    <a:pt x="13130" y="3323"/>
                  </a:cubicBezTo>
                  <a:cubicBezTo>
                    <a:pt x="13550" y="4431"/>
                    <a:pt x="14058" y="5538"/>
                    <a:pt x="14473" y="6646"/>
                  </a:cubicBezTo>
                  <a:cubicBezTo>
                    <a:pt x="14888" y="7754"/>
                    <a:pt x="15211" y="8862"/>
                    <a:pt x="15533" y="9969"/>
                  </a:cubicBezTo>
                  <a:cubicBezTo>
                    <a:pt x="15856" y="11077"/>
                    <a:pt x="16178" y="12185"/>
                    <a:pt x="16554" y="13569"/>
                  </a:cubicBezTo>
                  <a:cubicBezTo>
                    <a:pt x="16930" y="14954"/>
                    <a:pt x="17360" y="16615"/>
                    <a:pt x="17770" y="17723"/>
                  </a:cubicBezTo>
                  <a:cubicBezTo>
                    <a:pt x="18181" y="18831"/>
                    <a:pt x="18572" y="19385"/>
                    <a:pt x="18943" y="19938"/>
                  </a:cubicBezTo>
                  <a:cubicBezTo>
                    <a:pt x="19314" y="20492"/>
                    <a:pt x="19666" y="21046"/>
                    <a:pt x="20105" y="21323"/>
                  </a:cubicBezTo>
                  <a:cubicBezTo>
                    <a:pt x="20545" y="21600"/>
                    <a:pt x="2107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7079686" y="5664200"/>
              <a:ext cx="27996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531" y="13824"/>
                  </a:moveTo>
                  <a:cubicBezTo>
                    <a:pt x="206" y="16704"/>
                    <a:pt x="-119" y="19584"/>
                    <a:pt x="43" y="18432"/>
                  </a:cubicBezTo>
                  <a:cubicBezTo>
                    <a:pt x="206" y="17280"/>
                    <a:pt x="855" y="12096"/>
                    <a:pt x="1424" y="8712"/>
                  </a:cubicBezTo>
                  <a:cubicBezTo>
                    <a:pt x="1992" y="5328"/>
                    <a:pt x="2479" y="3744"/>
                    <a:pt x="3048" y="2736"/>
                  </a:cubicBezTo>
                  <a:cubicBezTo>
                    <a:pt x="3616" y="1728"/>
                    <a:pt x="4266" y="1296"/>
                    <a:pt x="4753" y="1512"/>
                  </a:cubicBezTo>
                  <a:cubicBezTo>
                    <a:pt x="5240" y="1728"/>
                    <a:pt x="5565" y="2592"/>
                    <a:pt x="6052" y="3888"/>
                  </a:cubicBezTo>
                  <a:cubicBezTo>
                    <a:pt x="6540" y="5184"/>
                    <a:pt x="7189" y="6912"/>
                    <a:pt x="7920" y="7920"/>
                  </a:cubicBezTo>
                  <a:cubicBezTo>
                    <a:pt x="8651" y="8928"/>
                    <a:pt x="9463" y="9216"/>
                    <a:pt x="10113" y="9000"/>
                  </a:cubicBezTo>
                  <a:cubicBezTo>
                    <a:pt x="10762" y="8784"/>
                    <a:pt x="11249" y="8064"/>
                    <a:pt x="12143" y="6768"/>
                  </a:cubicBezTo>
                  <a:cubicBezTo>
                    <a:pt x="13036" y="5472"/>
                    <a:pt x="14335" y="3600"/>
                    <a:pt x="15553" y="2232"/>
                  </a:cubicBezTo>
                  <a:cubicBezTo>
                    <a:pt x="16771" y="864"/>
                    <a:pt x="17908" y="0"/>
                    <a:pt x="18558" y="0"/>
                  </a:cubicBezTo>
                  <a:cubicBezTo>
                    <a:pt x="19207" y="0"/>
                    <a:pt x="19370" y="864"/>
                    <a:pt x="19451" y="3456"/>
                  </a:cubicBezTo>
                  <a:cubicBezTo>
                    <a:pt x="19532" y="6048"/>
                    <a:pt x="19532" y="10368"/>
                    <a:pt x="19857" y="13680"/>
                  </a:cubicBezTo>
                  <a:cubicBezTo>
                    <a:pt x="20182" y="16992"/>
                    <a:pt x="20831" y="19296"/>
                    <a:pt x="214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883400" y="6261100"/>
              <a:ext cx="49149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26"/>
                    <a:pt x="0" y="17053"/>
                    <a:pt x="23" y="15916"/>
                  </a:cubicBezTo>
                  <a:cubicBezTo>
                    <a:pt x="47" y="14779"/>
                    <a:pt x="93" y="14779"/>
                    <a:pt x="279" y="14400"/>
                  </a:cubicBezTo>
                  <a:cubicBezTo>
                    <a:pt x="465" y="14021"/>
                    <a:pt x="791" y="13263"/>
                    <a:pt x="1112" y="12695"/>
                  </a:cubicBezTo>
                  <a:cubicBezTo>
                    <a:pt x="1433" y="12126"/>
                    <a:pt x="1749" y="11747"/>
                    <a:pt x="2060" y="11179"/>
                  </a:cubicBezTo>
                  <a:cubicBezTo>
                    <a:pt x="2372" y="10611"/>
                    <a:pt x="2679" y="9853"/>
                    <a:pt x="3028" y="9095"/>
                  </a:cubicBezTo>
                  <a:cubicBezTo>
                    <a:pt x="3377" y="8337"/>
                    <a:pt x="3767" y="7579"/>
                    <a:pt x="4102" y="7011"/>
                  </a:cubicBezTo>
                  <a:cubicBezTo>
                    <a:pt x="4437" y="6442"/>
                    <a:pt x="4716" y="6063"/>
                    <a:pt x="5009" y="5684"/>
                  </a:cubicBezTo>
                  <a:cubicBezTo>
                    <a:pt x="5302" y="5305"/>
                    <a:pt x="5609" y="4926"/>
                    <a:pt x="5935" y="4737"/>
                  </a:cubicBezTo>
                  <a:cubicBezTo>
                    <a:pt x="6260" y="4547"/>
                    <a:pt x="6605" y="4547"/>
                    <a:pt x="6944" y="4358"/>
                  </a:cubicBezTo>
                  <a:cubicBezTo>
                    <a:pt x="7284" y="4168"/>
                    <a:pt x="7619" y="3789"/>
                    <a:pt x="7953" y="3411"/>
                  </a:cubicBezTo>
                  <a:cubicBezTo>
                    <a:pt x="8288" y="3032"/>
                    <a:pt x="8623" y="2653"/>
                    <a:pt x="8981" y="2274"/>
                  </a:cubicBezTo>
                  <a:cubicBezTo>
                    <a:pt x="9340" y="1895"/>
                    <a:pt x="9721" y="1516"/>
                    <a:pt x="10102" y="1326"/>
                  </a:cubicBezTo>
                  <a:cubicBezTo>
                    <a:pt x="10484" y="1137"/>
                    <a:pt x="10865" y="1137"/>
                    <a:pt x="11247" y="947"/>
                  </a:cubicBezTo>
                  <a:cubicBezTo>
                    <a:pt x="11628" y="758"/>
                    <a:pt x="12009" y="379"/>
                    <a:pt x="12400" y="189"/>
                  </a:cubicBezTo>
                  <a:cubicBezTo>
                    <a:pt x="12791" y="0"/>
                    <a:pt x="13191" y="0"/>
                    <a:pt x="13586" y="0"/>
                  </a:cubicBezTo>
                  <a:cubicBezTo>
                    <a:pt x="13981" y="0"/>
                    <a:pt x="14372" y="0"/>
                    <a:pt x="14763" y="0"/>
                  </a:cubicBezTo>
                  <a:cubicBezTo>
                    <a:pt x="15153" y="0"/>
                    <a:pt x="15544" y="0"/>
                    <a:pt x="15916" y="189"/>
                  </a:cubicBezTo>
                  <a:cubicBezTo>
                    <a:pt x="16288" y="379"/>
                    <a:pt x="16642" y="758"/>
                    <a:pt x="16991" y="1326"/>
                  </a:cubicBezTo>
                  <a:cubicBezTo>
                    <a:pt x="17340" y="1895"/>
                    <a:pt x="17684" y="2653"/>
                    <a:pt x="18005" y="3411"/>
                  </a:cubicBezTo>
                  <a:cubicBezTo>
                    <a:pt x="18326" y="4168"/>
                    <a:pt x="18623" y="4926"/>
                    <a:pt x="19028" y="6063"/>
                  </a:cubicBezTo>
                  <a:cubicBezTo>
                    <a:pt x="19433" y="7200"/>
                    <a:pt x="19944" y="8716"/>
                    <a:pt x="20391" y="10421"/>
                  </a:cubicBezTo>
                  <a:cubicBezTo>
                    <a:pt x="20837" y="12126"/>
                    <a:pt x="21219" y="14021"/>
                    <a:pt x="21600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7791450" y="6591300"/>
              <a:ext cx="558800" cy="25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8498"/>
                  </a:moveTo>
                  <a:cubicBezTo>
                    <a:pt x="245" y="7790"/>
                    <a:pt x="491" y="7082"/>
                    <a:pt x="573" y="7259"/>
                  </a:cubicBezTo>
                  <a:cubicBezTo>
                    <a:pt x="655" y="7436"/>
                    <a:pt x="573" y="8498"/>
                    <a:pt x="573" y="10800"/>
                  </a:cubicBezTo>
                  <a:cubicBezTo>
                    <a:pt x="573" y="13102"/>
                    <a:pt x="655" y="16643"/>
                    <a:pt x="1105" y="18767"/>
                  </a:cubicBezTo>
                  <a:cubicBezTo>
                    <a:pt x="1555" y="20892"/>
                    <a:pt x="2373" y="21600"/>
                    <a:pt x="3641" y="20715"/>
                  </a:cubicBezTo>
                  <a:cubicBezTo>
                    <a:pt x="4909" y="19830"/>
                    <a:pt x="6627" y="17351"/>
                    <a:pt x="8550" y="14518"/>
                  </a:cubicBezTo>
                  <a:cubicBezTo>
                    <a:pt x="10473" y="11685"/>
                    <a:pt x="12600" y="8498"/>
                    <a:pt x="14809" y="6020"/>
                  </a:cubicBezTo>
                  <a:cubicBezTo>
                    <a:pt x="17018" y="3541"/>
                    <a:pt x="19309" y="17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8674100" y="6684433"/>
              <a:ext cx="463550" cy="16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667"/>
                  </a:moveTo>
                  <a:cubicBezTo>
                    <a:pt x="0" y="1333"/>
                    <a:pt x="0" y="0"/>
                    <a:pt x="99" y="0"/>
                  </a:cubicBezTo>
                  <a:cubicBezTo>
                    <a:pt x="197" y="0"/>
                    <a:pt x="395" y="1333"/>
                    <a:pt x="789" y="4533"/>
                  </a:cubicBezTo>
                  <a:cubicBezTo>
                    <a:pt x="1184" y="7733"/>
                    <a:pt x="1775" y="12800"/>
                    <a:pt x="2466" y="16133"/>
                  </a:cubicBezTo>
                  <a:cubicBezTo>
                    <a:pt x="3156" y="19467"/>
                    <a:pt x="3945" y="21067"/>
                    <a:pt x="4833" y="21333"/>
                  </a:cubicBezTo>
                  <a:cubicBezTo>
                    <a:pt x="5721" y="21600"/>
                    <a:pt x="6707" y="20533"/>
                    <a:pt x="8334" y="17867"/>
                  </a:cubicBezTo>
                  <a:cubicBezTo>
                    <a:pt x="9962" y="15200"/>
                    <a:pt x="12230" y="10933"/>
                    <a:pt x="14548" y="8133"/>
                  </a:cubicBezTo>
                  <a:cubicBezTo>
                    <a:pt x="16866" y="5333"/>
                    <a:pt x="19233" y="4000"/>
                    <a:pt x="21600" y="26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9709149" y="6584950"/>
              <a:ext cx="615951" cy="19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5515"/>
                  </a:moveTo>
                  <a:cubicBezTo>
                    <a:pt x="223" y="3906"/>
                    <a:pt x="445" y="2298"/>
                    <a:pt x="705" y="1838"/>
                  </a:cubicBezTo>
                  <a:cubicBezTo>
                    <a:pt x="965" y="1379"/>
                    <a:pt x="1262" y="2068"/>
                    <a:pt x="1670" y="4366"/>
                  </a:cubicBezTo>
                  <a:cubicBezTo>
                    <a:pt x="2078" y="6664"/>
                    <a:pt x="2598" y="10570"/>
                    <a:pt x="3266" y="13902"/>
                  </a:cubicBezTo>
                  <a:cubicBezTo>
                    <a:pt x="3934" y="17234"/>
                    <a:pt x="4751" y="19991"/>
                    <a:pt x="5901" y="20796"/>
                  </a:cubicBezTo>
                  <a:cubicBezTo>
                    <a:pt x="7052" y="21600"/>
                    <a:pt x="8536" y="20451"/>
                    <a:pt x="10355" y="17923"/>
                  </a:cubicBezTo>
                  <a:cubicBezTo>
                    <a:pt x="12173" y="15396"/>
                    <a:pt x="14326" y="11489"/>
                    <a:pt x="16256" y="8272"/>
                  </a:cubicBezTo>
                  <a:cubicBezTo>
                    <a:pt x="18186" y="5055"/>
                    <a:pt x="19893" y="25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0747556" y="6604000"/>
              <a:ext cx="657045" cy="21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177" fill="norm" stroke="1" extrusionOk="0">
                  <a:moveTo>
                    <a:pt x="98" y="12706"/>
                  </a:moveTo>
                  <a:cubicBezTo>
                    <a:pt x="28" y="11647"/>
                    <a:pt x="-41" y="10588"/>
                    <a:pt x="28" y="9212"/>
                  </a:cubicBezTo>
                  <a:cubicBezTo>
                    <a:pt x="98" y="7835"/>
                    <a:pt x="306" y="6141"/>
                    <a:pt x="619" y="5188"/>
                  </a:cubicBezTo>
                  <a:cubicBezTo>
                    <a:pt x="931" y="4235"/>
                    <a:pt x="1348" y="4024"/>
                    <a:pt x="1626" y="5824"/>
                  </a:cubicBezTo>
                  <a:cubicBezTo>
                    <a:pt x="1904" y="7624"/>
                    <a:pt x="2043" y="11435"/>
                    <a:pt x="2147" y="14188"/>
                  </a:cubicBezTo>
                  <a:cubicBezTo>
                    <a:pt x="2251" y="16941"/>
                    <a:pt x="2320" y="18635"/>
                    <a:pt x="2494" y="19800"/>
                  </a:cubicBezTo>
                  <a:cubicBezTo>
                    <a:pt x="2668" y="20965"/>
                    <a:pt x="2945" y="21600"/>
                    <a:pt x="3883" y="20859"/>
                  </a:cubicBezTo>
                  <a:cubicBezTo>
                    <a:pt x="4821" y="20118"/>
                    <a:pt x="6418" y="18000"/>
                    <a:pt x="8363" y="15459"/>
                  </a:cubicBezTo>
                  <a:cubicBezTo>
                    <a:pt x="10308" y="12918"/>
                    <a:pt x="12600" y="9953"/>
                    <a:pt x="14857" y="7306"/>
                  </a:cubicBezTo>
                  <a:cubicBezTo>
                    <a:pt x="17114" y="4659"/>
                    <a:pt x="19336" y="2329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10769599" y="5816600"/>
              <a:ext cx="622301" cy="22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6480"/>
                  </a:moveTo>
                  <a:cubicBezTo>
                    <a:pt x="588" y="10604"/>
                    <a:pt x="1176" y="14727"/>
                    <a:pt x="1580" y="17182"/>
                  </a:cubicBezTo>
                  <a:cubicBezTo>
                    <a:pt x="1984" y="19636"/>
                    <a:pt x="2204" y="20422"/>
                    <a:pt x="2682" y="20913"/>
                  </a:cubicBezTo>
                  <a:cubicBezTo>
                    <a:pt x="3159" y="21404"/>
                    <a:pt x="3894" y="21600"/>
                    <a:pt x="5327" y="19931"/>
                  </a:cubicBezTo>
                  <a:cubicBezTo>
                    <a:pt x="6759" y="18262"/>
                    <a:pt x="8890" y="14727"/>
                    <a:pt x="11167" y="11585"/>
                  </a:cubicBezTo>
                  <a:cubicBezTo>
                    <a:pt x="13445" y="8444"/>
                    <a:pt x="15869" y="5695"/>
                    <a:pt x="17633" y="3829"/>
                  </a:cubicBezTo>
                  <a:cubicBezTo>
                    <a:pt x="19396" y="1964"/>
                    <a:pt x="20498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10922533" y="4895850"/>
              <a:ext cx="628118" cy="27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373" fill="norm" stroke="1" extrusionOk="0">
                  <a:moveTo>
                    <a:pt x="1291" y="8037"/>
                  </a:moveTo>
                  <a:cubicBezTo>
                    <a:pt x="927" y="10381"/>
                    <a:pt x="564" y="12726"/>
                    <a:pt x="346" y="14400"/>
                  </a:cubicBezTo>
                  <a:cubicBezTo>
                    <a:pt x="127" y="16074"/>
                    <a:pt x="55" y="17079"/>
                    <a:pt x="18" y="18167"/>
                  </a:cubicBezTo>
                  <a:cubicBezTo>
                    <a:pt x="-18" y="19256"/>
                    <a:pt x="-18" y="20428"/>
                    <a:pt x="200" y="21014"/>
                  </a:cubicBezTo>
                  <a:cubicBezTo>
                    <a:pt x="418" y="21600"/>
                    <a:pt x="855" y="21600"/>
                    <a:pt x="2164" y="20009"/>
                  </a:cubicBezTo>
                  <a:cubicBezTo>
                    <a:pt x="3473" y="18419"/>
                    <a:pt x="5655" y="15237"/>
                    <a:pt x="7909" y="12391"/>
                  </a:cubicBezTo>
                  <a:cubicBezTo>
                    <a:pt x="10164" y="9544"/>
                    <a:pt x="12491" y="7033"/>
                    <a:pt x="14782" y="5023"/>
                  </a:cubicBezTo>
                  <a:cubicBezTo>
                    <a:pt x="17073" y="3014"/>
                    <a:pt x="19327" y="1507"/>
                    <a:pt x="2158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7702499" y="4508499"/>
              <a:ext cx="552501" cy="3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97" fill="norm" stroke="1" extrusionOk="0">
                  <a:moveTo>
                    <a:pt x="992" y="12477"/>
                  </a:moveTo>
                  <a:cubicBezTo>
                    <a:pt x="580" y="12075"/>
                    <a:pt x="167" y="11672"/>
                    <a:pt x="44" y="11940"/>
                  </a:cubicBezTo>
                  <a:cubicBezTo>
                    <a:pt x="-80" y="12209"/>
                    <a:pt x="85" y="13148"/>
                    <a:pt x="250" y="14422"/>
                  </a:cubicBezTo>
                  <a:cubicBezTo>
                    <a:pt x="415" y="15697"/>
                    <a:pt x="580" y="17307"/>
                    <a:pt x="744" y="18581"/>
                  </a:cubicBezTo>
                  <a:cubicBezTo>
                    <a:pt x="909" y="19856"/>
                    <a:pt x="1074" y="20795"/>
                    <a:pt x="1404" y="21198"/>
                  </a:cubicBezTo>
                  <a:cubicBezTo>
                    <a:pt x="1734" y="21600"/>
                    <a:pt x="2228" y="21466"/>
                    <a:pt x="3176" y="20124"/>
                  </a:cubicBezTo>
                  <a:cubicBezTo>
                    <a:pt x="4125" y="18783"/>
                    <a:pt x="5526" y="16234"/>
                    <a:pt x="7464" y="13483"/>
                  </a:cubicBezTo>
                  <a:cubicBezTo>
                    <a:pt x="9401" y="10733"/>
                    <a:pt x="11874" y="7781"/>
                    <a:pt x="14306" y="5501"/>
                  </a:cubicBezTo>
                  <a:cubicBezTo>
                    <a:pt x="16738" y="3220"/>
                    <a:pt x="19129" y="1610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7804575" y="5676900"/>
              <a:ext cx="558376" cy="31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04" fill="norm" stroke="1" extrusionOk="0">
                  <a:moveTo>
                    <a:pt x="1211" y="14495"/>
                  </a:moveTo>
                  <a:cubicBezTo>
                    <a:pt x="884" y="14068"/>
                    <a:pt x="557" y="13642"/>
                    <a:pt x="352" y="13784"/>
                  </a:cubicBezTo>
                  <a:cubicBezTo>
                    <a:pt x="148" y="13926"/>
                    <a:pt x="66" y="14637"/>
                    <a:pt x="25" y="15632"/>
                  </a:cubicBezTo>
                  <a:cubicBezTo>
                    <a:pt x="-16" y="16626"/>
                    <a:pt x="-16" y="17905"/>
                    <a:pt x="107" y="18971"/>
                  </a:cubicBezTo>
                  <a:cubicBezTo>
                    <a:pt x="229" y="20037"/>
                    <a:pt x="475" y="20889"/>
                    <a:pt x="802" y="21245"/>
                  </a:cubicBezTo>
                  <a:cubicBezTo>
                    <a:pt x="1129" y="21600"/>
                    <a:pt x="1539" y="21458"/>
                    <a:pt x="2643" y="19824"/>
                  </a:cubicBezTo>
                  <a:cubicBezTo>
                    <a:pt x="3748" y="18189"/>
                    <a:pt x="5548" y="15063"/>
                    <a:pt x="7798" y="12079"/>
                  </a:cubicBezTo>
                  <a:cubicBezTo>
                    <a:pt x="10048" y="9095"/>
                    <a:pt x="12748" y="6253"/>
                    <a:pt x="15120" y="4263"/>
                  </a:cubicBezTo>
                  <a:cubicBezTo>
                    <a:pt x="17493" y="2274"/>
                    <a:pt x="19539" y="1137"/>
                    <a:pt x="2158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357188" y="0"/>
              <a:ext cx="10934851" cy="304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97" fill="norm" stroke="1" extrusionOk="0">
                  <a:moveTo>
                    <a:pt x="7970" y="1218"/>
                  </a:moveTo>
                  <a:cubicBezTo>
                    <a:pt x="7895" y="1067"/>
                    <a:pt x="7820" y="917"/>
                    <a:pt x="7717" y="819"/>
                  </a:cubicBezTo>
                  <a:cubicBezTo>
                    <a:pt x="7615" y="722"/>
                    <a:pt x="7485" y="676"/>
                    <a:pt x="7343" y="669"/>
                  </a:cubicBezTo>
                  <a:cubicBezTo>
                    <a:pt x="7201" y="661"/>
                    <a:pt x="7047" y="691"/>
                    <a:pt x="6890" y="737"/>
                  </a:cubicBezTo>
                  <a:cubicBezTo>
                    <a:pt x="6733" y="782"/>
                    <a:pt x="6574" y="842"/>
                    <a:pt x="6422" y="887"/>
                  </a:cubicBezTo>
                  <a:cubicBezTo>
                    <a:pt x="6269" y="932"/>
                    <a:pt x="6123" y="962"/>
                    <a:pt x="5973" y="1000"/>
                  </a:cubicBezTo>
                  <a:cubicBezTo>
                    <a:pt x="5822" y="1037"/>
                    <a:pt x="5668" y="1082"/>
                    <a:pt x="5513" y="1127"/>
                  </a:cubicBezTo>
                  <a:cubicBezTo>
                    <a:pt x="5358" y="1172"/>
                    <a:pt x="5204" y="1218"/>
                    <a:pt x="5047" y="1255"/>
                  </a:cubicBezTo>
                  <a:cubicBezTo>
                    <a:pt x="4890" y="1293"/>
                    <a:pt x="4732" y="1323"/>
                    <a:pt x="4573" y="1353"/>
                  </a:cubicBezTo>
                  <a:cubicBezTo>
                    <a:pt x="4414" y="1383"/>
                    <a:pt x="4255" y="1413"/>
                    <a:pt x="4105" y="1443"/>
                  </a:cubicBezTo>
                  <a:cubicBezTo>
                    <a:pt x="3954" y="1473"/>
                    <a:pt x="3812" y="1503"/>
                    <a:pt x="3656" y="1533"/>
                  </a:cubicBezTo>
                  <a:cubicBezTo>
                    <a:pt x="3499" y="1563"/>
                    <a:pt x="3327" y="1593"/>
                    <a:pt x="3160" y="1623"/>
                  </a:cubicBezTo>
                  <a:cubicBezTo>
                    <a:pt x="2993" y="1653"/>
                    <a:pt x="2830" y="1684"/>
                    <a:pt x="2682" y="1714"/>
                  </a:cubicBezTo>
                  <a:cubicBezTo>
                    <a:pt x="2534" y="1744"/>
                    <a:pt x="2400" y="1774"/>
                    <a:pt x="2254" y="1819"/>
                  </a:cubicBezTo>
                  <a:cubicBezTo>
                    <a:pt x="2107" y="1864"/>
                    <a:pt x="1948" y="1924"/>
                    <a:pt x="1794" y="1992"/>
                  </a:cubicBezTo>
                  <a:cubicBezTo>
                    <a:pt x="1639" y="2059"/>
                    <a:pt x="1489" y="2134"/>
                    <a:pt x="1334" y="2217"/>
                  </a:cubicBezTo>
                  <a:cubicBezTo>
                    <a:pt x="1180" y="2300"/>
                    <a:pt x="1021" y="2390"/>
                    <a:pt x="866" y="2473"/>
                  </a:cubicBezTo>
                  <a:cubicBezTo>
                    <a:pt x="712" y="2555"/>
                    <a:pt x="561" y="2630"/>
                    <a:pt x="438" y="2728"/>
                  </a:cubicBezTo>
                  <a:cubicBezTo>
                    <a:pt x="315" y="2826"/>
                    <a:pt x="218" y="2946"/>
                    <a:pt x="150" y="3209"/>
                  </a:cubicBezTo>
                  <a:cubicBezTo>
                    <a:pt x="81" y="3472"/>
                    <a:pt x="39" y="3878"/>
                    <a:pt x="18" y="4374"/>
                  </a:cubicBezTo>
                  <a:cubicBezTo>
                    <a:pt x="-3" y="4870"/>
                    <a:pt x="-3" y="5456"/>
                    <a:pt x="5" y="6013"/>
                  </a:cubicBezTo>
                  <a:cubicBezTo>
                    <a:pt x="14" y="6569"/>
                    <a:pt x="30" y="7095"/>
                    <a:pt x="53" y="7666"/>
                  </a:cubicBezTo>
                  <a:cubicBezTo>
                    <a:pt x="76" y="8237"/>
                    <a:pt x="106" y="8853"/>
                    <a:pt x="133" y="9395"/>
                  </a:cubicBezTo>
                  <a:cubicBezTo>
                    <a:pt x="160" y="9936"/>
                    <a:pt x="185" y="10402"/>
                    <a:pt x="229" y="10913"/>
                  </a:cubicBezTo>
                  <a:cubicBezTo>
                    <a:pt x="273" y="11424"/>
                    <a:pt x="335" y="11980"/>
                    <a:pt x="413" y="12453"/>
                  </a:cubicBezTo>
                  <a:cubicBezTo>
                    <a:pt x="490" y="12927"/>
                    <a:pt x="582" y="13318"/>
                    <a:pt x="691" y="13678"/>
                  </a:cubicBezTo>
                  <a:cubicBezTo>
                    <a:pt x="799" y="14039"/>
                    <a:pt x="925" y="14370"/>
                    <a:pt x="1052" y="14648"/>
                  </a:cubicBezTo>
                  <a:cubicBezTo>
                    <a:pt x="1180" y="14926"/>
                    <a:pt x="1309" y="15152"/>
                    <a:pt x="1453" y="15377"/>
                  </a:cubicBezTo>
                  <a:cubicBezTo>
                    <a:pt x="1597" y="15603"/>
                    <a:pt x="1756" y="15828"/>
                    <a:pt x="1909" y="16016"/>
                  </a:cubicBezTo>
                  <a:cubicBezTo>
                    <a:pt x="2061" y="16204"/>
                    <a:pt x="2208" y="16354"/>
                    <a:pt x="2362" y="16504"/>
                  </a:cubicBezTo>
                  <a:cubicBezTo>
                    <a:pt x="2517" y="16655"/>
                    <a:pt x="2680" y="16805"/>
                    <a:pt x="2847" y="16948"/>
                  </a:cubicBezTo>
                  <a:cubicBezTo>
                    <a:pt x="3014" y="17091"/>
                    <a:pt x="3185" y="17226"/>
                    <a:pt x="3336" y="17346"/>
                  </a:cubicBezTo>
                  <a:cubicBezTo>
                    <a:pt x="3486" y="17466"/>
                    <a:pt x="3616" y="17572"/>
                    <a:pt x="3754" y="17677"/>
                  </a:cubicBezTo>
                  <a:cubicBezTo>
                    <a:pt x="3892" y="17782"/>
                    <a:pt x="4038" y="17887"/>
                    <a:pt x="4176" y="17992"/>
                  </a:cubicBezTo>
                  <a:cubicBezTo>
                    <a:pt x="4314" y="18098"/>
                    <a:pt x="4443" y="18203"/>
                    <a:pt x="4581" y="18301"/>
                  </a:cubicBezTo>
                  <a:cubicBezTo>
                    <a:pt x="4719" y="18398"/>
                    <a:pt x="4865" y="18489"/>
                    <a:pt x="5009" y="18579"/>
                  </a:cubicBezTo>
                  <a:cubicBezTo>
                    <a:pt x="5154" y="18669"/>
                    <a:pt x="5296" y="18759"/>
                    <a:pt x="5448" y="18864"/>
                  </a:cubicBezTo>
                  <a:cubicBezTo>
                    <a:pt x="5601" y="18970"/>
                    <a:pt x="5764" y="19090"/>
                    <a:pt x="5927" y="19195"/>
                  </a:cubicBezTo>
                  <a:cubicBezTo>
                    <a:pt x="6090" y="19300"/>
                    <a:pt x="6253" y="19390"/>
                    <a:pt x="6418" y="19488"/>
                  </a:cubicBezTo>
                  <a:cubicBezTo>
                    <a:pt x="6583" y="19586"/>
                    <a:pt x="6750" y="19691"/>
                    <a:pt x="6919" y="19781"/>
                  </a:cubicBezTo>
                  <a:cubicBezTo>
                    <a:pt x="7088" y="19871"/>
                    <a:pt x="7260" y="19947"/>
                    <a:pt x="7435" y="20022"/>
                  </a:cubicBezTo>
                  <a:cubicBezTo>
                    <a:pt x="7611" y="20097"/>
                    <a:pt x="7790" y="20172"/>
                    <a:pt x="7968" y="20232"/>
                  </a:cubicBezTo>
                  <a:cubicBezTo>
                    <a:pt x="8146" y="20292"/>
                    <a:pt x="8321" y="20337"/>
                    <a:pt x="8474" y="20375"/>
                  </a:cubicBezTo>
                  <a:cubicBezTo>
                    <a:pt x="8626" y="20413"/>
                    <a:pt x="8756" y="20443"/>
                    <a:pt x="8881" y="20473"/>
                  </a:cubicBezTo>
                  <a:cubicBezTo>
                    <a:pt x="9006" y="20503"/>
                    <a:pt x="9128" y="20533"/>
                    <a:pt x="9251" y="20563"/>
                  </a:cubicBezTo>
                  <a:cubicBezTo>
                    <a:pt x="9374" y="20593"/>
                    <a:pt x="9499" y="20623"/>
                    <a:pt x="9627" y="20653"/>
                  </a:cubicBezTo>
                  <a:cubicBezTo>
                    <a:pt x="9754" y="20683"/>
                    <a:pt x="9884" y="20713"/>
                    <a:pt x="10051" y="20743"/>
                  </a:cubicBezTo>
                  <a:cubicBezTo>
                    <a:pt x="10218" y="20773"/>
                    <a:pt x="10423" y="20803"/>
                    <a:pt x="10588" y="20833"/>
                  </a:cubicBezTo>
                  <a:cubicBezTo>
                    <a:pt x="10753" y="20863"/>
                    <a:pt x="10878" y="20894"/>
                    <a:pt x="11008" y="20924"/>
                  </a:cubicBezTo>
                  <a:cubicBezTo>
                    <a:pt x="11138" y="20954"/>
                    <a:pt x="11271" y="20984"/>
                    <a:pt x="11409" y="21006"/>
                  </a:cubicBezTo>
                  <a:cubicBezTo>
                    <a:pt x="11547" y="21029"/>
                    <a:pt x="11689" y="21044"/>
                    <a:pt x="11823" y="21066"/>
                  </a:cubicBezTo>
                  <a:cubicBezTo>
                    <a:pt x="11957" y="21089"/>
                    <a:pt x="12082" y="21119"/>
                    <a:pt x="12212" y="21149"/>
                  </a:cubicBezTo>
                  <a:cubicBezTo>
                    <a:pt x="12341" y="21179"/>
                    <a:pt x="12475" y="21209"/>
                    <a:pt x="12611" y="21239"/>
                  </a:cubicBezTo>
                  <a:cubicBezTo>
                    <a:pt x="12746" y="21269"/>
                    <a:pt x="12884" y="21299"/>
                    <a:pt x="13016" y="21322"/>
                  </a:cubicBezTo>
                  <a:cubicBezTo>
                    <a:pt x="13148" y="21344"/>
                    <a:pt x="13273" y="21359"/>
                    <a:pt x="13398" y="21382"/>
                  </a:cubicBezTo>
                  <a:cubicBezTo>
                    <a:pt x="13524" y="21405"/>
                    <a:pt x="13649" y="21435"/>
                    <a:pt x="13804" y="21457"/>
                  </a:cubicBezTo>
                  <a:cubicBezTo>
                    <a:pt x="13958" y="21480"/>
                    <a:pt x="14142" y="21495"/>
                    <a:pt x="14326" y="21510"/>
                  </a:cubicBezTo>
                  <a:cubicBezTo>
                    <a:pt x="14510" y="21525"/>
                    <a:pt x="14694" y="21540"/>
                    <a:pt x="14873" y="21555"/>
                  </a:cubicBezTo>
                  <a:cubicBezTo>
                    <a:pt x="15053" y="21570"/>
                    <a:pt x="15229" y="21585"/>
                    <a:pt x="15396" y="21592"/>
                  </a:cubicBezTo>
                  <a:cubicBezTo>
                    <a:pt x="15563" y="21600"/>
                    <a:pt x="15722" y="21600"/>
                    <a:pt x="15876" y="21585"/>
                  </a:cubicBezTo>
                  <a:cubicBezTo>
                    <a:pt x="16031" y="21570"/>
                    <a:pt x="16181" y="21540"/>
                    <a:pt x="16336" y="21502"/>
                  </a:cubicBezTo>
                  <a:cubicBezTo>
                    <a:pt x="16491" y="21465"/>
                    <a:pt x="16649" y="21420"/>
                    <a:pt x="16798" y="21375"/>
                  </a:cubicBezTo>
                  <a:cubicBezTo>
                    <a:pt x="16946" y="21329"/>
                    <a:pt x="17084" y="21284"/>
                    <a:pt x="17243" y="21217"/>
                  </a:cubicBezTo>
                  <a:cubicBezTo>
                    <a:pt x="17402" y="21149"/>
                    <a:pt x="17581" y="21059"/>
                    <a:pt x="17753" y="20954"/>
                  </a:cubicBezTo>
                  <a:cubicBezTo>
                    <a:pt x="17924" y="20848"/>
                    <a:pt x="18087" y="20728"/>
                    <a:pt x="18239" y="20600"/>
                  </a:cubicBezTo>
                  <a:cubicBezTo>
                    <a:pt x="18392" y="20473"/>
                    <a:pt x="18534" y="20337"/>
                    <a:pt x="18682" y="20165"/>
                  </a:cubicBezTo>
                  <a:cubicBezTo>
                    <a:pt x="18831" y="19992"/>
                    <a:pt x="18985" y="19781"/>
                    <a:pt x="19140" y="19533"/>
                  </a:cubicBezTo>
                  <a:cubicBezTo>
                    <a:pt x="19295" y="19285"/>
                    <a:pt x="19449" y="19000"/>
                    <a:pt x="19585" y="18669"/>
                  </a:cubicBezTo>
                  <a:cubicBezTo>
                    <a:pt x="19721" y="18338"/>
                    <a:pt x="19838" y="17962"/>
                    <a:pt x="19938" y="17579"/>
                  </a:cubicBezTo>
                  <a:cubicBezTo>
                    <a:pt x="20038" y="17196"/>
                    <a:pt x="20122" y="16805"/>
                    <a:pt x="20203" y="16354"/>
                  </a:cubicBezTo>
                  <a:cubicBezTo>
                    <a:pt x="20285" y="15903"/>
                    <a:pt x="20364" y="15392"/>
                    <a:pt x="20435" y="14919"/>
                  </a:cubicBezTo>
                  <a:cubicBezTo>
                    <a:pt x="20506" y="14445"/>
                    <a:pt x="20569" y="14009"/>
                    <a:pt x="20630" y="13543"/>
                  </a:cubicBezTo>
                  <a:cubicBezTo>
                    <a:pt x="20690" y="13077"/>
                    <a:pt x="20749" y="12581"/>
                    <a:pt x="20803" y="12063"/>
                  </a:cubicBezTo>
                  <a:cubicBezTo>
                    <a:pt x="20857" y="11544"/>
                    <a:pt x="20908" y="11003"/>
                    <a:pt x="20953" y="10462"/>
                  </a:cubicBezTo>
                  <a:cubicBezTo>
                    <a:pt x="20999" y="9921"/>
                    <a:pt x="21041" y="9380"/>
                    <a:pt x="21085" y="8838"/>
                  </a:cubicBezTo>
                  <a:cubicBezTo>
                    <a:pt x="21129" y="8297"/>
                    <a:pt x="21175" y="7756"/>
                    <a:pt x="21219" y="7208"/>
                  </a:cubicBezTo>
                  <a:cubicBezTo>
                    <a:pt x="21263" y="6659"/>
                    <a:pt x="21304" y="6103"/>
                    <a:pt x="21344" y="5569"/>
                  </a:cubicBezTo>
                  <a:cubicBezTo>
                    <a:pt x="21384" y="5035"/>
                    <a:pt x="21421" y="4524"/>
                    <a:pt x="21459" y="4021"/>
                  </a:cubicBezTo>
                  <a:cubicBezTo>
                    <a:pt x="21497" y="3517"/>
                    <a:pt x="21534" y="3021"/>
                    <a:pt x="21559" y="2540"/>
                  </a:cubicBezTo>
                  <a:cubicBezTo>
                    <a:pt x="21584" y="2059"/>
                    <a:pt x="21597" y="1593"/>
                    <a:pt x="21580" y="1285"/>
                  </a:cubicBezTo>
                  <a:cubicBezTo>
                    <a:pt x="21564" y="977"/>
                    <a:pt x="21518" y="827"/>
                    <a:pt x="21428" y="706"/>
                  </a:cubicBezTo>
                  <a:cubicBezTo>
                    <a:pt x="21338" y="586"/>
                    <a:pt x="21204" y="496"/>
                    <a:pt x="21058" y="436"/>
                  </a:cubicBezTo>
                  <a:cubicBezTo>
                    <a:pt x="20912" y="376"/>
                    <a:pt x="20753" y="346"/>
                    <a:pt x="20592" y="323"/>
                  </a:cubicBezTo>
                  <a:cubicBezTo>
                    <a:pt x="20431" y="301"/>
                    <a:pt x="20268" y="286"/>
                    <a:pt x="20118" y="271"/>
                  </a:cubicBezTo>
                  <a:cubicBezTo>
                    <a:pt x="19967" y="256"/>
                    <a:pt x="19829" y="241"/>
                    <a:pt x="19685" y="225"/>
                  </a:cubicBezTo>
                  <a:cubicBezTo>
                    <a:pt x="19541" y="210"/>
                    <a:pt x="19391" y="195"/>
                    <a:pt x="19230" y="180"/>
                  </a:cubicBezTo>
                  <a:cubicBezTo>
                    <a:pt x="19069" y="165"/>
                    <a:pt x="18898" y="150"/>
                    <a:pt x="18722" y="135"/>
                  </a:cubicBezTo>
                  <a:cubicBezTo>
                    <a:pt x="18547" y="120"/>
                    <a:pt x="18367" y="105"/>
                    <a:pt x="18214" y="90"/>
                  </a:cubicBezTo>
                  <a:cubicBezTo>
                    <a:pt x="18062" y="75"/>
                    <a:pt x="17936" y="60"/>
                    <a:pt x="17809" y="45"/>
                  </a:cubicBezTo>
                  <a:cubicBezTo>
                    <a:pt x="17682" y="30"/>
                    <a:pt x="17552" y="15"/>
                    <a:pt x="17422" y="8"/>
                  </a:cubicBezTo>
                  <a:cubicBezTo>
                    <a:pt x="17293" y="0"/>
                    <a:pt x="17163" y="0"/>
                    <a:pt x="17028" y="0"/>
                  </a:cubicBezTo>
                  <a:cubicBezTo>
                    <a:pt x="16892" y="0"/>
                    <a:pt x="16750" y="0"/>
                    <a:pt x="16610" y="0"/>
                  </a:cubicBezTo>
                  <a:cubicBezTo>
                    <a:pt x="16470" y="0"/>
                    <a:pt x="16332" y="0"/>
                    <a:pt x="16196" y="0"/>
                  </a:cubicBezTo>
                  <a:cubicBezTo>
                    <a:pt x="16060" y="0"/>
                    <a:pt x="15926" y="0"/>
                    <a:pt x="15789" y="0"/>
                  </a:cubicBezTo>
                  <a:cubicBezTo>
                    <a:pt x="15651" y="0"/>
                    <a:pt x="15509" y="0"/>
                    <a:pt x="15362" y="8"/>
                  </a:cubicBezTo>
                  <a:cubicBezTo>
                    <a:pt x="15216" y="15"/>
                    <a:pt x="15066" y="30"/>
                    <a:pt x="14921" y="38"/>
                  </a:cubicBezTo>
                  <a:cubicBezTo>
                    <a:pt x="14777" y="45"/>
                    <a:pt x="14639" y="45"/>
                    <a:pt x="14495" y="53"/>
                  </a:cubicBezTo>
                  <a:cubicBezTo>
                    <a:pt x="14351" y="60"/>
                    <a:pt x="14201" y="75"/>
                    <a:pt x="14052" y="90"/>
                  </a:cubicBezTo>
                  <a:cubicBezTo>
                    <a:pt x="13904" y="105"/>
                    <a:pt x="13758" y="120"/>
                    <a:pt x="13616" y="135"/>
                  </a:cubicBezTo>
                  <a:cubicBezTo>
                    <a:pt x="13473" y="150"/>
                    <a:pt x="13336" y="165"/>
                    <a:pt x="13196" y="180"/>
                  </a:cubicBezTo>
                  <a:cubicBezTo>
                    <a:pt x="13056" y="195"/>
                    <a:pt x="12914" y="210"/>
                    <a:pt x="12767" y="225"/>
                  </a:cubicBezTo>
                  <a:cubicBezTo>
                    <a:pt x="12621" y="241"/>
                    <a:pt x="12471" y="256"/>
                    <a:pt x="12331" y="271"/>
                  </a:cubicBezTo>
                  <a:cubicBezTo>
                    <a:pt x="12191" y="286"/>
                    <a:pt x="12061" y="301"/>
                    <a:pt x="11923" y="316"/>
                  </a:cubicBezTo>
                  <a:cubicBezTo>
                    <a:pt x="11785" y="331"/>
                    <a:pt x="11639" y="346"/>
                    <a:pt x="11497" y="361"/>
                  </a:cubicBezTo>
                  <a:cubicBezTo>
                    <a:pt x="11355" y="376"/>
                    <a:pt x="11217" y="391"/>
                    <a:pt x="11085" y="413"/>
                  </a:cubicBezTo>
                  <a:cubicBezTo>
                    <a:pt x="10954" y="436"/>
                    <a:pt x="10828" y="466"/>
                    <a:pt x="10701" y="496"/>
                  </a:cubicBezTo>
                  <a:cubicBezTo>
                    <a:pt x="10573" y="526"/>
                    <a:pt x="10444" y="556"/>
                    <a:pt x="10312" y="586"/>
                  </a:cubicBezTo>
                  <a:cubicBezTo>
                    <a:pt x="10181" y="616"/>
                    <a:pt x="10047" y="646"/>
                    <a:pt x="9917" y="676"/>
                  </a:cubicBezTo>
                  <a:cubicBezTo>
                    <a:pt x="9788" y="706"/>
                    <a:pt x="9662" y="737"/>
                    <a:pt x="9535" y="774"/>
                  </a:cubicBezTo>
                  <a:cubicBezTo>
                    <a:pt x="9408" y="812"/>
                    <a:pt x="9278" y="857"/>
                    <a:pt x="9153" y="902"/>
                  </a:cubicBezTo>
                  <a:cubicBezTo>
                    <a:pt x="9027" y="947"/>
                    <a:pt x="8906" y="992"/>
                    <a:pt x="8783" y="1037"/>
                  </a:cubicBezTo>
                  <a:cubicBezTo>
                    <a:pt x="8660" y="1082"/>
                    <a:pt x="8534" y="1127"/>
                    <a:pt x="8348" y="1195"/>
                  </a:cubicBezTo>
                  <a:cubicBezTo>
                    <a:pt x="8162" y="1263"/>
                    <a:pt x="7916" y="1353"/>
                    <a:pt x="7703" y="1443"/>
                  </a:cubicBezTo>
                  <a:cubicBezTo>
                    <a:pt x="7490" y="1533"/>
                    <a:pt x="7310" y="1623"/>
                    <a:pt x="7157" y="1699"/>
                  </a:cubicBezTo>
                  <a:cubicBezTo>
                    <a:pt x="7005" y="1774"/>
                    <a:pt x="6879" y="1834"/>
                    <a:pt x="6754" y="1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4" name="Drawing"/>
          <p:cNvGrpSpPr/>
          <p:nvPr/>
        </p:nvGrpSpPr>
        <p:grpSpPr>
          <a:xfrm>
            <a:off x="571499" y="902341"/>
            <a:ext cx="12331701" cy="8698859"/>
            <a:chOff x="0" y="0"/>
            <a:chExt cx="12331699" cy="8698858"/>
          </a:xfrm>
        </p:grpSpPr>
        <p:sp>
          <p:nvSpPr>
            <p:cNvPr id="415" name="Line"/>
            <p:cNvSpPr/>
            <p:nvPr/>
          </p:nvSpPr>
          <p:spPr>
            <a:xfrm>
              <a:off x="1363632" y="782058"/>
              <a:ext cx="127808" cy="39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511" fill="norm" stroke="1" extrusionOk="0">
                  <a:moveTo>
                    <a:pt x="3295" y="8140"/>
                  </a:moveTo>
                  <a:cubicBezTo>
                    <a:pt x="7007" y="7797"/>
                    <a:pt x="10720" y="7454"/>
                    <a:pt x="13757" y="6368"/>
                  </a:cubicBezTo>
                  <a:cubicBezTo>
                    <a:pt x="16795" y="5282"/>
                    <a:pt x="19157" y="3454"/>
                    <a:pt x="20001" y="2254"/>
                  </a:cubicBezTo>
                  <a:cubicBezTo>
                    <a:pt x="20845" y="1054"/>
                    <a:pt x="20170" y="482"/>
                    <a:pt x="18989" y="197"/>
                  </a:cubicBezTo>
                  <a:cubicBezTo>
                    <a:pt x="17807" y="-89"/>
                    <a:pt x="16120" y="-89"/>
                    <a:pt x="13082" y="368"/>
                  </a:cubicBezTo>
                  <a:cubicBezTo>
                    <a:pt x="10045" y="825"/>
                    <a:pt x="5657" y="1740"/>
                    <a:pt x="2958" y="3397"/>
                  </a:cubicBezTo>
                  <a:cubicBezTo>
                    <a:pt x="258" y="5054"/>
                    <a:pt x="-755" y="7454"/>
                    <a:pt x="595" y="9454"/>
                  </a:cubicBezTo>
                  <a:cubicBezTo>
                    <a:pt x="1945" y="11454"/>
                    <a:pt x="5657" y="13054"/>
                    <a:pt x="8695" y="14654"/>
                  </a:cubicBezTo>
                  <a:cubicBezTo>
                    <a:pt x="11732" y="16254"/>
                    <a:pt x="14095" y="17854"/>
                    <a:pt x="14264" y="18882"/>
                  </a:cubicBezTo>
                  <a:cubicBezTo>
                    <a:pt x="14433" y="19911"/>
                    <a:pt x="12408" y="20368"/>
                    <a:pt x="10214" y="20654"/>
                  </a:cubicBezTo>
                  <a:cubicBezTo>
                    <a:pt x="8020" y="20940"/>
                    <a:pt x="5657" y="21054"/>
                    <a:pt x="4476" y="21168"/>
                  </a:cubicBezTo>
                  <a:cubicBezTo>
                    <a:pt x="3295" y="21282"/>
                    <a:pt x="3295" y="21397"/>
                    <a:pt x="3295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600200" y="1066158"/>
              <a:ext cx="139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6000"/>
                    <a:pt x="12436" y="12000"/>
                    <a:pt x="16036" y="15600"/>
                  </a:cubicBezTo>
                  <a:cubicBezTo>
                    <a:pt x="19636" y="19200"/>
                    <a:pt x="20618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612900" y="1071169"/>
              <a:ext cx="152400" cy="21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1600" y="136"/>
                  </a:moveTo>
                  <a:cubicBezTo>
                    <a:pt x="19800" y="-78"/>
                    <a:pt x="18000" y="-292"/>
                    <a:pt x="15600" y="1633"/>
                  </a:cubicBezTo>
                  <a:cubicBezTo>
                    <a:pt x="13200" y="3558"/>
                    <a:pt x="10200" y="7621"/>
                    <a:pt x="7500" y="11257"/>
                  </a:cubicBezTo>
                  <a:cubicBezTo>
                    <a:pt x="4800" y="14892"/>
                    <a:pt x="2400" y="18100"/>
                    <a:pt x="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797050" y="1205858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911349" y="1047108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3443"/>
                    <a:pt x="3086" y="6887"/>
                    <a:pt x="6686" y="10487"/>
                  </a:cubicBezTo>
                  <a:cubicBezTo>
                    <a:pt x="10286" y="14087"/>
                    <a:pt x="15943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946539" y="1116958"/>
              <a:ext cx="8546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21271" y="0"/>
                  </a:moveTo>
                  <a:cubicBezTo>
                    <a:pt x="17056" y="3503"/>
                    <a:pt x="12842" y="7005"/>
                    <a:pt x="9417" y="9924"/>
                  </a:cubicBezTo>
                  <a:cubicBezTo>
                    <a:pt x="5993" y="12843"/>
                    <a:pt x="3359" y="15178"/>
                    <a:pt x="1778" y="17027"/>
                  </a:cubicBezTo>
                  <a:cubicBezTo>
                    <a:pt x="198" y="18876"/>
                    <a:pt x="-329" y="20238"/>
                    <a:pt x="198" y="20919"/>
                  </a:cubicBezTo>
                  <a:cubicBezTo>
                    <a:pt x="725" y="21600"/>
                    <a:pt x="2305" y="21600"/>
                    <a:pt x="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336800" y="996308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330449" y="1116958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198197" y="678245"/>
              <a:ext cx="224454" cy="40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41" fill="norm" stroke="1" extrusionOk="0">
                  <a:moveTo>
                    <a:pt x="21406" y="366"/>
                  </a:moveTo>
                  <a:cubicBezTo>
                    <a:pt x="20397" y="142"/>
                    <a:pt x="19387" y="-82"/>
                    <a:pt x="17772" y="30"/>
                  </a:cubicBezTo>
                  <a:cubicBezTo>
                    <a:pt x="16157" y="142"/>
                    <a:pt x="13937" y="590"/>
                    <a:pt x="11716" y="1205"/>
                  </a:cubicBezTo>
                  <a:cubicBezTo>
                    <a:pt x="9496" y="1821"/>
                    <a:pt x="7275" y="2604"/>
                    <a:pt x="5862" y="4395"/>
                  </a:cubicBezTo>
                  <a:cubicBezTo>
                    <a:pt x="4449" y="6185"/>
                    <a:pt x="3843" y="8983"/>
                    <a:pt x="3036" y="11725"/>
                  </a:cubicBezTo>
                  <a:cubicBezTo>
                    <a:pt x="2228" y="14467"/>
                    <a:pt x="1219" y="17153"/>
                    <a:pt x="613" y="18776"/>
                  </a:cubicBezTo>
                  <a:cubicBezTo>
                    <a:pt x="8" y="20399"/>
                    <a:pt x="-194" y="20958"/>
                    <a:pt x="210" y="21238"/>
                  </a:cubicBezTo>
                  <a:cubicBezTo>
                    <a:pt x="613" y="21518"/>
                    <a:pt x="1623" y="21518"/>
                    <a:pt x="4651" y="21182"/>
                  </a:cubicBezTo>
                  <a:cubicBezTo>
                    <a:pt x="7679" y="20846"/>
                    <a:pt x="12726" y="20175"/>
                    <a:pt x="17772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206750" y="939158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479778" y="641650"/>
              <a:ext cx="222272" cy="4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68" fill="norm" stroke="1" extrusionOk="0">
                  <a:moveTo>
                    <a:pt x="21398" y="597"/>
                  </a:moveTo>
                  <a:cubicBezTo>
                    <a:pt x="20583" y="274"/>
                    <a:pt x="19768" y="-48"/>
                    <a:pt x="17424" y="6"/>
                  </a:cubicBezTo>
                  <a:cubicBezTo>
                    <a:pt x="15081" y="59"/>
                    <a:pt x="11209" y="489"/>
                    <a:pt x="8662" y="1134"/>
                  </a:cubicBezTo>
                  <a:cubicBezTo>
                    <a:pt x="6115" y="1779"/>
                    <a:pt x="4892" y="2639"/>
                    <a:pt x="4179" y="4519"/>
                  </a:cubicBezTo>
                  <a:cubicBezTo>
                    <a:pt x="3466" y="6400"/>
                    <a:pt x="3262" y="9301"/>
                    <a:pt x="2753" y="11880"/>
                  </a:cubicBezTo>
                  <a:cubicBezTo>
                    <a:pt x="2243" y="14459"/>
                    <a:pt x="1428" y="16716"/>
                    <a:pt x="817" y="18274"/>
                  </a:cubicBezTo>
                  <a:cubicBezTo>
                    <a:pt x="206" y="19833"/>
                    <a:pt x="-202" y="20692"/>
                    <a:pt x="104" y="21122"/>
                  </a:cubicBezTo>
                  <a:cubicBezTo>
                    <a:pt x="409" y="21552"/>
                    <a:pt x="1428" y="21552"/>
                    <a:pt x="3975" y="21283"/>
                  </a:cubicBezTo>
                  <a:cubicBezTo>
                    <a:pt x="6523" y="21015"/>
                    <a:pt x="10598" y="20477"/>
                    <a:pt x="14673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730536" y="666108"/>
              <a:ext cx="14931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745"/>
                  </a:moveTo>
                  <a:cubicBezTo>
                    <a:pt x="20244" y="372"/>
                    <a:pt x="19027" y="0"/>
                    <a:pt x="17658" y="0"/>
                  </a:cubicBezTo>
                  <a:cubicBezTo>
                    <a:pt x="16289" y="0"/>
                    <a:pt x="14768" y="372"/>
                    <a:pt x="12182" y="1862"/>
                  </a:cubicBezTo>
                  <a:cubicBezTo>
                    <a:pt x="9596" y="3352"/>
                    <a:pt x="5946" y="5959"/>
                    <a:pt x="3512" y="8628"/>
                  </a:cubicBezTo>
                  <a:cubicBezTo>
                    <a:pt x="1078" y="11297"/>
                    <a:pt x="-139" y="14028"/>
                    <a:pt x="13" y="16076"/>
                  </a:cubicBezTo>
                  <a:cubicBezTo>
                    <a:pt x="165" y="18124"/>
                    <a:pt x="1686" y="19490"/>
                    <a:pt x="4120" y="20297"/>
                  </a:cubicBezTo>
                  <a:cubicBezTo>
                    <a:pt x="6554" y="21103"/>
                    <a:pt x="9900" y="21352"/>
                    <a:pt x="13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949700" y="742308"/>
              <a:ext cx="158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63"/>
                    <a:pt x="8640" y="7727"/>
                    <a:pt x="12240" y="11327"/>
                  </a:cubicBezTo>
                  <a:cubicBezTo>
                    <a:pt x="15840" y="14927"/>
                    <a:pt x="18720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3956049" y="735958"/>
              <a:ext cx="171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1800"/>
                    <a:pt x="16267" y="3600"/>
                    <a:pt x="12800" y="6429"/>
                  </a:cubicBezTo>
                  <a:cubicBezTo>
                    <a:pt x="9333" y="9257"/>
                    <a:pt x="5067" y="13114"/>
                    <a:pt x="2800" y="15814"/>
                  </a:cubicBezTo>
                  <a:cubicBezTo>
                    <a:pt x="533" y="18514"/>
                    <a:pt x="267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267200" y="901058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611422" y="667051"/>
              <a:ext cx="214579" cy="37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73" fill="norm" stroke="1" extrusionOk="0">
                  <a:moveTo>
                    <a:pt x="21468" y="1038"/>
                  </a:moveTo>
                  <a:cubicBezTo>
                    <a:pt x="20833" y="553"/>
                    <a:pt x="20197" y="67"/>
                    <a:pt x="17974" y="7"/>
                  </a:cubicBezTo>
                  <a:cubicBezTo>
                    <a:pt x="15750" y="-54"/>
                    <a:pt x="11939" y="310"/>
                    <a:pt x="9186" y="856"/>
                  </a:cubicBezTo>
                  <a:cubicBezTo>
                    <a:pt x="6433" y="1402"/>
                    <a:pt x="4739" y="2130"/>
                    <a:pt x="3892" y="3586"/>
                  </a:cubicBezTo>
                  <a:cubicBezTo>
                    <a:pt x="3044" y="5043"/>
                    <a:pt x="3044" y="7227"/>
                    <a:pt x="2515" y="9775"/>
                  </a:cubicBezTo>
                  <a:cubicBezTo>
                    <a:pt x="1986" y="12324"/>
                    <a:pt x="927" y="15236"/>
                    <a:pt x="397" y="17177"/>
                  </a:cubicBezTo>
                  <a:cubicBezTo>
                    <a:pt x="-132" y="19119"/>
                    <a:pt x="-132" y="20090"/>
                    <a:pt x="397" y="20697"/>
                  </a:cubicBezTo>
                  <a:cubicBezTo>
                    <a:pt x="927" y="21303"/>
                    <a:pt x="1986" y="21546"/>
                    <a:pt x="4844" y="21243"/>
                  </a:cubicBezTo>
                  <a:cubicBezTo>
                    <a:pt x="7703" y="20939"/>
                    <a:pt x="12362" y="20090"/>
                    <a:pt x="17021" y="19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648199" y="875658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7486"/>
                    <a:pt x="2215" y="13371"/>
                    <a:pt x="5815" y="9771"/>
                  </a:cubicBezTo>
                  <a:cubicBezTo>
                    <a:pt x="9415" y="6171"/>
                    <a:pt x="1550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877188" y="680091"/>
              <a:ext cx="190113" cy="34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48" fill="norm" stroke="1" extrusionOk="0">
                  <a:moveTo>
                    <a:pt x="21319" y="2263"/>
                  </a:moveTo>
                  <a:cubicBezTo>
                    <a:pt x="19420" y="1482"/>
                    <a:pt x="17521" y="702"/>
                    <a:pt x="15385" y="311"/>
                  </a:cubicBezTo>
                  <a:cubicBezTo>
                    <a:pt x="13249" y="-79"/>
                    <a:pt x="10875" y="-79"/>
                    <a:pt x="9332" y="181"/>
                  </a:cubicBezTo>
                  <a:cubicBezTo>
                    <a:pt x="7789" y="441"/>
                    <a:pt x="7077" y="962"/>
                    <a:pt x="6365" y="2328"/>
                  </a:cubicBezTo>
                  <a:cubicBezTo>
                    <a:pt x="5653" y="3694"/>
                    <a:pt x="4941" y="5907"/>
                    <a:pt x="4348" y="8444"/>
                  </a:cubicBezTo>
                  <a:cubicBezTo>
                    <a:pt x="3754" y="10981"/>
                    <a:pt x="3279" y="13844"/>
                    <a:pt x="2686" y="15666"/>
                  </a:cubicBezTo>
                  <a:cubicBezTo>
                    <a:pt x="2093" y="17487"/>
                    <a:pt x="1381" y="18268"/>
                    <a:pt x="787" y="19114"/>
                  </a:cubicBezTo>
                  <a:cubicBezTo>
                    <a:pt x="194" y="19960"/>
                    <a:pt x="-281" y="20870"/>
                    <a:pt x="194" y="21196"/>
                  </a:cubicBezTo>
                  <a:cubicBezTo>
                    <a:pt x="668" y="21521"/>
                    <a:pt x="2093" y="21261"/>
                    <a:pt x="4229" y="21001"/>
                  </a:cubicBezTo>
                  <a:cubicBezTo>
                    <a:pt x="6365" y="20740"/>
                    <a:pt x="9214" y="20480"/>
                    <a:pt x="12062" y="2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137150" y="723258"/>
              <a:ext cx="146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3323"/>
                    <a:pt x="6261" y="6646"/>
                    <a:pt x="9861" y="10246"/>
                  </a:cubicBezTo>
                  <a:cubicBezTo>
                    <a:pt x="13461" y="13846"/>
                    <a:pt x="1753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156199" y="735958"/>
              <a:ext cx="165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016"/>
                    <a:pt x="12738" y="4032"/>
                    <a:pt x="9138" y="6768"/>
                  </a:cubicBezTo>
                  <a:cubicBezTo>
                    <a:pt x="5538" y="9504"/>
                    <a:pt x="2769" y="12960"/>
                    <a:pt x="1385" y="15552"/>
                  </a:cubicBezTo>
                  <a:cubicBezTo>
                    <a:pt x="0" y="18144"/>
                    <a:pt x="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378450" y="673252"/>
              <a:ext cx="140245" cy="37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43" fill="norm" stroke="1" extrusionOk="0">
                  <a:moveTo>
                    <a:pt x="0" y="686"/>
                  </a:moveTo>
                  <a:cubicBezTo>
                    <a:pt x="5158" y="442"/>
                    <a:pt x="10316" y="198"/>
                    <a:pt x="13701" y="76"/>
                  </a:cubicBezTo>
                  <a:cubicBezTo>
                    <a:pt x="17087" y="-46"/>
                    <a:pt x="18699" y="-46"/>
                    <a:pt x="19827" y="259"/>
                  </a:cubicBezTo>
                  <a:cubicBezTo>
                    <a:pt x="20955" y="564"/>
                    <a:pt x="21600" y="1174"/>
                    <a:pt x="21278" y="2639"/>
                  </a:cubicBezTo>
                  <a:cubicBezTo>
                    <a:pt x="20955" y="4103"/>
                    <a:pt x="19666" y="6422"/>
                    <a:pt x="18860" y="8862"/>
                  </a:cubicBezTo>
                  <a:cubicBezTo>
                    <a:pt x="18054" y="11303"/>
                    <a:pt x="17731" y="13866"/>
                    <a:pt x="17893" y="15452"/>
                  </a:cubicBezTo>
                  <a:cubicBezTo>
                    <a:pt x="18054" y="17039"/>
                    <a:pt x="18699" y="17649"/>
                    <a:pt x="19504" y="18503"/>
                  </a:cubicBezTo>
                  <a:cubicBezTo>
                    <a:pt x="20310" y="19357"/>
                    <a:pt x="21278" y="20456"/>
                    <a:pt x="20794" y="21005"/>
                  </a:cubicBezTo>
                  <a:cubicBezTo>
                    <a:pt x="20310" y="21554"/>
                    <a:pt x="18376" y="21554"/>
                    <a:pt x="15797" y="21188"/>
                  </a:cubicBezTo>
                  <a:cubicBezTo>
                    <a:pt x="13218" y="20822"/>
                    <a:pt x="9994" y="20090"/>
                    <a:pt x="6770" y="1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543550" y="621658"/>
              <a:ext cx="13123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1234"/>
                    <a:pt x="9755" y="2469"/>
                    <a:pt x="13935" y="4474"/>
                  </a:cubicBezTo>
                  <a:cubicBezTo>
                    <a:pt x="18116" y="6480"/>
                    <a:pt x="21600" y="9257"/>
                    <a:pt x="21600" y="11777"/>
                  </a:cubicBezTo>
                  <a:cubicBezTo>
                    <a:pt x="21600" y="14297"/>
                    <a:pt x="18116" y="16560"/>
                    <a:pt x="14806" y="18154"/>
                  </a:cubicBezTo>
                  <a:cubicBezTo>
                    <a:pt x="11497" y="19749"/>
                    <a:pt x="8361" y="20674"/>
                    <a:pt x="5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734050" y="989958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995347" y="622345"/>
              <a:ext cx="145103" cy="39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9" fill="norm" stroke="1" extrusionOk="0">
                  <a:moveTo>
                    <a:pt x="21460" y="1668"/>
                  </a:moveTo>
                  <a:cubicBezTo>
                    <a:pt x="20521" y="986"/>
                    <a:pt x="19582" y="304"/>
                    <a:pt x="18330" y="76"/>
                  </a:cubicBezTo>
                  <a:cubicBezTo>
                    <a:pt x="17077" y="-151"/>
                    <a:pt x="15512" y="76"/>
                    <a:pt x="12851" y="1441"/>
                  </a:cubicBezTo>
                  <a:cubicBezTo>
                    <a:pt x="10190" y="2805"/>
                    <a:pt x="6434" y="5306"/>
                    <a:pt x="3930" y="8091"/>
                  </a:cubicBezTo>
                  <a:cubicBezTo>
                    <a:pt x="1425" y="10876"/>
                    <a:pt x="173" y="13946"/>
                    <a:pt x="17" y="16106"/>
                  </a:cubicBezTo>
                  <a:cubicBezTo>
                    <a:pt x="-140" y="18266"/>
                    <a:pt x="799" y="19516"/>
                    <a:pt x="3930" y="20255"/>
                  </a:cubicBezTo>
                  <a:cubicBezTo>
                    <a:pt x="7060" y="20994"/>
                    <a:pt x="12382" y="21222"/>
                    <a:pt x="17703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242050" y="672458"/>
              <a:ext cx="152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009"/>
                    <a:pt x="8400" y="10017"/>
                    <a:pt x="12000" y="13617"/>
                  </a:cubicBezTo>
                  <a:cubicBezTo>
                    <a:pt x="15600" y="17217"/>
                    <a:pt x="186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356350" y="691508"/>
              <a:ext cx="1016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1223"/>
                    <a:pt x="15300" y="2445"/>
                    <a:pt x="11700" y="5298"/>
                  </a:cubicBezTo>
                  <a:cubicBezTo>
                    <a:pt x="8100" y="8151"/>
                    <a:pt x="4050" y="12634"/>
                    <a:pt x="2025" y="15623"/>
                  </a:cubicBezTo>
                  <a:cubicBezTo>
                    <a:pt x="0" y="18611"/>
                    <a:pt x="0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553200" y="882008"/>
              <a:ext cx="171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924955" y="634358"/>
              <a:ext cx="227823" cy="37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54" fill="norm" stroke="1" extrusionOk="0">
                  <a:moveTo>
                    <a:pt x="21079" y="2577"/>
                  </a:moveTo>
                  <a:cubicBezTo>
                    <a:pt x="21277" y="1964"/>
                    <a:pt x="21475" y="1350"/>
                    <a:pt x="21178" y="859"/>
                  </a:cubicBezTo>
                  <a:cubicBezTo>
                    <a:pt x="20881" y="368"/>
                    <a:pt x="20088" y="0"/>
                    <a:pt x="18602" y="0"/>
                  </a:cubicBezTo>
                  <a:cubicBezTo>
                    <a:pt x="17115" y="0"/>
                    <a:pt x="14936" y="368"/>
                    <a:pt x="12359" y="1473"/>
                  </a:cubicBezTo>
                  <a:cubicBezTo>
                    <a:pt x="9783" y="2577"/>
                    <a:pt x="6811" y="4418"/>
                    <a:pt x="4730" y="6995"/>
                  </a:cubicBezTo>
                  <a:cubicBezTo>
                    <a:pt x="2649" y="9573"/>
                    <a:pt x="1460" y="12886"/>
                    <a:pt x="767" y="15157"/>
                  </a:cubicBezTo>
                  <a:cubicBezTo>
                    <a:pt x="73" y="17427"/>
                    <a:pt x="-125" y="18655"/>
                    <a:pt x="73" y="19514"/>
                  </a:cubicBezTo>
                  <a:cubicBezTo>
                    <a:pt x="271" y="20373"/>
                    <a:pt x="866" y="20864"/>
                    <a:pt x="3145" y="21170"/>
                  </a:cubicBezTo>
                  <a:cubicBezTo>
                    <a:pt x="5424" y="21477"/>
                    <a:pt x="9387" y="21600"/>
                    <a:pt x="11864" y="21539"/>
                  </a:cubicBezTo>
                  <a:cubicBezTo>
                    <a:pt x="14341" y="21477"/>
                    <a:pt x="15332" y="21232"/>
                    <a:pt x="16323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959600" y="818508"/>
              <a:ext cx="152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000"/>
                    <a:pt x="600" y="14400"/>
                    <a:pt x="4200" y="10800"/>
                  </a:cubicBezTo>
                  <a:cubicBezTo>
                    <a:pt x="7800" y="7200"/>
                    <a:pt x="147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230210" y="628035"/>
              <a:ext cx="269141" cy="40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16" fill="norm" stroke="1" extrusionOk="0">
                  <a:moveTo>
                    <a:pt x="21457" y="1328"/>
                  </a:moveTo>
                  <a:cubicBezTo>
                    <a:pt x="19938" y="774"/>
                    <a:pt x="18420" y="220"/>
                    <a:pt x="16479" y="54"/>
                  </a:cubicBezTo>
                  <a:cubicBezTo>
                    <a:pt x="14538" y="-112"/>
                    <a:pt x="12176" y="110"/>
                    <a:pt x="10235" y="663"/>
                  </a:cubicBezTo>
                  <a:cubicBezTo>
                    <a:pt x="8294" y="1217"/>
                    <a:pt x="6776" y="2103"/>
                    <a:pt x="6101" y="3710"/>
                  </a:cubicBezTo>
                  <a:cubicBezTo>
                    <a:pt x="5426" y="5316"/>
                    <a:pt x="5594" y="7642"/>
                    <a:pt x="4919" y="10190"/>
                  </a:cubicBezTo>
                  <a:cubicBezTo>
                    <a:pt x="4244" y="12737"/>
                    <a:pt x="2726" y="15506"/>
                    <a:pt x="1629" y="17390"/>
                  </a:cubicBezTo>
                  <a:cubicBezTo>
                    <a:pt x="532" y="19273"/>
                    <a:pt x="-143" y="20270"/>
                    <a:pt x="26" y="20823"/>
                  </a:cubicBezTo>
                  <a:cubicBezTo>
                    <a:pt x="194" y="21377"/>
                    <a:pt x="1207" y="21488"/>
                    <a:pt x="2979" y="21377"/>
                  </a:cubicBezTo>
                  <a:cubicBezTo>
                    <a:pt x="4751" y="21266"/>
                    <a:pt x="7282" y="20934"/>
                    <a:pt x="9813" y="2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512050" y="723258"/>
              <a:ext cx="1524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92"/>
                    <a:pt x="7200" y="4985"/>
                    <a:pt x="10800" y="8585"/>
                  </a:cubicBezTo>
                  <a:cubicBezTo>
                    <a:pt x="14400" y="12185"/>
                    <a:pt x="18000" y="16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626350" y="755008"/>
              <a:ext cx="1143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2634"/>
                    <a:pt x="11200" y="5268"/>
                    <a:pt x="7600" y="8868"/>
                  </a:cubicBezTo>
                  <a:cubicBezTo>
                    <a:pt x="4000" y="12468"/>
                    <a:pt x="2000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788772" y="660171"/>
              <a:ext cx="135051" cy="37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01" fill="norm" stroke="1" extrusionOk="0">
                  <a:moveTo>
                    <a:pt x="421" y="3556"/>
                  </a:moveTo>
                  <a:cubicBezTo>
                    <a:pt x="88" y="2960"/>
                    <a:pt x="-244" y="2363"/>
                    <a:pt x="254" y="1826"/>
                  </a:cubicBezTo>
                  <a:cubicBezTo>
                    <a:pt x="753" y="1289"/>
                    <a:pt x="2082" y="812"/>
                    <a:pt x="4408" y="454"/>
                  </a:cubicBezTo>
                  <a:cubicBezTo>
                    <a:pt x="6734" y="96"/>
                    <a:pt x="10058" y="-143"/>
                    <a:pt x="13048" y="96"/>
                  </a:cubicBezTo>
                  <a:cubicBezTo>
                    <a:pt x="16039" y="334"/>
                    <a:pt x="18698" y="1050"/>
                    <a:pt x="19528" y="2781"/>
                  </a:cubicBezTo>
                  <a:cubicBezTo>
                    <a:pt x="20359" y="4511"/>
                    <a:pt x="19362" y="7256"/>
                    <a:pt x="19030" y="9941"/>
                  </a:cubicBezTo>
                  <a:cubicBezTo>
                    <a:pt x="18698" y="12626"/>
                    <a:pt x="19030" y="15251"/>
                    <a:pt x="19528" y="16863"/>
                  </a:cubicBezTo>
                  <a:cubicBezTo>
                    <a:pt x="20027" y="18474"/>
                    <a:pt x="20691" y="19070"/>
                    <a:pt x="21024" y="19667"/>
                  </a:cubicBezTo>
                  <a:cubicBezTo>
                    <a:pt x="21356" y="20264"/>
                    <a:pt x="21356" y="20860"/>
                    <a:pt x="19861" y="21159"/>
                  </a:cubicBezTo>
                  <a:cubicBezTo>
                    <a:pt x="18365" y="21457"/>
                    <a:pt x="15374" y="21457"/>
                    <a:pt x="13214" y="21278"/>
                  </a:cubicBezTo>
                  <a:cubicBezTo>
                    <a:pt x="11054" y="21099"/>
                    <a:pt x="9725" y="20741"/>
                    <a:pt x="8396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044886" y="662848"/>
              <a:ext cx="87538" cy="38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545" fill="norm" stroke="1" extrusionOk="0">
                  <a:moveTo>
                    <a:pt x="1604" y="1250"/>
                  </a:moveTo>
                  <a:cubicBezTo>
                    <a:pt x="622" y="657"/>
                    <a:pt x="-360" y="64"/>
                    <a:pt x="131" y="4"/>
                  </a:cubicBezTo>
                  <a:cubicBezTo>
                    <a:pt x="622" y="-55"/>
                    <a:pt x="2585" y="420"/>
                    <a:pt x="6513" y="2497"/>
                  </a:cubicBezTo>
                  <a:cubicBezTo>
                    <a:pt x="10440" y="4574"/>
                    <a:pt x="16331" y="8253"/>
                    <a:pt x="18785" y="11338"/>
                  </a:cubicBezTo>
                  <a:cubicBezTo>
                    <a:pt x="21240" y="14424"/>
                    <a:pt x="20258" y="16916"/>
                    <a:pt x="19031" y="18519"/>
                  </a:cubicBezTo>
                  <a:cubicBezTo>
                    <a:pt x="17804" y="20121"/>
                    <a:pt x="16331" y="20833"/>
                    <a:pt x="13385" y="21189"/>
                  </a:cubicBezTo>
                  <a:cubicBezTo>
                    <a:pt x="10440" y="21545"/>
                    <a:pt x="6022" y="21545"/>
                    <a:pt x="1604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134350" y="522973"/>
              <a:ext cx="216983" cy="59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9" fill="norm" stroke="1" extrusionOk="0">
                  <a:moveTo>
                    <a:pt x="3115" y="1269"/>
                  </a:moveTo>
                  <a:cubicBezTo>
                    <a:pt x="3323" y="887"/>
                    <a:pt x="3531" y="505"/>
                    <a:pt x="4154" y="276"/>
                  </a:cubicBezTo>
                  <a:cubicBezTo>
                    <a:pt x="4777" y="47"/>
                    <a:pt x="5815" y="-29"/>
                    <a:pt x="8100" y="9"/>
                  </a:cubicBezTo>
                  <a:cubicBezTo>
                    <a:pt x="10385" y="47"/>
                    <a:pt x="13915" y="200"/>
                    <a:pt x="16304" y="429"/>
                  </a:cubicBezTo>
                  <a:cubicBezTo>
                    <a:pt x="18692" y="658"/>
                    <a:pt x="19938" y="963"/>
                    <a:pt x="20665" y="1536"/>
                  </a:cubicBezTo>
                  <a:cubicBezTo>
                    <a:pt x="21392" y="2108"/>
                    <a:pt x="21600" y="2948"/>
                    <a:pt x="20665" y="4360"/>
                  </a:cubicBezTo>
                  <a:cubicBezTo>
                    <a:pt x="19731" y="5772"/>
                    <a:pt x="17654" y="7756"/>
                    <a:pt x="16615" y="10046"/>
                  </a:cubicBezTo>
                  <a:cubicBezTo>
                    <a:pt x="15577" y="12336"/>
                    <a:pt x="15577" y="14931"/>
                    <a:pt x="15992" y="16686"/>
                  </a:cubicBezTo>
                  <a:cubicBezTo>
                    <a:pt x="16408" y="18442"/>
                    <a:pt x="17238" y="19358"/>
                    <a:pt x="17446" y="20006"/>
                  </a:cubicBezTo>
                  <a:cubicBezTo>
                    <a:pt x="17654" y="20655"/>
                    <a:pt x="17238" y="21037"/>
                    <a:pt x="16408" y="21266"/>
                  </a:cubicBezTo>
                  <a:cubicBezTo>
                    <a:pt x="15577" y="21495"/>
                    <a:pt x="14331" y="21571"/>
                    <a:pt x="11527" y="21380"/>
                  </a:cubicBezTo>
                  <a:cubicBezTo>
                    <a:pt x="8723" y="21189"/>
                    <a:pt x="4362" y="20731"/>
                    <a:pt x="0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136900" y="1339208"/>
              <a:ext cx="4641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305" y="12960"/>
                    <a:pt x="611" y="17280"/>
                    <a:pt x="955" y="18720"/>
                  </a:cubicBezTo>
                  <a:cubicBezTo>
                    <a:pt x="1300" y="20160"/>
                    <a:pt x="1684" y="18720"/>
                    <a:pt x="2078" y="16560"/>
                  </a:cubicBezTo>
                  <a:cubicBezTo>
                    <a:pt x="2472" y="14400"/>
                    <a:pt x="2876" y="11520"/>
                    <a:pt x="3255" y="9360"/>
                  </a:cubicBezTo>
                  <a:cubicBezTo>
                    <a:pt x="3634" y="7200"/>
                    <a:pt x="3989" y="5760"/>
                    <a:pt x="4378" y="4320"/>
                  </a:cubicBezTo>
                  <a:cubicBezTo>
                    <a:pt x="4767" y="2880"/>
                    <a:pt x="5191" y="1440"/>
                    <a:pt x="5550" y="720"/>
                  </a:cubicBezTo>
                  <a:cubicBezTo>
                    <a:pt x="5910" y="0"/>
                    <a:pt x="6205" y="0"/>
                    <a:pt x="6506" y="0"/>
                  </a:cubicBezTo>
                  <a:cubicBezTo>
                    <a:pt x="6806" y="0"/>
                    <a:pt x="7111" y="0"/>
                    <a:pt x="7431" y="0"/>
                  </a:cubicBezTo>
                  <a:cubicBezTo>
                    <a:pt x="7752" y="0"/>
                    <a:pt x="8086" y="0"/>
                    <a:pt x="8407" y="0"/>
                  </a:cubicBezTo>
                  <a:cubicBezTo>
                    <a:pt x="8727" y="0"/>
                    <a:pt x="9032" y="0"/>
                    <a:pt x="9347" y="0"/>
                  </a:cubicBezTo>
                  <a:cubicBezTo>
                    <a:pt x="9662" y="0"/>
                    <a:pt x="9987" y="0"/>
                    <a:pt x="10332" y="0"/>
                  </a:cubicBezTo>
                  <a:cubicBezTo>
                    <a:pt x="10677" y="0"/>
                    <a:pt x="11041" y="0"/>
                    <a:pt x="11381" y="0"/>
                  </a:cubicBezTo>
                  <a:cubicBezTo>
                    <a:pt x="11721" y="0"/>
                    <a:pt x="12036" y="0"/>
                    <a:pt x="12366" y="0"/>
                  </a:cubicBezTo>
                  <a:cubicBezTo>
                    <a:pt x="12696" y="0"/>
                    <a:pt x="13041" y="0"/>
                    <a:pt x="13376" y="720"/>
                  </a:cubicBezTo>
                  <a:cubicBezTo>
                    <a:pt x="13711" y="1440"/>
                    <a:pt x="14036" y="2880"/>
                    <a:pt x="14351" y="4320"/>
                  </a:cubicBezTo>
                  <a:cubicBezTo>
                    <a:pt x="14666" y="5760"/>
                    <a:pt x="14971" y="7200"/>
                    <a:pt x="15277" y="7920"/>
                  </a:cubicBezTo>
                  <a:cubicBezTo>
                    <a:pt x="15582" y="8640"/>
                    <a:pt x="15887" y="8640"/>
                    <a:pt x="16193" y="8640"/>
                  </a:cubicBezTo>
                  <a:cubicBezTo>
                    <a:pt x="16498" y="8640"/>
                    <a:pt x="16803" y="8640"/>
                    <a:pt x="17168" y="9360"/>
                  </a:cubicBezTo>
                  <a:cubicBezTo>
                    <a:pt x="17532" y="10080"/>
                    <a:pt x="17956" y="11520"/>
                    <a:pt x="18355" y="12960"/>
                  </a:cubicBezTo>
                  <a:cubicBezTo>
                    <a:pt x="18753" y="14400"/>
                    <a:pt x="19128" y="15840"/>
                    <a:pt x="19537" y="17280"/>
                  </a:cubicBezTo>
                  <a:cubicBezTo>
                    <a:pt x="19945" y="18720"/>
                    <a:pt x="20389" y="20160"/>
                    <a:pt x="20738" y="20880"/>
                  </a:cubicBezTo>
                  <a:cubicBezTo>
                    <a:pt x="21088" y="21600"/>
                    <a:pt x="2134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759200" y="1559341"/>
              <a:ext cx="1155700" cy="62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114"/>
                  </a:moveTo>
                  <a:cubicBezTo>
                    <a:pt x="277" y="14522"/>
                    <a:pt x="554" y="16930"/>
                    <a:pt x="752" y="18389"/>
                  </a:cubicBezTo>
                  <a:cubicBezTo>
                    <a:pt x="949" y="19849"/>
                    <a:pt x="1068" y="20359"/>
                    <a:pt x="1167" y="20797"/>
                  </a:cubicBezTo>
                  <a:cubicBezTo>
                    <a:pt x="1266" y="21235"/>
                    <a:pt x="1345" y="21600"/>
                    <a:pt x="1404" y="21600"/>
                  </a:cubicBezTo>
                  <a:cubicBezTo>
                    <a:pt x="1464" y="21600"/>
                    <a:pt x="1503" y="21235"/>
                    <a:pt x="1523" y="19630"/>
                  </a:cubicBezTo>
                  <a:cubicBezTo>
                    <a:pt x="1543" y="18024"/>
                    <a:pt x="1543" y="15178"/>
                    <a:pt x="1503" y="12442"/>
                  </a:cubicBezTo>
                  <a:cubicBezTo>
                    <a:pt x="1464" y="9705"/>
                    <a:pt x="1385" y="7078"/>
                    <a:pt x="1345" y="5582"/>
                  </a:cubicBezTo>
                  <a:cubicBezTo>
                    <a:pt x="1305" y="4086"/>
                    <a:pt x="1305" y="3722"/>
                    <a:pt x="1286" y="3284"/>
                  </a:cubicBezTo>
                  <a:cubicBezTo>
                    <a:pt x="1266" y="2846"/>
                    <a:pt x="1226" y="2335"/>
                    <a:pt x="1345" y="2080"/>
                  </a:cubicBezTo>
                  <a:cubicBezTo>
                    <a:pt x="1464" y="1824"/>
                    <a:pt x="1741" y="1824"/>
                    <a:pt x="2571" y="1788"/>
                  </a:cubicBezTo>
                  <a:cubicBezTo>
                    <a:pt x="3402" y="1751"/>
                    <a:pt x="4787" y="1678"/>
                    <a:pt x="6132" y="1532"/>
                  </a:cubicBezTo>
                  <a:cubicBezTo>
                    <a:pt x="7477" y="1386"/>
                    <a:pt x="8782" y="1168"/>
                    <a:pt x="10167" y="949"/>
                  </a:cubicBezTo>
                  <a:cubicBezTo>
                    <a:pt x="11552" y="730"/>
                    <a:pt x="13015" y="511"/>
                    <a:pt x="14479" y="328"/>
                  </a:cubicBezTo>
                  <a:cubicBezTo>
                    <a:pt x="15943" y="146"/>
                    <a:pt x="17407" y="0"/>
                    <a:pt x="18593" y="0"/>
                  </a:cubicBezTo>
                  <a:cubicBezTo>
                    <a:pt x="19780" y="0"/>
                    <a:pt x="20690" y="146"/>
                    <a:pt x="21600" y="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013200" y="1741375"/>
              <a:ext cx="228600" cy="37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982"/>
                  </a:moveTo>
                  <a:cubicBezTo>
                    <a:pt x="1600" y="2577"/>
                    <a:pt x="3200" y="4173"/>
                    <a:pt x="4600" y="6750"/>
                  </a:cubicBezTo>
                  <a:cubicBezTo>
                    <a:pt x="6000" y="9327"/>
                    <a:pt x="7200" y="12886"/>
                    <a:pt x="8000" y="15157"/>
                  </a:cubicBezTo>
                  <a:cubicBezTo>
                    <a:pt x="8800" y="17427"/>
                    <a:pt x="9200" y="18409"/>
                    <a:pt x="9600" y="19391"/>
                  </a:cubicBezTo>
                  <a:cubicBezTo>
                    <a:pt x="10000" y="20373"/>
                    <a:pt x="10400" y="21355"/>
                    <a:pt x="10800" y="21477"/>
                  </a:cubicBezTo>
                  <a:cubicBezTo>
                    <a:pt x="11200" y="21600"/>
                    <a:pt x="11600" y="20864"/>
                    <a:pt x="12300" y="18532"/>
                  </a:cubicBezTo>
                  <a:cubicBezTo>
                    <a:pt x="13000" y="16200"/>
                    <a:pt x="14000" y="12273"/>
                    <a:pt x="14900" y="9082"/>
                  </a:cubicBezTo>
                  <a:cubicBezTo>
                    <a:pt x="15800" y="5891"/>
                    <a:pt x="16600" y="3436"/>
                    <a:pt x="17400" y="1964"/>
                  </a:cubicBezTo>
                  <a:cubicBezTo>
                    <a:pt x="18200" y="491"/>
                    <a:pt x="19000" y="0"/>
                    <a:pt x="19700" y="0"/>
                  </a:cubicBezTo>
                  <a:cubicBezTo>
                    <a:pt x="20400" y="0"/>
                    <a:pt x="21000" y="491"/>
                    <a:pt x="21600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219330" y="1898008"/>
              <a:ext cx="26377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6500" y="12427"/>
                  </a:moveTo>
                  <a:cubicBezTo>
                    <a:pt x="6155" y="10948"/>
                    <a:pt x="5809" y="9468"/>
                    <a:pt x="5118" y="8581"/>
                  </a:cubicBezTo>
                  <a:cubicBezTo>
                    <a:pt x="4427" y="7693"/>
                    <a:pt x="3390" y="7397"/>
                    <a:pt x="2612" y="7989"/>
                  </a:cubicBezTo>
                  <a:cubicBezTo>
                    <a:pt x="1835" y="8581"/>
                    <a:pt x="1316" y="10060"/>
                    <a:pt x="884" y="11540"/>
                  </a:cubicBezTo>
                  <a:cubicBezTo>
                    <a:pt x="452" y="13019"/>
                    <a:pt x="107" y="14499"/>
                    <a:pt x="20" y="15978"/>
                  </a:cubicBezTo>
                  <a:cubicBezTo>
                    <a:pt x="-66" y="17458"/>
                    <a:pt x="107" y="18937"/>
                    <a:pt x="971" y="19381"/>
                  </a:cubicBezTo>
                  <a:cubicBezTo>
                    <a:pt x="1835" y="19825"/>
                    <a:pt x="3390" y="19233"/>
                    <a:pt x="4427" y="18345"/>
                  </a:cubicBezTo>
                  <a:cubicBezTo>
                    <a:pt x="5464" y="17458"/>
                    <a:pt x="5982" y="16274"/>
                    <a:pt x="6673" y="15386"/>
                  </a:cubicBezTo>
                  <a:cubicBezTo>
                    <a:pt x="7364" y="14499"/>
                    <a:pt x="8228" y="13907"/>
                    <a:pt x="8833" y="12575"/>
                  </a:cubicBezTo>
                  <a:cubicBezTo>
                    <a:pt x="9438" y="11244"/>
                    <a:pt x="9784" y="9173"/>
                    <a:pt x="10734" y="8729"/>
                  </a:cubicBezTo>
                  <a:cubicBezTo>
                    <a:pt x="11684" y="8285"/>
                    <a:pt x="13240" y="9468"/>
                    <a:pt x="14449" y="11392"/>
                  </a:cubicBezTo>
                  <a:cubicBezTo>
                    <a:pt x="15659" y="13315"/>
                    <a:pt x="16523" y="15978"/>
                    <a:pt x="17041" y="18049"/>
                  </a:cubicBezTo>
                  <a:cubicBezTo>
                    <a:pt x="17560" y="20121"/>
                    <a:pt x="17732" y="21600"/>
                    <a:pt x="17732" y="21600"/>
                  </a:cubicBezTo>
                  <a:cubicBezTo>
                    <a:pt x="17732" y="21600"/>
                    <a:pt x="17560" y="20121"/>
                    <a:pt x="17819" y="16718"/>
                  </a:cubicBezTo>
                  <a:cubicBezTo>
                    <a:pt x="18078" y="13315"/>
                    <a:pt x="18769" y="7989"/>
                    <a:pt x="19460" y="4882"/>
                  </a:cubicBezTo>
                  <a:cubicBezTo>
                    <a:pt x="20152" y="1775"/>
                    <a:pt x="20843" y="888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589918" y="1761146"/>
              <a:ext cx="115432" cy="33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39" fill="norm" stroke="1" extrusionOk="0">
                  <a:moveTo>
                    <a:pt x="21417" y="3379"/>
                  </a:moveTo>
                  <a:cubicBezTo>
                    <a:pt x="20632" y="2194"/>
                    <a:pt x="19846" y="1008"/>
                    <a:pt x="18472" y="416"/>
                  </a:cubicBezTo>
                  <a:cubicBezTo>
                    <a:pt x="17097" y="-177"/>
                    <a:pt x="15133" y="-177"/>
                    <a:pt x="12581" y="679"/>
                  </a:cubicBezTo>
                  <a:cubicBezTo>
                    <a:pt x="10028" y="1535"/>
                    <a:pt x="6886" y="3247"/>
                    <a:pt x="4333" y="6211"/>
                  </a:cubicBezTo>
                  <a:cubicBezTo>
                    <a:pt x="1781" y="9174"/>
                    <a:pt x="-183" y="13389"/>
                    <a:pt x="13" y="16221"/>
                  </a:cubicBezTo>
                  <a:cubicBezTo>
                    <a:pt x="210" y="19052"/>
                    <a:pt x="2566" y="20501"/>
                    <a:pt x="5708" y="20962"/>
                  </a:cubicBezTo>
                  <a:cubicBezTo>
                    <a:pt x="8850" y="21423"/>
                    <a:pt x="12777" y="20896"/>
                    <a:pt x="16704" y="20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724400" y="1866258"/>
              <a:ext cx="952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40"/>
                    <a:pt x="4800" y="10080"/>
                    <a:pt x="8400" y="13680"/>
                  </a:cubicBezTo>
                  <a:cubicBezTo>
                    <a:pt x="12000" y="17280"/>
                    <a:pt x="168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737100" y="1897527"/>
              <a:ext cx="139700" cy="21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1935"/>
                  </a:moveTo>
                  <a:cubicBezTo>
                    <a:pt x="20618" y="1096"/>
                    <a:pt x="19636" y="257"/>
                    <a:pt x="18164" y="48"/>
                  </a:cubicBezTo>
                  <a:cubicBezTo>
                    <a:pt x="16691" y="-162"/>
                    <a:pt x="14727" y="257"/>
                    <a:pt x="11945" y="2564"/>
                  </a:cubicBezTo>
                  <a:cubicBezTo>
                    <a:pt x="9164" y="4871"/>
                    <a:pt x="5564" y="9065"/>
                    <a:pt x="3436" y="12525"/>
                  </a:cubicBezTo>
                  <a:cubicBezTo>
                    <a:pt x="1309" y="15986"/>
                    <a:pt x="655" y="18712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876800" y="1777358"/>
              <a:ext cx="7422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600" y="847"/>
                  </a:cubicBezTo>
                  <a:cubicBezTo>
                    <a:pt x="13200" y="1694"/>
                    <a:pt x="17400" y="3388"/>
                    <a:pt x="19500" y="5859"/>
                  </a:cubicBezTo>
                  <a:cubicBezTo>
                    <a:pt x="21600" y="8329"/>
                    <a:pt x="21600" y="11576"/>
                    <a:pt x="19200" y="14329"/>
                  </a:cubicBezTo>
                  <a:cubicBezTo>
                    <a:pt x="16800" y="17082"/>
                    <a:pt x="12000" y="19341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124449" y="2025008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537200" y="1599558"/>
              <a:ext cx="1149350" cy="55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15161"/>
                  </a:moveTo>
                  <a:cubicBezTo>
                    <a:pt x="438" y="17035"/>
                    <a:pt x="875" y="18910"/>
                    <a:pt x="1173" y="20051"/>
                  </a:cubicBezTo>
                  <a:cubicBezTo>
                    <a:pt x="1472" y="21192"/>
                    <a:pt x="1631" y="21600"/>
                    <a:pt x="1730" y="21559"/>
                  </a:cubicBezTo>
                  <a:cubicBezTo>
                    <a:pt x="1830" y="21518"/>
                    <a:pt x="1870" y="21029"/>
                    <a:pt x="1890" y="19155"/>
                  </a:cubicBezTo>
                  <a:cubicBezTo>
                    <a:pt x="1909" y="17280"/>
                    <a:pt x="1909" y="14020"/>
                    <a:pt x="1850" y="11126"/>
                  </a:cubicBezTo>
                  <a:cubicBezTo>
                    <a:pt x="1790" y="8232"/>
                    <a:pt x="1671" y="5706"/>
                    <a:pt x="1591" y="4238"/>
                  </a:cubicBezTo>
                  <a:cubicBezTo>
                    <a:pt x="1512" y="2771"/>
                    <a:pt x="1472" y="2364"/>
                    <a:pt x="1392" y="1956"/>
                  </a:cubicBezTo>
                  <a:cubicBezTo>
                    <a:pt x="1313" y="1549"/>
                    <a:pt x="1193" y="1141"/>
                    <a:pt x="1253" y="937"/>
                  </a:cubicBezTo>
                  <a:cubicBezTo>
                    <a:pt x="1313" y="734"/>
                    <a:pt x="1551" y="734"/>
                    <a:pt x="2446" y="693"/>
                  </a:cubicBezTo>
                  <a:cubicBezTo>
                    <a:pt x="3341" y="652"/>
                    <a:pt x="4893" y="571"/>
                    <a:pt x="6365" y="489"/>
                  </a:cubicBezTo>
                  <a:cubicBezTo>
                    <a:pt x="7836" y="408"/>
                    <a:pt x="9229" y="326"/>
                    <a:pt x="10720" y="285"/>
                  </a:cubicBezTo>
                  <a:cubicBezTo>
                    <a:pt x="12212" y="245"/>
                    <a:pt x="13803" y="245"/>
                    <a:pt x="15414" y="245"/>
                  </a:cubicBezTo>
                  <a:cubicBezTo>
                    <a:pt x="17025" y="245"/>
                    <a:pt x="18656" y="245"/>
                    <a:pt x="19691" y="204"/>
                  </a:cubicBezTo>
                  <a:cubicBezTo>
                    <a:pt x="20725" y="163"/>
                    <a:pt x="21162" y="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784849" y="1731456"/>
              <a:ext cx="215901" cy="32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3374"/>
                  </a:moveTo>
                  <a:cubicBezTo>
                    <a:pt x="0" y="2417"/>
                    <a:pt x="0" y="1461"/>
                    <a:pt x="529" y="1324"/>
                  </a:cubicBezTo>
                  <a:cubicBezTo>
                    <a:pt x="1059" y="1187"/>
                    <a:pt x="2118" y="1871"/>
                    <a:pt x="3812" y="4400"/>
                  </a:cubicBezTo>
                  <a:cubicBezTo>
                    <a:pt x="5506" y="6929"/>
                    <a:pt x="7835" y="11304"/>
                    <a:pt x="9106" y="13901"/>
                  </a:cubicBezTo>
                  <a:cubicBezTo>
                    <a:pt x="10376" y="16498"/>
                    <a:pt x="10588" y="17319"/>
                    <a:pt x="10906" y="18412"/>
                  </a:cubicBezTo>
                  <a:cubicBezTo>
                    <a:pt x="11224" y="19506"/>
                    <a:pt x="11647" y="20873"/>
                    <a:pt x="12071" y="21147"/>
                  </a:cubicBezTo>
                  <a:cubicBezTo>
                    <a:pt x="12494" y="21420"/>
                    <a:pt x="12918" y="20600"/>
                    <a:pt x="13553" y="17934"/>
                  </a:cubicBezTo>
                  <a:cubicBezTo>
                    <a:pt x="14188" y="15268"/>
                    <a:pt x="15035" y="10757"/>
                    <a:pt x="15882" y="7407"/>
                  </a:cubicBezTo>
                  <a:cubicBezTo>
                    <a:pt x="16729" y="4058"/>
                    <a:pt x="17576" y="1871"/>
                    <a:pt x="18529" y="845"/>
                  </a:cubicBezTo>
                  <a:cubicBezTo>
                    <a:pt x="19482" y="-180"/>
                    <a:pt x="20541" y="-43"/>
                    <a:pt x="21600" y="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983254" y="1815458"/>
              <a:ext cx="258797" cy="21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79" fill="norm" stroke="1" extrusionOk="0">
                  <a:moveTo>
                    <a:pt x="10408" y="9624"/>
                  </a:moveTo>
                  <a:cubicBezTo>
                    <a:pt x="9003" y="8341"/>
                    <a:pt x="7598" y="7057"/>
                    <a:pt x="6456" y="6416"/>
                  </a:cubicBezTo>
                  <a:cubicBezTo>
                    <a:pt x="5315" y="5774"/>
                    <a:pt x="4437" y="5774"/>
                    <a:pt x="3383" y="7378"/>
                  </a:cubicBezTo>
                  <a:cubicBezTo>
                    <a:pt x="2330" y="8982"/>
                    <a:pt x="1100" y="12190"/>
                    <a:pt x="486" y="14329"/>
                  </a:cubicBezTo>
                  <a:cubicBezTo>
                    <a:pt x="-129" y="16467"/>
                    <a:pt x="-129" y="17537"/>
                    <a:pt x="310" y="18178"/>
                  </a:cubicBezTo>
                  <a:cubicBezTo>
                    <a:pt x="749" y="18820"/>
                    <a:pt x="1627" y="19034"/>
                    <a:pt x="2330" y="18713"/>
                  </a:cubicBezTo>
                  <a:cubicBezTo>
                    <a:pt x="3032" y="18392"/>
                    <a:pt x="3559" y="17537"/>
                    <a:pt x="4261" y="15933"/>
                  </a:cubicBezTo>
                  <a:cubicBezTo>
                    <a:pt x="4964" y="14329"/>
                    <a:pt x="5842" y="11976"/>
                    <a:pt x="6895" y="10693"/>
                  </a:cubicBezTo>
                  <a:cubicBezTo>
                    <a:pt x="7949" y="9410"/>
                    <a:pt x="9178" y="9196"/>
                    <a:pt x="10320" y="9945"/>
                  </a:cubicBezTo>
                  <a:cubicBezTo>
                    <a:pt x="11461" y="10693"/>
                    <a:pt x="12515" y="12404"/>
                    <a:pt x="13130" y="13794"/>
                  </a:cubicBezTo>
                  <a:cubicBezTo>
                    <a:pt x="13744" y="15184"/>
                    <a:pt x="13920" y="16253"/>
                    <a:pt x="14008" y="17644"/>
                  </a:cubicBezTo>
                  <a:cubicBezTo>
                    <a:pt x="14095" y="19034"/>
                    <a:pt x="14095" y="20745"/>
                    <a:pt x="13832" y="21172"/>
                  </a:cubicBezTo>
                  <a:cubicBezTo>
                    <a:pt x="13569" y="21600"/>
                    <a:pt x="13042" y="20745"/>
                    <a:pt x="12954" y="18499"/>
                  </a:cubicBezTo>
                  <a:cubicBezTo>
                    <a:pt x="12866" y="16253"/>
                    <a:pt x="13217" y="12618"/>
                    <a:pt x="14710" y="9303"/>
                  </a:cubicBezTo>
                  <a:cubicBezTo>
                    <a:pt x="16203" y="5988"/>
                    <a:pt x="18837" y="2994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310798" y="1743667"/>
              <a:ext cx="115403" cy="28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35" fill="norm" stroke="1" extrusionOk="0">
                  <a:moveTo>
                    <a:pt x="19872" y="2528"/>
                  </a:moveTo>
                  <a:cubicBezTo>
                    <a:pt x="19100" y="1734"/>
                    <a:pt x="18329" y="940"/>
                    <a:pt x="16979" y="463"/>
                  </a:cubicBezTo>
                  <a:cubicBezTo>
                    <a:pt x="15629" y="-13"/>
                    <a:pt x="13700" y="-172"/>
                    <a:pt x="11193" y="225"/>
                  </a:cubicBezTo>
                  <a:cubicBezTo>
                    <a:pt x="8686" y="622"/>
                    <a:pt x="5600" y="1575"/>
                    <a:pt x="3286" y="4275"/>
                  </a:cubicBezTo>
                  <a:cubicBezTo>
                    <a:pt x="972" y="6975"/>
                    <a:pt x="-571" y="11422"/>
                    <a:pt x="200" y="14599"/>
                  </a:cubicBezTo>
                  <a:cubicBezTo>
                    <a:pt x="972" y="17775"/>
                    <a:pt x="4058" y="19681"/>
                    <a:pt x="7915" y="20554"/>
                  </a:cubicBezTo>
                  <a:cubicBezTo>
                    <a:pt x="11772" y="21428"/>
                    <a:pt x="16400" y="21269"/>
                    <a:pt x="21029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502400" y="1764658"/>
              <a:ext cx="889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048"/>
                    <a:pt x="10286" y="12096"/>
                    <a:pt x="13886" y="15696"/>
                  </a:cubicBezTo>
                  <a:cubicBezTo>
                    <a:pt x="17486" y="19296"/>
                    <a:pt x="19543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559550" y="1785409"/>
              <a:ext cx="107950" cy="2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813"/>
                  </a:moveTo>
                  <a:cubicBezTo>
                    <a:pt x="19906" y="344"/>
                    <a:pt x="18212" y="-126"/>
                    <a:pt x="16729" y="31"/>
                  </a:cubicBezTo>
                  <a:cubicBezTo>
                    <a:pt x="15247" y="187"/>
                    <a:pt x="13976" y="970"/>
                    <a:pt x="11647" y="2926"/>
                  </a:cubicBezTo>
                  <a:cubicBezTo>
                    <a:pt x="9318" y="4883"/>
                    <a:pt x="5929" y="8013"/>
                    <a:pt x="3812" y="11300"/>
                  </a:cubicBezTo>
                  <a:cubicBezTo>
                    <a:pt x="1694" y="14587"/>
                    <a:pt x="847" y="18031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699249" y="1739258"/>
              <a:ext cx="7986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9969" y="0"/>
                  </a:moveTo>
                  <a:cubicBezTo>
                    <a:pt x="14954" y="3295"/>
                    <a:pt x="19938" y="6590"/>
                    <a:pt x="20769" y="9519"/>
                  </a:cubicBezTo>
                  <a:cubicBezTo>
                    <a:pt x="21600" y="12447"/>
                    <a:pt x="18277" y="15010"/>
                    <a:pt x="14123" y="16963"/>
                  </a:cubicBezTo>
                  <a:cubicBezTo>
                    <a:pt x="9969" y="18915"/>
                    <a:pt x="4985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819900" y="202500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25450" y="2816641"/>
              <a:ext cx="95250" cy="38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187"/>
                  </a:moveTo>
                  <a:cubicBezTo>
                    <a:pt x="0" y="593"/>
                    <a:pt x="0" y="0"/>
                    <a:pt x="240" y="0"/>
                  </a:cubicBezTo>
                  <a:cubicBezTo>
                    <a:pt x="480" y="0"/>
                    <a:pt x="960" y="593"/>
                    <a:pt x="1920" y="2908"/>
                  </a:cubicBezTo>
                  <a:cubicBezTo>
                    <a:pt x="2880" y="5222"/>
                    <a:pt x="4320" y="9257"/>
                    <a:pt x="5760" y="12462"/>
                  </a:cubicBezTo>
                  <a:cubicBezTo>
                    <a:pt x="7200" y="15666"/>
                    <a:pt x="8640" y="18040"/>
                    <a:pt x="10080" y="19464"/>
                  </a:cubicBezTo>
                  <a:cubicBezTo>
                    <a:pt x="11520" y="20888"/>
                    <a:pt x="12960" y="21363"/>
                    <a:pt x="14880" y="21481"/>
                  </a:cubicBezTo>
                  <a:cubicBezTo>
                    <a:pt x="16800" y="21600"/>
                    <a:pt x="19200" y="21363"/>
                    <a:pt x="21600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88672" y="2828672"/>
              <a:ext cx="297420" cy="37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66" fill="norm" stroke="1" extrusionOk="0">
                  <a:moveTo>
                    <a:pt x="2172" y="5226"/>
                  </a:moveTo>
                  <a:cubicBezTo>
                    <a:pt x="1416" y="4502"/>
                    <a:pt x="661" y="3778"/>
                    <a:pt x="284" y="3054"/>
                  </a:cubicBezTo>
                  <a:cubicBezTo>
                    <a:pt x="-94" y="2330"/>
                    <a:pt x="-94" y="1606"/>
                    <a:pt x="284" y="1063"/>
                  </a:cubicBezTo>
                  <a:cubicBezTo>
                    <a:pt x="661" y="520"/>
                    <a:pt x="1416" y="158"/>
                    <a:pt x="3758" y="38"/>
                  </a:cubicBezTo>
                  <a:cubicBezTo>
                    <a:pt x="6099" y="-83"/>
                    <a:pt x="10026" y="38"/>
                    <a:pt x="13198" y="1063"/>
                  </a:cubicBezTo>
                  <a:cubicBezTo>
                    <a:pt x="16370" y="2089"/>
                    <a:pt x="18787" y="4020"/>
                    <a:pt x="20071" y="6192"/>
                  </a:cubicBezTo>
                  <a:cubicBezTo>
                    <a:pt x="21355" y="8364"/>
                    <a:pt x="21506" y="10777"/>
                    <a:pt x="20826" y="12949"/>
                  </a:cubicBezTo>
                  <a:cubicBezTo>
                    <a:pt x="20147" y="15121"/>
                    <a:pt x="18636" y="17052"/>
                    <a:pt x="16219" y="18440"/>
                  </a:cubicBezTo>
                  <a:cubicBezTo>
                    <a:pt x="13803" y="19828"/>
                    <a:pt x="10479" y="20672"/>
                    <a:pt x="8289" y="21095"/>
                  </a:cubicBezTo>
                  <a:cubicBezTo>
                    <a:pt x="6099" y="21517"/>
                    <a:pt x="5042" y="21517"/>
                    <a:pt x="4135" y="21396"/>
                  </a:cubicBezTo>
                  <a:cubicBezTo>
                    <a:pt x="3229" y="21276"/>
                    <a:pt x="2474" y="21034"/>
                    <a:pt x="2625" y="20793"/>
                  </a:cubicBezTo>
                  <a:cubicBezTo>
                    <a:pt x="2776" y="20552"/>
                    <a:pt x="3833" y="20310"/>
                    <a:pt x="4891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52656" y="3110858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00"/>
                    <a:pt x="-1582" y="9000"/>
                    <a:pt x="1118" y="12600"/>
                  </a:cubicBezTo>
                  <a:cubicBezTo>
                    <a:pt x="3818" y="16200"/>
                    <a:pt x="11918" y="189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88999" y="2983858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901700" y="3110858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287832" y="2735663"/>
              <a:ext cx="147269" cy="45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18" fill="norm" stroke="1" extrusionOk="0">
                  <a:moveTo>
                    <a:pt x="21469" y="913"/>
                  </a:moveTo>
                  <a:cubicBezTo>
                    <a:pt x="17766" y="519"/>
                    <a:pt x="14063" y="124"/>
                    <a:pt x="11440" y="26"/>
                  </a:cubicBezTo>
                  <a:cubicBezTo>
                    <a:pt x="8818" y="-73"/>
                    <a:pt x="7275" y="124"/>
                    <a:pt x="6195" y="469"/>
                  </a:cubicBezTo>
                  <a:cubicBezTo>
                    <a:pt x="5115" y="815"/>
                    <a:pt x="4498" y="1308"/>
                    <a:pt x="4498" y="2294"/>
                  </a:cubicBezTo>
                  <a:cubicBezTo>
                    <a:pt x="4498" y="3280"/>
                    <a:pt x="5115" y="4760"/>
                    <a:pt x="6349" y="6239"/>
                  </a:cubicBezTo>
                  <a:cubicBezTo>
                    <a:pt x="7583" y="7719"/>
                    <a:pt x="9435" y="9198"/>
                    <a:pt x="10206" y="10185"/>
                  </a:cubicBezTo>
                  <a:cubicBezTo>
                    <a:pt x="10978" y="11171"/>
                    <a:pt x="10669" y="11664"/>
                    <a:pt x="9435" y="12059"/>
                  </a:cubicBezTo>
                  <a:cubicBezTo>
                    <a:pt x="8200" y="12453"/>
                    <a:pt x="6040" y="12749"/>
                    <a:pt x="4343" y="12749"/>
                  </a:cubicBezTo>
                  <a:cubicBezTo>
                    <a:pt x="2646" y="12749"/>
                    <a:pt x="1412" y="12453"/>
                    <a:pt x="1412" y="12157"/>
                  </a:cubicBezTo>
                  <a:cubicBezTo>
                    <a:pt x="1412" y="11861"/>
                    <a:pt x="2646" y="11565"/>
                    <a:pt x="3880" y="11565"/>
                  </a:cubicBezTo>
                  <a:cubicBezTo>
                    <a:pt x="5115" y="11565"/>
                    <a:pt x="6349" y="11861"/>
                    <a:pt x="6966" y="12305"/>
                  </a:cubicBezTo>
                  <a:cubicBezTo>
                    <a:pt x="7583" y="12749"/>
                    <a:pt x="7583" y="13341"/>
                    <a:pt x="6503" y="14179"/>
                  </a:cubicBezTo>
                  <a:cubicBezTo>
                    <a:pt x="5423" y="15017"/>
                    <a:pt x="3263" y="16102"/>
                    <a:pt x="1875" y="16941"/>
                  </a:cubicBezTo>
                  <a:cubicBezTo>
                    <a:pt x="486" y="17779"/>
                    <a:pt x="-131" y="18371"/>
                    <a:pt x="23" y="19111"/>
                  </a:cubicBezTo>
                  <a:cubicBezTo>
                    <a:pt x="178" y="19850"/>
                    <a:pt x="1103" y="20738"/>
                    <a:pt x="2800" y="21132"/>
                  </a:cubicBezTo>
                  <a:cubicBezTo>
                    <a:pt x="4498" y="21527"/>
                    <a:pt x="6966" y="21428"/>
                    <a:pt x="9435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473200" y="2882258"/>
              <a:ext cx="1968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9" y="5400"/>
                    <a:pt x="12077" y="10800"/>
                    <a:pt x="15677" y="14400"/>
                  </a:cubicBezTo>
                  <a:cubicBezTo>
                    <a:pt x="19277" y="18000"/>
                    <a:pt x="2043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555750" y="2825108"/>
              <a:ext cx="1333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174"/>
                    <a:pt x="14057" y="4347"/>
                    <a:pt x="10629" y="7336"/>
                  </a:cubicBezTo>
                  <a:cubicBezTo>
                    <a:pt x="7200" y="10325"/>
                    <a:pt x="4114" y="14128"/>
                    <a:pt x="2400" y="16642"/>
                  </a:cubicBezTo>
                  <a:cubicBezTo>
                    <a:pt x="686" y="19155"/>
                    <a:pt x="343" y="203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733550" y="3060058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911349" y="3085458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273299" y="307910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571750" y="2799708"/>
              <a:ext cx="1968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3312"/>
                    <a:pt x="7897" y="6624"/>
                    <a:pt x="11497" y="10224"/>
                  </a:cubicBezTo>
                  <a:cubicBezTo>
                    <a:pt x="15097" y="13824"/>
                    <a:pt x="18348" y="177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660650" y="2793358"/>
              <a:ext cx="1714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880"/>
                    <a:pt x="12000" y="5760"/>
                    <a:pt x="8533" y="8902"/>
                  </a:cubicBezTo>
                  <a:cubicBezTo>
                    <a:pt x="5067" y="12044"/>
                    <a:pt x="2933" y="15447"/>
                    <a:pt x="1733" y="17607"/>
                  </a:cubicBezTo>
                  <a:cubicBezTo>
                    <a:pt x="533" y="19767"/>
                    <a:pt x="267" y="20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891366" y="3015105"/>
              <a:ext cx="105570" cy="16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92" fill="norm" stroke="1" extrusionOk="0">
                  <a:moveTo>
                    <a:pt x="2160" y="3346"/>
                  </a:moveTo>
                  <a:cubicBezTo>
                    <a:pt x="1728" y="6081"/>
                    <a:pt x="1296" y="8815"/>
                    <a:pt x="864" y="11276"/>
                  </a:cubicBezTo>
                  <a:cubicBezTo>
                    <a:pt x="432" y="13736"/>
                    <a:pt x="0" y="15924"/>
                    <a:pt x="0" y="16060"/>
                  </a:cubicBezTo>
                  <a:cubicBezTo>
                    <a:pt x="0" y="16197"/>
                    <a:pt x="432" y="14283"/>
                    <a:pt x="2160" y="11412"/>
                  </a:cubicBezTo>
                  <a:cubicBezTo>
                    <a:pt x="3888" y="8541"/>
                    <a:pt x="6912" y="4714"/>
                    <a:pt x="9504" y="2526"/>
                  </a:cubicBezTo>
                  <a:cubicBezTo>
                    <a:pt x="12096" y="339"/>
                    <a:pt x="14256" y="-208"/>
                    <a:pt x="15984" y="65"/>
                  </a:cubicBezTo>
                  <a:cubicBezTo>
                    <a:pt x="17712" y="339"/>
                    <a:pt x="19008" y="1433"/>
                    <a:pt x="19872" y="4303"/>
                  </a:cubicBezTo>
                  <a:cubicBezTo>
                    <a:pt x="20736" y="7174"/>
                    <a:pt x="21168" y="11822"/>
                    <a:pt x="21384" y="14830"/>
                  </a:cubicBezTo>
                  <a:cubicBezTo>
                    <a:pt x="21600" y="17838"/>
                    <a:pt x="21600" y="19205"/>
                    <a:pt x="21384" y="20025"/>
                  </a:cubicBezTo>
                  <a:cubicBezTo>
                    <a:pt x="21168" y="20845"/>
                    <a:pt x="20736" y="21119"/>
                    <a:pt x="20304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111500" y="2715041"/>
              <a:ext cx="104042" cy="5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15" fill="norm" stroke="1" extrusionOk="0">
                  <a:moveTo>
                    <a:pt x="0" y="1106"/>
                  </a:moveTo>
                  <a:cubicBezTo>
                    <a:pt x="0" y="680"/>
                    <a:pt x="0" y="255"/>
                    <a:pt x="1080" y="85"/>
                  </a:cubicBezTo>
                  <a:cubicBezTo>
                    <a:pt x="2160" y="-85"/>
                    <a:pt x="4320" y="0"/>
                    <a:pt x="6912" y="340"/>
                  </a:cubicBezTo>
                  <a:cubicBezTo>
                    <a:pt x="9504" y="680"/>
                    <a:pt x="12528" y="1276"/>
                    <a:pt x="13824" y="2296"/>
                  </a:cubicBezTo>
                  <a:cubicBezTo>
                    <a:pt x="15120" y="3317"/>
                    <a:pt x="14688" y="4762"/>
                    <a:pt x="13608" y="6335"/>
                  </a:cubicBezTo>
                  <a:cubicBezTo>
                    <a:pt x="12528" y="7909"/>
                    <a:pt x="10800" y="9609"/>
                    <a:pt x="11448" y="11013"/>
                  </a:cubicBezTo>
                  <a:cubicBezTo>
                    <a:pt x="12096" y="12416"/>
                    <a:pt x="15120" y="13521"/>
                    <a:pt x="17496" y="14542"/>
                  </a:cubicBezTo>
                  <a:cubicBezTo>
                    <a:pt x="19872" y="15562"/>
                    <a:pt x="21600" y="16498"/>
                    <a:pt x="21168" y="17518"/>
                  </a:cubicBezTo>
                  <a:cubicBezTo>
                    <a:pt x="20736" y="18539"/>
                    <a:pt x="18144" y="19644"/>
                    <a:pt x="14688" y="20324"/>
                  </a:cubicBezTo>
                  <a:cubicBezTo>
                    <a:pt x="11232" y="21005"/>
                    <a:pt x="6912" y="21260"/>
                    <a:pt x="2592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542213" y="2977508"/>
              <a:ext cx="337638" cy="13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98" fill="norm" stroke="1" extrusionOk="0">
                  <a:moveTo>
                    <a:pt x="2887" y="17673"/>
                  </a:moveTo>
                  <a:cubicBezTo>
                    <a:pt x="1813" y="16691"/>
                    <a:pt x="740" y="15709"/>
                    <a:pt x="271" y="14400"/>
                  </a:cubicBezTo>
                  <a:cubicBezTo>
                    <a:pt x="-199" y="13091"/>
                    <a:pt x="-65" y="11455"/>
                    <a:pt x="740" y="9491"/>
                  </a:cubicBezTo>
                  <a:cubicBezTo>
                    <a:pt x="1545" y="7527"/>
                    <a:pt x="3021" y="5236"/>
                    <a:pt x="4430" y="4909"/>
                  </a:cubicBezTo>
                  <a:cubicBezTo>
                    <a:pt x="5838" y="4582"/>
                    <a:pt x="7180" y="6218"/>
                    <a:pt x="8253" y="8509"/>
                  </a:cubicBezTo>
                  <a:cubicBezTo>
                    <a:pt x="9326" y="10800"/>
                    <a:pt x="10131" y="13745"/>
                    <a:pt x="10802" y="16036"/>
                  </a:cubicBezTo>
                  <a:cubicBezTo>
                    <a:pt x="11473" y="18327"/>
                    <a:pt x="12010" y="19964"/>
                    <a:pt x="12681" y="20782"/>
                  </a:cubicBezTo>
                  <a:cubicBezTo>
                    <a:pt x="13351" y="21600"/>
                    <a:pt x="14156" y="21600"/>
                    <a:pt x="15431" y="19636"/>
                  </a:cubicBezTo>
                  <a:cubicBezTo>
                    <a:pt x="16705" y="17673"/>
                    <a:pt x="18449" y="13745"/>
                    <a:pt x="19523" y="10145"/>
                  </a:cubicBezTo>
                  <a:cubicBezTo>
                    <a:pt x="20596" y="6545"/>
                    <a:pt x="20999" y="3273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594100" y="2799708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568700" y="270445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3702049" y="2831458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702050" y="2723508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765541" y="2604975"/>
              <a:ext cx="163827" cy="33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70" fill="norm" stroke="1" extrusionOk="0">
                  <a:moveTo>
                    <a:pt x="10665" y="16678"/>
                  </a:moveTo>
                  <a:cubicBezTo>
                    <a:pt x="10938" y="15995"/>
                    <a:pt x="11212" y="15311"/>
                    <a:pt x="10665" y="14833"/>
                  </a:cubicBezTo>
                  <a:cubicBezTo>
                    <a:pt x="10118" y="14354"/>
                    <a:pt x="8751" y="14081"/>
                    <a:pt x="7384" y="14149"/>
                  </a:cubicBezTo>
                  <a:cubicBezTo>
                    <a:pt x="6017" y="14218"/>
                    <a:pt x="4650" y="14628"/>
                    <a:pt x="3282" y="15585"/>
                  </a:cubicBezTo>
                  <a:cubicBezTo>
                    <a:pt x="1915" y="16542"/>
                    <a:pt x="548" y="18046"/>
                    <a:pt x="138" y="19139"/>
                  </a:cubicBezTo>
                  <a:cubicBezTo>
                    <a:pt x="-272" y="20233"/>
                    <a:pt x="275" y="20916"/>
                    <a:pt x="1232" y="21258"/>
                  </a:cubicBezTo>
                  <a:cubicBezTo>
                    <a:pt x="2189" y="21600"/>
                    <a:pt x="3556" y="21600"/>
                    <a:pt x="6153" y="20711"/>
                  </a:cubicBezTo>
                  <a:cubicBezTo>
                    <a:pt x="8751" y="19823"/>
                    <a:pt x="12579" y="18046"/>
                    <a:pt x="15313" y="15106"/>
                  </a:cubicBezTo>
                  <a:cubicBezTo>
                    <a:pt x="18047" y="12167"/>
                    <a:pt x="19687" y="8066"/>
                    <a:pt x="20508" y="5673"/>
                  </a:cubicBezTo>
                  <a:cubicBezTo>
                    <a:pt x="21328" y="3281"/>
                    <a:pt x="21328" y="2597"/>
                    <a:pt x="20781" y="1777"/>
                  </a:cubicBezTo>
                  <a:cubicBezTo>
                    <a:pt x="20234" y="957"/>
                    <a:pt x="19141" y="0"/>
                    <a:pt x="18184" y="0"/>
                  </a:cubicBezTo>
                  <a:cubicBezTo>
                    <a:pt x="17227" y="0"/>
                    <a:pt x="16406" y="957"/>
                    <a:pt x="15723" y="3281"/>
                  </a:cubicBezTo>
                  <a:cubicBezTo>
                    <a:pt x="15039" y="5605"/>
                    <a:pt x="14493" y="9296"/>
                    <a:pt x="15176" y="11894"/>
                  </a:cubicBezTo>
                  <a:cubicBezTo>
                    <a:pt x="15860" y="14491"/>
                    <a:pt x="17774" y="15995"/>
                    <a:pt x="19687" y="17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248150" y="2869558"/>
              <a:ext cx="1206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2618"/>
                    <a:pt x="1516" y="5236"/>
                    <a:pt x="3600" y="8182"/>
                  </a:cubicBezTo>
                  <a:cubicBezTo>
                    <a:pt x="5684" y="11127"/>
                    <a:pt x="9095" y="14400"/>
                    <a:pt x="12316" y="16691"/>
                  </a:cubicBezTo>
                  <a:cubicBezTo>
                    <a:pt x="15537" y="18982"/>
                    <a:pt x="18568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4235450" y="2812408"/>
              <a:ext cx="1587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2933"/>
                    <a:pt x="13536" y="5867"/>
                    <a:pt x="10080" y="8600"/>
                  </a:cubicBezTo>
                  <a:cubicBezTo>
                    <a:pt x="6624" y="11333"/>
                    <a:pt x="3744" y="13867"/>
                    <a:pt x="2160" y="16000"/>
                  </a:cubicBezTo>
                  <a:cubicBezTo>
                    <a:pt x="576" y="18133"/>
                    <a:pt x="288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6283506" y="2822856"/>
              <a:ext cx="179798" cy="37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29" fill="norm" stroke="1" extrusionOk="0">
                  <a:moveTo>
                    <a:pt x="1862" y="3024"/>
                  </a:moveTo>
                  <a:cubicBezTo>
                    <a:pt x="1109" y="4472"/>
                    <a:pt x="355" y="5921"/>
                    <a:pt x="104" y="8575"/>
                  </a:cubicBezTo>
                  <a:cubicBezTo>
                    <a:pt x="-147" y="11230"/>
                    <a:pt x="104" y="15091"/>
                    <a:pt x="355" y="17626"/>
                  </a:cubicBezTo>
                  <a:cubicBezTo>
                    <a:pt x="606" y="20160"/>
                    <a:pt x="858" y="21366"/>
                    <a:pt x="1234" y="21427"/>
                  </a:cubicBezTo>
                  <a:cubicBezTo>
                    <a:pt x="1611" y="21487"/>
                    <a:pt x="2113" y="20401"/>
                    <a:pt x="2741" y="18169"/>
                  </a:cubicBezTo>
                  <a:cubicBezTo>
                    <a:pt x="3369" y="15936"/>
                    <a:pt x="4123" y="12557"/>
                    <a:pt x="5253" y="9601"/>
                  </a:cubicBezTo>
                  <a:cubicBezTo>
                    <a:pt x="6383" y="6645"/>
                    <a:pt x="7890" y="4110"/>
                    <a:pt x="9020" y="2602"/>
                  </a:cubicBezTo>
                  <a:cubicBezTo>
                    <a:pt x="10151" y="1094"/>
                    <a:pt x="10904" y="611"/>
                    <a:pt x="11909" y="309"/>
                  </a:cubicBezTo>
                  <a:cubicBezTo>
                    <a:pt x="12913" y="8"/>
                    <a:pt x="14169" y="-113"/>
                    <a:pt x="15300" y="128"/>
                  </a:cubicBezTo>
                  <a:cubicBezTo>
                    <a:pt x="16430" y="370"/>
                    <a:pt x="17434" y="973"/>
                    <a:pt x="18690" y="2723"/>
                  </a:cubicBezTo>
                  <a:cubicBezTo>
                    <a:pt x="19946" y="4472"/>
                    <a:pt x="21453" y="7369"/>
                    <a:pt x="21327" y="9963"/>
                  </a:cubicBezTo>
                  <a:cubicBezTo>
                    <a:pt x="21202" y="12557"/>
                    <a:pt x="19444" y="14850"/>
                    <a:pt x="16806" y="16178"/>
                  </a:cubicBezTo>
                  <a:cubicBezTo>
                    <a:pt x="14169" y="17505"/>
                    <a:pt x="10653" y="17867"/>
                    <a:pt x="8267" y="18169"/>
                  </a:cubicBezTo>
                  <a:cubicBezTo>
                    <a:pt x="5881" y="18470"/>
                    <a:pt x="4625" y="18712"/>
                    <a:pt x="3369" y="1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519333" y="3101991"/>
              <a:ext cx="110068" cy="14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5400" y="3099"/>
                  </a:moveTo>
                  <a:cubicBezTo>
                    <a:pt x="6646" y="1883"/>
                    <a:pt x="7892" y="666"/>
                    <a:pt x="9762" y="209"/>
                  </a:cubicBezTo>
                  <a:cubicBezTo>
                    <a:pt x="11631" y="-247"/>
                    <a:pt x="14123" y="57"/>
                    <a:pt x="15992" y="970"/>
                  </a:cubicBezTo>
                  <a:cubicBezTo>
                    <a:pt x="17862" y="1883"/>
                    <a:pt x="19108" y="3404"/>
                    <a:pt x="17446" y="5990"/>
                  </a:cubicBezTo>
                  <a:cubicBezTo>
                    <a:pt x="15785" y="8576"/>
                    <a:pt x="11215" y="12226"/>
                    <a:pt x="7269" y="14964"/>
                  </a:cubicBezTo>
                  <a:cubicBezTo>
                    <a:pt x="3323" y="17702"/>
                    <a:pt x="0" y="19528"/>
                    <a:pt x="0" y="20440"/>
                  </a:cubicBezTo>
                  <a:cubicBezTo>
                    <a:pt x="0" y="21353"/>
                    <a:pt x="3323" y="21353"/>
                    <a:pt x="7477" y="20897"/>
                  </a:cubicBezTo>
                  <a:cubicBezTo>
                    <a:pt x="11631" y="20440"/>
                    <a:pt x="16615" y="19528"/>
                    <a:pt x="21600" y="1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6750050" y="2971158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800850" y="3041008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236883" y="2709589"/>
              <a:ext cx="148168" cy="44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1910"/>
                  </a:moveTo>
                  <a:cubicBezTo>
                    <a:pt x="21600" y="1396"/>
                    <a:pt x="21600" y="882"/>
                    <a:pt x="20829" y="522"/>
                  </a:cubicBezTo>
                  <a:cubicBezTo>
                    <a:pt x="20057" y="162"/>
                    <a:pt x="18514" y="-44"/>
                    <a:pt x="16046" y="7"/>
                  </a:cubicBezTo>
                  <a:cubicBezTo>
                    <a:pt x="13577" y="59"/>
                    <a:pt x="10183" y="367"/>
                    <a:pt x="7560" y="985"/>
                  </a:cubicBezTo>
                  <a:cubicBezTo>
                    <a:pt x="4937" y="1602"/>
                    <a:pt x="3086" y="2527"/>
                    <a:pt x="3240" y="3762"/>
                  </a:cubicBezTo>
                  <a:cubicBezTo>
                    <a:pt x="3394" y="4996"/>
                    <a:pt x="5554" y="6539"/>
                    <a:pt x="7251" y="7516"/>
                  </a:cubicBezTo>
                  <a:cubicBezTo>
                    <a:pt x="8949" y="8493"/>
                    <a:pt x="10183" y="8905"/>
                    <a:pt x="11109" y="9419"/>
                  </a:cubicBezTo>
                  <a:cubicBezTo>
                    <a:pt x="12034" y="9933"/>
                    <a:pt x="12651" y="10550"/>
                    <a:pt x="12189" y="11065"/>
                  </a:cubicBezTo>
                  <a:cubicBezTo>
                    <a:pt x="11726" y="11579"/>
                    <a:pt x="10183" y="11990"/>
                    <a:pt x="8486" y="12247"/>
                  </a:cubicBezTo>
                  <a:cubicBezTo>
                    <a:pt x="6789" y="12505"/>
                    <a:pt x="4937" y="12607"/>
                    <a:pt x="3240" y="12710"/>
                  </a:cubicBezTo>
                  <a:cubicBezTo>
                    <a:pt x="1543" y="12813"/>
                    <a:pt x="0" y="12916"/>
                    <a:pt x="0" y="13122"/>
                  </a:cubicBezTo>
                  <a:cubicBezTo>
                    <a:pt x="0" y="13327"/>
                    <a:pt x="1543" y="13636"/>
                    <a:pt x="2314" y="14047"/>
                  </a:cubicBezTo>
                  <a:cubicBezTo>
                    <a:pt x="3086" y="14459"/>
                    <a:pt x="3086" y="14973"/>
                    <a:pt x="2623" y="15950"/>
                  </a:cubicBezTo>
                  <a:cubicBezTo>
                    <a:pt x="2160" y="16927"/>
                    <a:pt x="1234" y="18367"/>
                    <a:pt x="771" y="19345"/>
                  </a:cubicBezTo>
                  <a:cubicBezTo>
                    <a:pt x="309" y="20322"/>
                    <a:pt x="309" y="20836"/>
                    <a:pt x="1080" y="21145"/>
                  </a:cubicBezTo>
                  <a:cubicBezTo>
                    <a:pt x="1851" y="21453"/>
                    <a:pt x="3394" y="21556"/>
                    <a:pt x="5246" y="21505"/>
                  </a:cubicBezTo>
                  <a:cubicBezTo>
                    <a:pt x="7097" y="21453"/>
                    <a:pt x="9257" y="21247"/>
                    <a:pt x="11417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434627" y="2761608"/>
              <a:ext cx="140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183" y="0"/>
                  </a:moveTo>
                  <a:cubicBezTo>
                    <a:pt x="-134" y="1385"/>
                    <a:pt x="-452" y="2769"/>
                    <a:pt x="3042" y="6369"/>
                  </a:cubicBezTo>
                  <a:cubicBezTo>
                    <a:pt x="6536" y="9969"/>
                    <a:pt x="13842" y="15785"/>
                    <a:pt x="211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512996" y="2799708"/>
              <a:ext cx="126054" cy="28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84" fill="norm" stroke="1" extrusionOk="0">
                  <a:moveTo>
                    <a:pt x="21087" y="0"/>
                  </a:moveTo>
                  <a:cubicBezTo>
                    <a:pt x="19317" y="0"/>
                    <a:pt x="17546" y="0"/>
                    <a:pt x="15953" y="880"/>
                  </a:cubicBezTo>
                  <a:cubicBezTo>
                    <a:pt x="14359" y="1760"/>
                    <a:pt x="12943" y="3520"/>
                    <a:pt x="10464" y="6640"/>
                  </a:cubicBezTo>
                  <a:cubicBezTo>
                    <a:pt x="7985" y="9760"/>
                    <a:pt x="4444" y="14240"/>
                    <a:pt x="2320" y="17040"/>
                  </a:cubicBezTo>
                  <a:cubicBezTo>
                    <a:pt x="195" y="19840"/>
                    <a:pt x="-513" y="20960"/>
                    <a:pt x="372" y="21280"/>
                  </a:cubicBezTo>
                  <a:cubicBezTo>
                    <a:pt x="1257" y="21600"/>
                    <a:pt x="3736" y="21120"/>
                    <a:pt x="6215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643283" y="3015608"/>
              <a:ext cx="84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86"/>
                    <a:pt x="0" y="10971"/>
                    <a:pt x="0" y="14571"/>
                  </a:cubicBezTo>
                  <a:cubicBezTo>
                    <a:pt x="0" y="18171"/>
                    <a:pt x="10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753350" y="3060058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8096250" y="3041008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8547100" y="2767958"/>
              <a:ext cx="133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6300"/>
                    <a:pt x="11657" y="12600"/>
                    <a:pt x="15257" y="16200"/>
                  </a:cubicBezTo>
                  <a:cubicBezTo>
                    <a:pt x="18857" y="19800"/>
                    <a:pt x="20229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8634004" y="2774308"/>
              <a:ext cx="9724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1114" y="0"/>
                  </a:moveTo>
                  <a:cubicBezTo>
                    <a:pt x="17437" y="1067"/>
                    <a:pt x="13761" y="2133"/>
                    <a:pt x="10084" y="4533"/>
                  </a:cubicBezTo>
                  <a:cubicBezTo>
                    <a:pt x="6408" y="6933"/>
                    <a:pt x="2731" y="10667"/>
                    <a:pt x="1123" y="13733"/>
                  </a:cubicBezTo>
                  <a:cubicBezTo>
                    <a:pt x="-486" y="16800"/>
                    <a:pt x="-26" y="19200"/>
                    <a:pt x="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737600" y="3003465"/>
              <a:ext cx="113506" cy="15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21" fill="norm" stroke="1" extrusionOk="0">
                  <a:moveTo>
                    <a:pt x="3600" y="4421"/>
                  </a:moveTo>
                  <a:cubicBezTo>
                    <a:pt x="3200" y="8921"/>
                    <a:pt x="2800" y="13421"/>
                    <a:pt x="2200" y="16421"/>
                  </a:cubicBezTo>
                  <a:cubicBezTo>
                    <a:pt x="1600" y="19421"/>
                    <a:pt x="800" y="20921"/>
                    <a:pt x="400" y="20471"/>
                  </a:cubicBezTo>
                  <a:cubicBezTo>
                    <a:pt x="0" y="20021"/>
                    <a:pt x="0" y="17621"/>
                    <a:pt x="0" y="14921"/>
                  </a:cubicBezTo>
                  <a:cubicBezTo>
                    <a:pt x="0" y="12221"/>
                    <a:pt x="0" y="9221"/>
                    <a:pt x="1600" y="6821"/>
                  </a:cubicBezTo>
                  <a:cubicBezTo>
                    <a:pt x="3200" y="4421"/>
                    <a:pt x="6400" y="2621"/>
                    <a:pt x="9000" y="1571"/>
                  </a:cubicBezTo>
                  <a:cubicBezTo>
                    <a:pt x="11600" y="521"/>
                    <a:pt x="13600" y="221"/>
                    <a:pt x="15600" y="71"/>
                  </a:cubicBezTo>
                  <a:cubicBezTo>
                    <a:pt x="17600" y="-79"/>
                    <a:pt x="19600" y="-79"/>
                    <a:pt x="20600" y="971"/>
                  </a:cubicBezTo>
                  <a:cubicBezTo>
                    <a:pt x="21600" y="2021"/>
                    <a:pt x="21600" y="4121"/>
                    <a:pt x="21200" y="7721"/>
                  </a:cubicBezTo>
                  <a:cubicBezTo>
                    <a:pt x="20800" y="11321"/>
                    <a:pt x="20000" y="16421"/>
                    <a:pt x="1920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9017000" y="2630375"/>
              <a:ext cx="71803" cy="54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517" fill="norm" stroke="1" extrusionOk="0">
                  <a:moveTo>
                    <a:pt x="0" y="670"/>
                  </a:moveTo>
                  <a:cubicBezTo>
                    <a:pt x="1800" y="335"/>
                    <a:pt x="3600" y="0"/>
                    <a:pt x="5700" y="0"/>
                  </a:cubicBezTo>
                  <a:cubicBezTo>
                    <a:pt x="7800" y="0"/>
                    <a:pt x="10200" y="335"/>
                    <a:pt x="12300" y="1256"/>
                  </a:cubicBezTo>
                  <a:cubicBezTo>
                    <a:pt x="14400" y="2177"/>
                    <a:pt x="16200" y="3684"/>
                    <a:pt x="14400" y="5191"/>
                  </a:cubicBezTo>
                  <a:cubicBezTo>
                    <a:pt x="12600" y="6698"/>
                    <a:pt x="7200" y="8205"/>
                    <a:pt x="3900" y="9502"/>
                  </a:cubicBezTo>
                  <a:cubicBezTo>
                    <a:pt x="600" y="10800"/>
                    <a:pt x="-600" y="11888"/>
                    <a:pt x="2400" y="13395"/>
                  </a:cubicBezTo>
                  <a:cubicBezTo>
                    <a:pt x="5400" y="14902"/>
                    <a:pt x="12600" y="16828"/>
                    <a:pt x="16500" y="18000"/>
                  </a:cubicBezTo>
                  <a:cubicBezTo>
                    <a:pt x="20400" y="19172"/>
                    <a:pt x="21000" y="19591"/>
                    <a:pt x="19800" y="20009"/>
                  </a:cubicBezTo>
                  <a:cubicBezTo>
                    <a:pt x="18600" y="20428"/>
                    <a:pt x="15600" y="20847"/>
                    <a:pt x="12600" y="21140"/>
                  </a:cubicBezTo>
                  <a:cubicBezTo>
                    <a:pt x="9600" y="21433"/>
                    <a:pt x="6600" y="21600"/>
                    <a:pt x="5100" y="21474"/>
                  </a:cubicBezTo>
                  <a:cubicBezTo>
                    <a:pt x="3600" y="21349"/>
                    <a:pt x="3600" y="20930"/>
                    <a:pt x="3600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9294030" y="2955528"/>
              <a:ext cx="303498" cy="10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659" fill="norm" stroke="1" extrusionOk="0">
                  <a:moveTo>
                    <a:pt x="3742" y="17104"/>
                  </a:moveTo>
                  <a:cubicBezTo>
                    <a:pt x="2997" y="17528"/>
                    <a:pt x="2252" y="17951"/>
                    <a:pt x="1582" y="17528"/>
                  </a:cubicBezTo>
                  <a:cubicBezTo>
                    <a:pt x="912" y="17104"/>
                    <a:pt x="316" y="15834"/>
                    <a:pt x="92" y="14140"/>
                  </a:cubicBezTo>
                  <a:cubicBezTo>
                    <a:pt x="-131" y="12445"/>
                    <a:pt x="18" y="10328"/>
                    <a:pt x="912" y="7575"/>
                  </a:cubicBezTo>
                  <a:cubicBezTo>
                    <a:pt x="1806" y="4822"/>
                    <a:pt x="3444" y="1434"/>
                    <a:pt x="5083" y="375"/>
                  </a:cubicBezTo>
                  <a:cubicBezTo>
                    <a:pt x="6721" y="-684"/>
                    <a:pt x="8360" y="587"/>
                    <a:pt x="9626" y="3128"/>
                  </a:cubicBezTo>
                  <a:cubicBezTo>
                    <a:pt x="10892" y="5669"/>
                    <a:pt x="11786" y="9481"/>
                    <a:pt x="12606" y="12657"/>
                  </a:cubicBezTo>
                  <a:cubicBezTo>
                    <a:pt x="13425" y="15834"/>
                    <a:pt x="14170" y="18375"/>
                    <a:pt x="15063" y="19645"/>
                  </a:cubicBezTo>
                  <a:cubicBezTo>
                    <a:pt x="15957" y="20916"/>
                    <a:pt x="17000" y="20916"/>
                    <a:pt x="17819" y="20069"/>
                  </a:cubicBezTo>
                  <a:cubicBezTo>
                    <a:pt x="18639" y="19222"/>
                    <a:pt x="19235" y="17528"/>
                    <a:pt x="19830" y="15198"/>
                  </a:cubicBezTo>
                  <a:cubicBezTo>
                    <a:pt x="20426" y="12869"/>
                    <a:pt x="21022" y="9904"/>
                    <a:pt x="21246" y="7998"/>
                  </a:cubicBezTo>
                  <a:cubicBezTo>
                    <a:pt x="21469" y="6092"/>
                    <a:pt x="21320" y="5245"/>
                    <a:pt x="21171" y="4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9309100" y="2755258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296400" y="2691758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391649" y="2767958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417049" y="2669040"/>
              <a:ext cx="25401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469562" y="2565281"/>
              <a:ext cx="178459" cy="33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52" fill="norm" stroke="1" extrusionOk="0">
                  <a:moveTo>
                    <a:pt x="9592" y="14367"/>
                  </a:moveTo>
                  <a:cubicBezTo>
                    <a:pt x="9592" y="13701"/>
                    <a:pt x="9592" y="13034"/>
                    <a:pt x="8839" y="12901"/>
                  </a:cubicBezTo>
                  <a:cubicBezTo>
                    <a:pt x="8085" y="12767"/>
                    <a:pt x="6578" y="13167"/>
                    <a:pt x="4946" y="14301"/>
                  </a:cubicBezTo>
                  <a:cubicBezTo>
                    <a:pt x="3313" y="15434"/>
                    <a:pt x="1555" y="17301"/>
                    <a:pt x="676" y="18567"/>
                  </a:cubicBezTo>
                  <a:cubicBezTo>
                    <a:pt x="-203" y="19834"/>
                    <a:pt x="-203" y="20501"/>
                    <a:pt x="550" y="20901"/>
                  </a:cubicBezTo>
                  <a:cubicBezTo>
                    <a:pt x="1304" y="21301"/>
                    <a:pt x="2811" y="21434"/>
                    <a:pt x="4569" y="20901"/>
                  </a:cubicBezTo>
                  <a:cubicBezTo>
                    <a:pt x="6327" y="20367"/>
                    <a:pt x="8337" y="19167"/>
                    <a:pt x="10848" y="16434"/>
                  </a:cubicBezTo>
                  <a:cubicBezTo>
                    <a:pt x="13360" y="13701"/>
                    <a:pt x="16374" y="9434"/>
                    <a:pt x="18132" y="6834"/>
                  </a:cubicBezTo>
                  <a:cubicBezTo>
                    <a:pt x="19890" y="4234"/>
                    <a:pt x="20392" y="3301"/>
                    <a:pt x="20769" y="2301"/>
                  </a:cubicBezTo>
                  <a:cubicBezTo>
                    <a:pt x="21146" y="1301"/>
                    <a:pt x="21397" y="234"/>
                    <a:pt x="20895" y="34"/>
                  </a:cubicBezTo>
                  <a:cubicBezTo>
                    <a:pt x="20392" y="-166"/>
                    <a:pt x="19137" y="501"/>
                    <a:pt x="17504" y="2634"/>
                  </a:cubicBezTo>
                  <a:cubicBezTo>
                    <a:pt x="15871" y="4767"/>
                    <a:pt x="13862" y="8367"/>
                    <a:pt x="12857" y="11301"/>
                  </a:cubicBezTo>
                  <a:cubicBezTo>
                    <a:pt x="11853" y="14234"/>
                    <a:pt x="11853" y="16501"/>
                    <a:pt x="11853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994900" y="2729858"/>
              <a:ext cx="825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956800" y="2767958"/>
              <a:ext cx="2349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65" y="1575"/>
                    <a:pt x="16930" y="3150"/>
                    <a:pt x="14011" y="5794"/>
                  </a:cubicBezTo>
                  <a:cubicBezTo>
                    <a:pt x="11092" y="8438"/>
                    <a:pt x="7589" y="12150"/>
                    <a:pt x="5157" y="14962"/>
                  </a:cubicBezTo>
                  <a:cubicBezTo>
                    <a:pt x="2724" y="17775"/>
                    <a:pt x="1362" y="19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388105" y="3822058"/>
              <a:ext cx="19634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79" fill="norm" stroke="1" extrusionOk="0">
                  <a:moveTo>
                    <a:pt x="2035" y="0"/>
                  </a:moveTo>
                  <a:cubicBezTo>
                    <a:pt x="2035" y="4490"/>
                    <a:pt x="2035" y="8980"/>
                    <a:pt x="2035" y="12378"/>
                  </a:cubicBezTo>
                  <a:cubicBezTo>
                    <a:pt x="2035" y="15775"/>
                    <a:pt x="2035" y="18081"/>
                    <a:pt x="1919" y="19537"/>
                  </a:cubicBezTo>
                  <a:cubicBezTo>
                    <a:pt x="1803" y="20993"/>
                    <a:pt x="1571" y="21600"/>
                    <a:pt x="1339" y="21418"/>
                  </a:cubicBezTo>
                  <a:cubicBezTo>
                    <a:pt x="1106" y="21236"/>
                    <a:pt x="874" y="20265"/>
                    <a:pt x="642" y="19476"/>
                  </a:cubicBezTo>
                  <a:cubicBezTo>
                    <a:pt x="410" y="18688"/>
                    <a:pt x="177" y="18081"/>
                    <a:pt x="61" y="17413"/>
                  </a:cubicBezTo>
                  <a:cubicBezTo>
                    <a:pt x="-55" y="16746"/>
                    <a:pt x="-55" y="16018"/>
                    <a:pt x="526" y="15654"/>
                  </a:cubicBezTo>
                  <a:cubicBezTo>
                    <a:pt x="1106" y="15290"/>
                    <a:pt x="2268" y="15290"/>
                    <a:pt x="4242" y="15108"/>
                  </a:cubicBezTo>
                  <a:cubicBezTo>
                    <a:pt x="6216" y="14926"/>
                    <a:pt x="9003" y="14562"/>
                    <a:pt x="11558" y="13227"/>
                  </a:cubicBezTo>
                  <a:cubicBezTo>
                    <a:pt x="14113" y="11892"/>
                    <a:pt x="16435" y="9587"/>
                    <a:pt x="17829" y="8130"/>
                  </a:cubicBezTo>
                  <a:cubicBezTo>
                    <a:pt x="19222" y="6674"/>
                    <a:pt x="19687" y="6067"/>
                    <a:pt x="20151" y="5461"/>
                  </a:cubicBezTo>
                  <a:cubicBezTo>
                    <a:pt x="20616" y="4854"/>
                    <a:pt x="21080" y="4247"/>
                    <a:pt x="21313" y="4429"/>
                  </a:cubicBezTo>
                  <a:cubicBezTo>
                    <a:pt x="21545" y="4611"/>
                    <a:pt x="21545" y="5582"/>
                    <a:pt x="21197" y="7888"/>
                  </a:cubicBezTo>
                  <a:cubicBezTo>
                    <a:pt x="20848" y="10193"/>
                    <a:pt x="20151" y="13834"/>
                    <a:pt x="20151" y="16321"/>
                  </a:cubicBezTo>
                  <a:cubicBezTo>
                    <a:pt x="20151" y="18809"/>
                    <a:pt x="20848" y="20144"/>
                    <a:pt x="21545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2652183" y="4152258"/>
              <a:ext cx="45757" cy="10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132" fill="norm" stroke="1" extrusionOk="0">
                  <a:moveTo>
                    <a:pt x="3757" y="0"/>
                  </a:moveTo>
                  <a:cubicBezTo>
                    <a:pt x="1878" y="4752"/>
                    <a:pt x="0" y="9504"/>
                    <a:pt x="0" y="13176"/>
                  </a:cubicBezTo>
                  <a:cubicBezTo>
                    <a:pt x="0" y="16848"/>
                    <a:pt x="1878" y="19440"/>
                    <a:pt x="5165" y="20520"/>
                  </a:cubicBezTo>
                  <a:cubicBezTo>
                    <a:pt x="8452" y="21600"/>
                    <a:pt x="13148" y="21168"/>
                    <a:pt x="16435" y="19872"/>
                  </a:cubicBezTo>
                  <a:cubicBezTo>
                    <a:pt x="19722" y="18576"/>
                    <a:pt x="21600" y="16416"/>
                    <a:pt x="19252" y="13392"/>
                  </a:cubicBezTo>
                  <a:cubicBezTo>
                    <a:pt x="16904" y="10368"/>
                    <a:pt x="10330" y="6480"/>
                    <a:pt x="3757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2838450" y="3949058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2838450" y="4095108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257550" y="3917308"/>
              <a:ext cx="158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750"/>
                    <a:pt x="7488" y="7500"/>
                    <a:pt x="11088" y="11100"/>
                  </a:cubicBezTo>
                  <a:cubicBezTo>
                    <a:pt x="14688" y="14700"/>
                    <a:pt x="18144" y="18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3269699" y="3898258"/>
              <a:ext cx="16565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20031" y="136"/>
                    <a:pt x="18664" y="272"/>
                    <a:pt x="17297" y="1358"/>
                  </a:cubicBezTo>
                  <a:cubicBezTo>
                    <a:pt x="15930" y="2445"/>
                    <a:pt x="14563" y="4483"/>
                    <a:pt x="12375" y="7132"/>
                  </a:cubicBezTo>
                  <a:cubicBezTo>
                    <a:pt x="10188" y="9781"/>
                    <a:pt x="7180" y="13042"/>
                    <a:pt x="5130" y="15011"/>
                  </a:cubicBezTo>
                  <a:cubicBezTo>
                    <a:pt x="3079" y="16981"/>
                    <a:pt x="1985" y="17660"/>
                    <a:pt x="1165" y="18340"/>
                  </a:cubicBezTo>
                  <a:cubicBezTo>
                    <a:pt x="345" y="19019"/>
                    <a:pt x="-202" y="19698"/>
                    <a:pt x="71" y="20242"/>
                  </a:cubicBezTo>
                  <a:cubicBezTo>
                    <a:pt x="345" y="20785"/>
                    <a:pt x="1439" y="21192"/>
                    <a:pt x="2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947473" y="3912664"/>
              <a:ext cx="98561" cy="29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1" h="21476" fill="norm" stroke="1" extrusionOk="0">
                  <a:moveTo>
                    <a:pt x="18233" y="11365"/>
                  </a:moveTo>
                  <a:cubicBezTo>
                    <a:pt x="15269" y="10140"/>
                    <a:pt x="12304" y="8914"/>
                    <a:pt x="10610" y="7536"/>
                  </a:cubicBezTo>
                  <a:cubicBezTo>
                    <a:pt x="8916" y="6157"/>
                    <a:pt x="8492" y="4625"/>
                    <a:pt x="8492" y="3476"/>
                  </a:cubicBezTo>
                  <a:cubicBezTo>
                    <a:pt x="8492" y="2327"/>
                    <a:pt x="8916" y="1561"/>
                    <a:pt x="9975" y="948"/>
                  </a:cubicBezTo>
                  <a:cubicBezTo>
                    <a:pt x="11033" y="336"/>
                    <a:pt x="12727" y="-124"/>
                    <a:pt x="14422" y="29"/>
                  </a:cubicBezTo>
                  <a:cubicBezTo>
                    <a:pt x="16116" y="182"/>
                    <a:pt x="17810" y="948"/>
                    <a:pt x="18869" y="2404"/>
                  </a:cubicBezTo>
                  <a:cubicBezTo>
                    <a:pt x="19927" y="3859"/>
                    <a:pt x="20351" y="6004"/>
                    <a:pt x="18022" y="8302"/>
                  </a:cubicBezTo>
                  <a:cubicBezTo>
                    <a:pt x="15692" y="10599"/>
                    <a:pt x="10610" y="13050"/>
                    <a:pt x="6375" y="14812"/>
                  </a:cubicBezTo>
                  <a:cubicBezTo>
                    <a:pt x="2139" y="16574"/>
                    <a:pt x="-1249" y="17646"/>
                    <a:pt x="445" y="18642"/>
                  </a:cubicBezTo>
                  <a:cubicBezTo>
                    <a:pt x="2139" y="19638"/>
                    <a:pt x="8916" y="20557"/>
                    <a:pt x="1569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400550" y="3879208"/>
              <a:ext cx="1079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5574"/>
                    <a:pt x="12706" y="11148"/>
                    <a:pt x="16306" y="14748"/>
                  </a:cubicBezTo>
                  <a:cubicBezTo>
                    <a:pt x="19906" y="18348"/>
                    <a:pt x="20753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495800" y="3900152"/>
              <a:ext cx="82550" cy="32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2415"/>
                  </a:moveTo>
                  <a:cubicBezTo>
                    <a:pt x="21046" y="1286"/>
                    <a:pt x="20492" y="156"/>
                    <a:pt x="19385" y="15"/>
                  </a:cubicBezTo>
                  <a:cubicBezTo>
                    <a:pt x="18277" y="-126"/>
                    <a:pt x="16615" y="721"/>
                    <a:pt x="14400" y="3262"/>
                  </a:cubicBezTo>
                  <a:cubicBezTo>
                    <a:pt x="12185" y="5803"/>
                    <a:pt x="9415" y="10039"/>
                    <a:pt x="6923" y="13356"/>
                  </a:cubicBezTo>
                  <a:cubicBezTo>
                    <a:pt x="4431" y="16674"/>
                    <a:pt x="2215" y="19074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5190887" y="4018275"/>
              <a:ext cx="181213" cy="14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790" fill="norm" stroke="1" extrusionOk="0">
                  <a:moveTo>
                    <a:pt x="19243" y="8190"/>
                  </a:moveTo>
                  <a:cubicBezTo>
                    <a:pt x="18740" y="5790"/>
                    <a:pt x="18238" y="3390"/>
                    <a:pt x="16731" y="1740"/>
                  </a:cubicBezTo>
                  <a:cubicBezTo>
                    <a:pt x="15224" y="90"/>
                    <a:pt x="12712" y="-810"/>
                    <a:pt x="9950" y="990"/>
                  </a:cubicBezTo>
                  <a:cubicBezTo>
                    <a:pt x="7187" y="2790"/>
                    <a:pt x="4173" y="7290"/>
                    <a:pt x="2415" y="10290"/>
                  </a:cubicBezTo>
                  <a:cubicBezTo>
                    <a:pt x="656" y="13290"/>
                    <a:pt x="154" y="14790"/>
                    <a:pt x="29" y="16290"/>
                  </a:cubicBezTo>
                  <a:cubicBezTo>
                    <a:pt x="-97" y="17790"/>
                    <a:pt x="154" y="19290"/>
                    <a:pt x="1661" y="19740"/>
                  </a:cubicBezTo>
                  <a:cubicBezTo>
                    <a:pt x="3168" y="20190"/>
                    <a:pt x="5931" y="19590"/>
                    <a:pt x="8191" y="17940"/>
                  </a:cubicBezTo>
                  <a:cubicBezTo>
                    <a:pt x="10452" y="16290"/>
                    <a:pt x="12210" y="13590"/>
                    <a:pt x="13215" y="11490"/>
                  </a:cubicBezTo>
                  <a:cubicBezTo>
                    <a:pt x="14219" y="9390"/>
                    <a:pt x="14470" y="7890"/>
                    <a:pt x="14596" y="8340"/>
                  </a:cubicBezTo>
                  <a:cubicBezTo>
                    <a:pt x="14722" y="8790"/>
                    <a:pt x="14722" y="11190"/>
                    <a:pt x="15224" y="13440"/>
                  </a:cubicBezTo>
                  <a:cubicBezTo>
                    <a:pt x="15726" y="15690"/>
                    <a:pt x="16731" y="17790"/>
                    <a:pt x="17861" y="18990"/>
                  </a:cubicBezTo>
                  <a:cubicBezTo>
                    <a:pt x="18991" y="20190"/>
                    <a:pt x="20247" y="20490"/>
                    <a:pt x="21503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422899" y="4025258"/>
              <a:ext cx="190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00"/>
                  </a:moveTo>
                  <a:cubicBezTo>
                    <a:pt x="720" y="4400"/>
                    <a:pt x="1440" y="2800"/>
                    <a:pt x="2400" y="2400"/>
                  </a:cubicBezTo>
                  <a:cubicBezTo>
                    <a:pt x="3360" y="2000"/>
                    <a:pt x="4560" y="2800"/>
                    <a:pt x="6120" y="5400"/>
                  </a:cubicBezTo>
                  <a:cubicBezTo>
                    <a:pt x="7680" y="8000"/>
                    <a:pt x="9600" y="12400"/>
                    <a:pt x="10440" y="15800"/>
                  </a:cubicBezTo>
                  <a:cubicBezTo>
                    <a:pt x="11280" y="19200"/>
                    <a:pt x="11040" y="21600"/>
                    <a:pt x="10560" y="21600"/>
                  </a:cubicBezTo>
                  <a:cubicBezTo>
                    <a:pt x="10080" y="21600"/>
                    <a:pt x="9360" y="19200"/>
                    <a:pt x="10080" y="15400"/>
                  </a:cubicBezTo>
                  <a:cubicBezTo>
                    <a:pt x="10800" y="11600"/>
                    <a:pt x="12960" y="6400"/>
                    <a:pt x="15120" y="3600"/>
                  </a:cubicBezTo>
                  <a:cubicBezTo>
                    <a:pt x="17280" y="800"/>
                    <a:pt x="19440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609576" y="4016448"/>
              <a:ext cx="156225" cy="10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38" fill="norm" stroke="1" extrusionOk="0">
                  <a:moveTo>
                    <a:pt x="6568" y="4390"/>
                  </a:moveTo>
                  <a:cubicBezTo>
                    <a:pt x="7432" y="2662"/>
                    <a:pt x="8296" y="934"/>
                    <a:pt x="7864" y="286"/>
                  </a:cubicBezTo>
                  <a:cubicBezTo>
                    <a:pt x="7432" y="-362"/>
                    <a:pt x="5704" y="70"/>
                    <a:pt x="4120" y="1798"/>
                  </a:cubicBezTo>
                  <a:cubicBezTo>
                    <a:pt x="2536" y="3526"/>
                    <a:pt x="1096" y="6550"/>
                    <a:pt x="376" y="9142"/>
                  </a:cubicBezTo>
                  <a:cubicBezTo>
                    <a:pt x="-344" y="11734"/>
                    <a:pt x="-344" y="13894"/>
                    <a:pt x="3256" y="15838"/>
                  </a:cubicBezTo>
                  <a:cubicBezTo>
                    <a:pt x="6856" y="17782"/>
                    <a:pt x="14056" y="19510"/>
                    <a:pt x="21256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6430105" y="3896141"/>
              <a:ext cx="199296" cy="23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01" fill="norm" stroke="1" extrusionOk="0">
                  <a:moveTo>
                    <a:pt x="263" y="5926"/>
                  </a:moveTo>
                  <a:cubicBezTo>
                    <a:pt x="35" y="11660"/>
                    <a:pt x="-192" y="17395"/>
                    <a:pt x="263" y="16726"/>
                  </a:cubicBezTo>
                  <a:cubicBezTo>
                    <a:pt x="717" y="16057"/>
                    <a:pt x="1854" y="8984"/>
                    <a:pt x="2650" y="4970"/>
                  </a:cubicBezTo>
                  <a:cubicBezTo>
                    <a:pt x="3446" y="956"/>
                    <a:pt x="3901" y="0"/>
                    <a:pt x="4128" y="0"/>
                  </a:cubicBezTo>
                  <a:cubicBezTo>
                    <a:pt x="4355" y="0"/>
                    <a:pt x="4355" y="956"/>
                    <a:pt x="5265" y="4301"/>
                  </a:cubicBezTo>
                  <a:cubicBezTo>
                    <a:pt x="6174" y="7646"/>
                    <a:pt x="7993" y="13381"/>
                    <a:pt x="9244" y="16726"/>
                  </a:cubicBezTo>
                  <a:cubicBezTo>
                    <a:pt x="10494" y="20071"/>
                    <a:pt x="11176" y="21027"/>
                    <a:pt x="12086" y="21313"/>
                  </a:cubicBezTo>
                  <a:cubicBezTo>
                    <a:pt x="12995" y="21600"/>
                    <a:pt x="14132" y="21218"/>
                    <a:pt x="15496" y="19688"/>
                  </a:cubicBezTo>
                  <a:cubicBezTo>
                    <a:pt x="16861" y="18159"/>
                    <a:pt x="18452" y="15483"/>
                    <a:pt x="19475" y="12425"/>
                  </a:cubicBezTo>
                  <a:cubicBezTo>
                    <a:pt x="20499" y="9366"/>
                    <a:pt x="20953" y="5926"/>
                    <a:pt x="21408" y="2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6723029" y="3925229"/>
              <a:ext cx="100840" cy="20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0738" fill="norm" stroke="1" extrusionOk="0">
                  <a:moveTo>
                    <a:pt x="14587" y="4249"/>
                  </a:moveTo>
                  <a:cubicBezTo>
                    <a:pt x="15019" y="2571"/>
                    <a:pt x="15451" y="893"/>
                    <a:pt x="14587" y="264"/>
                  </a:cubicBezTo>
                  <a:cubicBezTo>
                    <a:pt x="13723" y="-365"/>
                    <a:pt x="11563" y="54"/>
                    <a:pt x="8755" y="2361"/>
                  </a:cubicBezTo>
                  <a:cubicBezTo>
                    <a:pt x="5947" y="4668"/>
                    <a:pt x="2491" y="8862"/>
                    <a:pt x="979" y="12113"/>
                  </a:cubicBezTo>
                  <a:cubicBezTo>
                    <a:pt x="-533" y="15363"/>
                    <a:pt x="-101" y="17670"/>
                    <a:pt x="979" y="19138"/>
                  </a:cubicBezTo>
                  <a:cubicBezTo>
                    <a:pt x="2059" y="20606"/>
                    <a:pt x="3787" y="21235"/>
                    <a:pt x="7243" y="20291"/>
                  </a:cubicBezTo>
                  <a:cubicBezTo>
                    <a:pt x="10699" y="19348"/>
                    <a:pt x="15883" y="16831"/>
                    <a:pt x="18475" y="14944"/>
                  </a:cubicBezTo>
                  <a:cubicBezTo>
                    <a:pt x="21067" y="13056"/>
                    <a:pt x="21067" y="11798"/>
                    <a:pt x="19555" y="10540"/>
                  </a:cubicBezTo>
                  <a:cubicBezTo>
                    <a:pt x="18043" y="9282"/>
                    <a:pt x="15019" y="8023"/>
                    <a:pt x="11995" y="6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6978650" y="3942708"/>
              <a:ext cx="6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71"/>
                    <a:pt x="14400" y="12343"/>
                    <a:pt x="18000" y="15943"/>
                  </a:cubicBezTo>
                  <a:cubicBezTo>
                    <a:pt x="21600" y="19543"/>
                    <a:pt x="21600" y="20571"/>
                    <a:pt x="21600" y="21086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925405" y="3892271"/>
              <a:ext cx="205645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94" fill="norm" stroke="1" extrusionOk="0">
                  <a:moveTo>
                    <a:pt x="255" y="21394"/>
                  </a:moveTo>
                  <a:cubicBezTo>
                    <a:pt x="34" y="15394"/>
                    <a:pt x="-186" y="9394"/>
                    <a:pt x="255" y="5794"/>
                  </a:cubicBezTo>
                  <a:cubicBezTo>
                    <a:pt x="696" y="2194"/>
                    <a:pt x="1798" y="994"/>
                    <a:pt x="4883" y="394"/>
                  </a:cubicBezTo>
                  <a:cubicBezTo>
                    <a:pt x="7969" y="-206"/>
                    <a:pt x="13038" y="-206"/>
                    <a:pt x="16124" y="994"/>
                  </a:cubicBezTo>
                  <a:cubicBezTo>
                    <a:pt x="19210" y="2194"/>
                    <a:pt x="20312" y="4594"/>
                    <a:pt x="21414" y="6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698502" y="3841108"/>
              <a:ext cx="2944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4" h="21600" fill="norm" stroke="1" extrusionOk="0">
                  <a:moveTo>
                    <a:pt x="20034" y="0"/>
                  </a:moveTo>
                  <a:cubicBezTo>
                    <a:pt x="11394" y="1728"/>
                    <a:pt x="2754" y="3456"/>
                    <a:pt x="594" y="6120"/>
                  </a:cubicBezTo>
                  <a:cubicBezTo>
                    <a:pt x="-1566" y="8784"/>
                    <a:pt x="2754" y="12384"/>
                    <a:pt x="4194" y="15120"/>
                  </a:cubicBezTo>
                  <a:cubicBezTo>
                    <a:pt x="5634" y="17856"/>
                    <a:pt x="4194" y="19728"/>
                    <a:pt x="27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778750" y="4044308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7772400" y="3974458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820289" y="3980808"/>
              <a:ext cx="110862" cy="15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51" fill="norm" stroke="1" extrusionOk="0">
                  <a:moveTo>
                    <a:pt x="5451" y="0"/>
                  </a:moveTo>
                  <a:cubicBezTo>
                    <a:pt x="4636" y="6422"/>
                    <a:pt x="3820" y="12843"/>
                    <a:pt x="2802" y="16638"/>
                  </a:cubicBezTo>
                  <a:cubicBezTo>
                    <a:pt x="1783" y="20432"/>
                    <a:pt x="560" y="21600"/>
                    <a:pt x="153" y="21308"/>
                  </a:cubicBezTo>
                  <a:cubicBezTo>
                    <a:pt x="-255" y="21016"/>
                    <a:pt x="153" y="19265"/>
                    <a:pt x="1375" y="16638"/>
                  </a:cubicBezTo>
                  <a:cubicBezTo>
                    <a:pt x="2598" y="14011"/>
                    <a:pt x="4636" y="10508"/>
                    <a:pt x="6877" y="7735"/>
                  </a:cubicBezTo>
                  <a:cubicBezTo>
                    <a:pt x="9119" y="4962"/>
                    <a:pt x="11564" y="2919"/>
                    <a:pt x="13398" y="2627"/>
                  </a:cubicBezTo>
                  <a:cubicBezTo>
                    <a:pt x="15232" y="2335"/>
                    <a:pt x="16454" y="3795"/>
                    <a:pt x="17677" y="7151"/>
                  </a:cubicBezTo>
                  <a:cubicBezTo>
                    <a:pt x="18900" y="10508"/>
                    <a:pt x="20122" y="15762"/>
                    <a:pt x="21345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8007350" y="3980808"/>
              <a:ext cx="247650" cy="13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9969"/>
                  </a:moveTo>
                  <a:cubicBezTo>
                    <a:pt x="1846" y="9969"/>
                    <a:pt x="3692" y="9969"/>
                    <a:pt x="4985" y="9471"/>
                  </a:cubicBezTo>
                  <a:cubicBezTo>
                    <a:pt x="6277" y="8972"/>
                    <a:pt x="7015" y="7975"/>
                    <a:pt x="7477" y="6646"/>
                  </a:cubicBezTo>
                  <a:cubicBezTo>
                    <a:pt x="7938" y="5317"/>
                    <a:pt x="8123" y="3655"/>
                    <a:pt x="7846" y="2326"/>
                  </a:cubicBezTo>
                  <a:cubicBezTo>
                    <a:pt x="7569" y="997"/>
                    <a:pt x="6831" y="0"/>
                    <a:pt x="6092" y="0"/>
                  </a:cubicBezTo>
                  <a:cubicBezTo>
                    <a:pt x="5354" y="0"/>
                    <a:pt x="4615" y="997"/>
                    <a:pt x="3785" y="3323"/>
                  </a:cubicBezTo>
                  <a:cubicBezTo>
                    <a:pt x="2954" y="5649"/>
                    <a:pt x="2031" y="9305"/>
                    <a:pt x="2215" y="12794"/>
                  </a:cubicBezTo>
                  <a:cubicBezTo>
                    <a:pt x="2400" y="16283"/>
                    <a:pt x="3692" y="19606"/>
                    <a:pt x="5815" y="20603"/>
                  </a:cubicBezTo>
                  <a:cubicBezTo>
                    <a:pt x="7938" y="21600"/>
                    <a:pt x="10892" y="20271"/>
                    <a:pt x="13385" y="17612"/>
                  </a:cubicBezTo>
                  <a:cubicBezTo>
                    <a:pt x="15877" y="14954"/>
                    <a:pt x="17908" y="10966"/>
                    <a:pt x="18923" y="8142"/>
                  </a:cubicBezTo>
                  <a:cubicBezTo>
                    <a:pt x="19938" y="5317"/>
                    <a:pt x="19938" y="3655"/>
                    <a:pt x="19385" y="2825"/>
                  </a:cubicBezTo>
                  <a:cubicBezTo>
                    <a:pt x="18831" y="1994"/>
                    <a:pt x="17723" y="1994"/>
                    <a:pt x="16523" y="3323"/>
                  </a:cubicBezTo>
                  <a:cubicBezTo>
                    <a:pt x="15323" y="4652"/>
                    <a:pt x="14031" y="7311"/>
                    <a:pt x="13200" y="9471"/>
                  </a:cubicBezTo>
                  <a:cubicBezTo>
                    <a:pt x="12369" y="11631"/>
                    <a:pt x="12000" y="13292"/>
                    <a:pt x="12185" y="14622"/>
                  </a:cubicBezTo>
                  <a:cubicBezTo>
                    <a:pt x="12369" y="15951"/>
                    <a:pt x="13108" y="16948"/>
                    <a:pt x="13938" y="17114"/>
                  </a:cubicBezTo>
                  <a:cubicBezTo>
                    <a:pt x="14769" y="17280"/>
                    <a:pt x="15692" y="16615"/>
                    <a:pt x="16523" y="15785"/>
                  </a:cubicBezTo>
                  <a:cubicBezTo>
                    <a:pt x="17354" y="14954"/>
                    <a:pt x="18092" y="13957"/>
                    <a:pt x="18923" y="14123"/>
                  </a:cubicBezTo>
                  <a:cubicBezTo>
                    <a:pt x="19754" y="14289"/>
                    <a:pt x="20677" y="15618"/>
                    <a:pt x="21600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280400" y="3968108"/>
              <a:ext cx="1206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330"/>
                  </a:moveTo>
                  <a:cubicBezTo>
                    <a:pt x="1137" y="9078"/>
                    <a:pt x="2274" y="7826"/>
                    <a:pt x="3411" y="7983"/>
                  </a:cubicBezTo>
                  <a:cubicBezTo>
                    <a:pt x="4547" y="8139"/>
                    <a:pt x="5684" y="9704"/>
                    <a:pt x="6632" y="11583"/>
                  </a:cubicBezTo>
                  <a:cubicBezTo>
                    <a:pt x="7579" y="13461"/>
                    <a:pt x="8337" y="15652"/>
                    <a:pt x="8526" y="17687"/>
                  </a:cubicBezTo>
                  <a:cubicBezTo>
                    <a:pt x="8716" y="19722"/>
                    <a:pt x="8337" y="21600"/>
                    <a:pt x="7768" y="21600"/>
                  </a:cubicBezTo>
                  <a:cubicBezTo>
                    <a:pt x="7200" y="21600"/>
                    <a:pt x="6442" y="19722"/>
                    <a:pt x="6632" y="17061"/>
                  </a:cubicBezTo>
                  <a:cubicBezTo>
                    <a:pt x="6821" y="14400"/>
                    <a:pt x="7958" y="10957"/>
                    <a:pt x="10611" y="7983"/>
                  </a:cubicBezTo>
                  <a:cubicBezTo>
                    <a:pt x="13263" y="5009"/>
                    <a:pt x="17432" y="25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424005" y="3825962"/>
              <a:ext cx="141675" cy="48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76" fill="norm" stroke="1" extrusionOk="0">
                  <a:moveTo>
                    <a:pt x="16566" y="672"/>
                  </a:moveTo>
                  <a:cubicBezTo>
                    <a:pt x="15613" y="297"/>
                    <a:pt x="14660" y="-79"/>
                    <a:pt x="13866" y="15"/>
                  </a:cubicBezTo>
                  <a:cubicBezTo>
                    <a:pt x="13072" y="109"/>
                    <a:pt x="12437" y="672"/>
                    <a:pt x="10372" y="2457"/>
                  </a:cubicBezTo>
                  <a:cubicBezTo>
                    <a:pt x="8307" y="4241"/>
                    <a:pt x="4813" y="7246"/>
                    <a:pt x="2907" y="8984"/>
                  </a:cubicBezTo>
                  <a:cubicBezTo>
                    <a:pt x="1002" y="10721"/>
                    <a:pt x="684" y="11191"/>
                    <a:pt x="366" y="11660"/>
                  </a:cubicBezTo>
                  <a:cubicBezTo>
                    <a:pt x="49" y="12130"/>
                    <a:pt x="-269" y="12599"/>
                    <a:pt x="366" y="12740"/>
                  </a:cubicBezTo>
                  <a:cubicBezTo>
                    <a:pt x="1002" y="12881"/>
                    <a:pt x="2590" y="12693"/>
                    <a:pt x="3860" y="12364"/>
                  </a:cubicBezTo>
                  <a:cubicBezTo>
                    <a:pt x="5131" y="12036"/>
                    <a:pt x="6084" y="11566"/>
                    <a:pt x="7037" y="11050"/>
                  </a:cubicBezTo>
                  <a:cubicBezTo>
                    <a:pt x="7990" y="10533"/>
                    <a:pt x="8943" y="9970"/>
                    <a:pt x="9896" y="9876"/>
                  </a:cubicBezTo>
                  <a:cubicBezTo>
                    <a:pt x="10849" y="9782"/>
                    <a:pt x="11802" y="10158"/>
                    <a:pt x="13072" y="10439"/>
                  </a:cubicBezTo>
                  <a:cubicBezTo>
                    <a:pt x="14343" y="10721"/>
                    <a:pt x="15931" y="10909"/>
                    <a:pt x="17360" y="10768"/>
                  </a:cubicBezTo>
                  <a:cubicBezTo>
                    <a:pt x="18790" y="10627"/>
                    <a:pt x="20060" y="10158"/>
                    <a:pt x="20696" y="10158"/>
                  </a:cubicBezTo>
                  <a:cubicBezTo>
                    <a:pt x="21331" y="10158"/>
                    <a:pt x="21331" y="10627"/>
                    <a:pt x="21172" y="12130"/>
                  </a:cubicBezTo>
                  <a:cubicBezTo>
                    <a:pt x="21013" y="13632"/>
                    <a:pt x="20696" y="16168"/>
                    <a:pt x="20696" y="17718"/>
                  </a:cubicBezTo>
                  <a:cubicBezTo>
                    <a:pt x="20696" y="19267"/>
                    <a:pt x="21013" y="19831"/>
                    <a:pt x="19743" y="20394"/>
                  </a:cubicBezTo>
                  <a:cubicBezTo>
                    <a:pt x="18472" y="20958"/>
                    <a:pt x="15613" y="21521"/>
                    <a:pt x="13072" y="21474"/>
                  </a:cubicBezTo>
                  <a:cubicBezTo>
                    <a:pt x="10531" y="21427"/>
                    <a:pt x="8307" y="20770"/>
                    <a:pt x="6878" y="20206"/>
                  </a:cubicBezTo>
                  <a:cubicBezTo>
                    <a:pt x="5449" y="19643"/>
                    <a:pt x="4813" y="19173"/>
                    <a:pt x="4178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020938" y="3925540"/>
              <a:ext cx="205613" cy="18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800" fill="norm" stroke="1" extrusionOk="0">
                  <a:moveTo>
                    <a:pt x="11492" y="2581"/>
                  </a:moveTo>
                  <a:cubicBezTo>
                    <a:pt x="10830" y="1652"/>
                    <a:pt x="10169" y="723"/>
                    <a:pt x="9288" y="259"/>
                  </a:cubicBezTo>
                  <a:cubicBezTo>
                    <a:pt x="8406" y="-206"/>
                    <a:pt x="7304" y="-206"/>
                    <a:pt x="5761" y="1652"/>
                  </a:cubicBezTo>
                  <a:cubicBezTo>
                    <a:pt x="4218" y="3510"/>
                    <a:pt x="2234" y="7226"/>
                    <a:pt x="1132" y="10594"/>
                  </a:cubicBezTo>
                  <a:cubicBezTo>
                    <a:pt x="30" y="13962"/>
                    <a:pt x="-190" y="16981"/>
                    <a:pt x="141" y="18839"/>
                  </a:cubicBezTo>
                  <a:cubicBezTo>
                    <a:pt x="471" y="20697"/>
                    <a:pt x="1353" y="21394"/>
                    <a:pt x="4439" y="20233"/>
                  </a:cubicBezTo>
                  <a:cubicBezTo>
                    <a:pt x="7524" y="19071"/>
                    <a:pt x="12814" y="16052"/>
                    <a:pt x="15790" y="13846"/>
                  </a:cubicBezTo>
                  <a:cubicBezTo>
                    <a:pt x="18765" y="11639"/>
                    <a:pt x="19426" y="10246"/>
                    <a:pt x="19867" y="8968"/>
                  </a:cubicBezTo>
                  <a:cubicBezTo>
                    <a:pt x="20308" y="7691"/>
                    <a:pt x="20528" y="6529"/>
                    <a:pt x="20088" y="5833"/>
                  </a:cubicBezTo>
                  <a:cubicBezTo>
                    <a:pt x="19647" y="5136"/>
                    <a:pt x="18545" y="4904"/>
                    <a:pt x="17332" y="5368"/>
                  </a:cubicBezTo>
                  <a:cubicBezTo>
                    <a:pt x="16120" y="5833"/>
                    <a:pt x="14798" y="6994"/>
                    <a:pt x="14137" y="8736"/>
                  </a:cubicBezTo>
                  <a:cubicBezTo>
                    <a:pt x="13475" y="10478"/>
                    <a:pt x="13475" y="12800"/>
                    <a:pt x="13916" y="14310"/>
                  </a:cubicBezTo>
                  <a:cubicBezTo>
                    <a:pt x="14357" y="15820"/>
                    <a:pt x="15239" y="16517"/>
                    <a:pt x="16230" y="16865"/>
                  </a:cubicBezTo>
                  <a:cubicBezTo>
                    <a:pt x="17222" y="17213"/>
                    <a:pt x="18324" y="17213"/>
                    <a:pt x="19206" y="15471"/>
                  </a:cubicBezTo>
                  <a:cubicBezTo>
                    <a:pt x="20088" y="13729"/>
                    <a:pt x="20749" y="10246"/>
                    <a:pt x="21410" y="6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264650" y="3961758"/>
              <a:ext cx="101600" cy="12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0"/>
                  </a:moveTo>
                  <a:cubicBezTo>
                    <a:pt x="2250" y="366"/>
                    <a:pt x="4500" y="732"/>
                    <a:pt x="6525" y="3295"/>
                  </a:cubicBezTo>
                  <a:cubicBezTo>
                    <a:pt x="8550" y="5858"/>
                    <a:pt x="10350" y="10617"/>
                    <a:pt x="11025" y="13912"/>
                  </a:cubicBezTo>
                  <a:cubicBezTo>
                    <a:pt x="11700" y="17207"/>
                    <a:pt x="11250" y="19037"/>
                    <a:pt x="9675" y="20136"/>
                  </a:cubicBezTo>
                  <a:cubicBezTo>
                    <a:pt x="8100" y="21234"/>
                    <a:pt x="5400" y="21600"/>
                    <a:pt x="4050" y="20685"/>
                  </a:cubicBezTo>
                  <a:cubicBezTo>
                    <a:pt x="2700" y="19769"/>
                    <a:pt x="2700" y="17573"/>
                    <a:pt x="3600" y="14827"/>
                  </a:cubicBezTo>
                  <a:cubicBezTo>
                    <a:pt x="4500" y="12081"/>
                    <a:pt x="6300" y="8786"/>
                    <a:pt x="9450" y="6407"/>
                  </a:cubicBezTo>
                  <a:cubicBezTo>
                    <a:pt x="12600" y="4027"/>
                    <a:pt x="17100" y="2563"/>
                    <a:pt x="21600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410700" y="3949058"/>
              <a:ext cx="114300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900"/>
                  </a:moveTo>
                  <a:cubicBezTo>
                    <a:pt x="2000" y="900"/>
                    <a:pt x="4000" y="900"/>
                    <a:pt x="5800" y="2850"/>
                  </a:cubicBezTo>
                  <a:cubicBezTo>
                    <a:pt x="7600" y="4800"/>
                    <a:pt x="9200" y="8700"/>
                    <a:pt x="10000" y="11700"/>
                  </a:cubicBezTo>
                  <a:cubicBezTo>
                    <a:pt x="10800" y="14700"/>
                    <a:pt x="10800" y="16800"/>
                    <a:pt x="10000" y="18450"/>
                  </a:cubicBezTo>
                  <a:cubicBezTo>
                    <a:pt x="9200" y="20100"/>
                    <a:pt x="7600" y="21300"/>
                    <a:pt x="6000" y="21450"/>
                  </a:cubicBezTo>
                  <a:cubicBezTo>
                    <a:pt x="4400" y="21600"/>
                    <a:pt x="2800" y="20700"/>
                    <a:pt x="2800" y="18150"/>
                  </a:cubicBezTo>
                  <a:cubicBezTo>
                    <a:pt x="2800" y="15600"/>
                    <a:pt x="4400" y="11400"/>
                    <a:pt x="7800" y="8100"/>
                  </a:cubicBezTo>
                  <a:cubicBezTo>
                    <a:pt x="11200" y="4800"/>
                    <a:pt x="16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9501716" y="3798396"/>
              <a:ext cx="428738" cy="30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74" fill="norm" stroke="1" extrusionOk="0">
                  <a:moveTo>
                    <a:pt x="1809" y="12027"/>
                  </a:moveTo>
                  <a:cubicBezTo>
                    <a:pt x="2234" y="12477"/>
                    <a:pt x="2660" y="12927"/>
                    <a:pt x="3086" y="12852"/>
                  </a:cubicBezTo>
                  <a:cubicBezTo>
                    <a:pt x="3511" y="12777"/>
                    <a:pt x="3937" y="12177"/>
                    <a:pt x="4203" y="11427"/>
                  </a:cubicBezTo>
                  <a:cubicBezTo>
                    <a:pt x="4469" y="10677"/>
                    <a:pt x="4575" y="9777"/>
                    <a:pt x="4256" y="9627"/>
                  </a:cubicBezTo>
                  <a:cubicBezTo>
                    <a:pt x="3937" y="9477"/>
                    <a:pt x="3192" y="10077"/>
                    <a:pt x="2447" y="11502"/>
                  </a:cubicBezTo>
                  <a:cubicBezTo>
                    <a:pt x="1702" y="12927"/>
                    <a:pt x="958" y="15177"/>
                    <a:pt x="532" y="16677"/>
                  </a:cubicBezTo>
                  <a:cubicBezTo>
                    <a:pt x="106" y="18177"/>
                    <a:pt x="0" y="18927"/>
                    <a:pt x="0" y="19677"/>
                  </a:cubicBezTo>
                  <a:cubicBezTo>
                    <a:pt x="0" y="20427"/>
                    <a:pt x="106" y="21177"/>
                    <a:pt x="851" y="21327"/>
                  </a:cubicBezTo>
                  <a:cubicBezTo>
                    <a:pt x="1596" y="21477"/>
                    <a:pt x="2979" y="21027"/>
                    <a:pt x="4363" y="19452"/>
                  </a:cubicBezTo>
                  <a:cubicBezTo>
                    <a:pt x="5746" y="17877"/>
                    <a:pt x="7129" y="15177"/>
                    <a:pt x="8300" y="12027"/>
                  </a:cubicBezTo>
                  <a:cubicBezTo>
                    <a:pt x="9470" y="8877"/>
                    <a:pt x="10428" y="5277"/>
                    <a:pt x="10853" y="3102"/>
                  </a:cubicBezTo>
                  <a:cubicBezTo>
                    <a:pt x="11279" y="927"/>
                    <a:pt x="11172" y="177"/>
                    <a:pt x="10906" y="27"/>
                  </a:cubicBezTo>
                  <a:cubicBezTo>
                    <a:pt x="10640" y="-123"/>
                    <a:pt x="10215" y="327"/>
                    <a:pt x="9523" y="2127"/>
                  </a:cubicBezTo>
                  <a:cubicBezTo>
                    <a:pt x="8832" y="3927"/>
                    <a:pt x="7874" y="7077"/>
                    <a:pt x="7289" y="10077"/>
                  </a:cubicBezTo>
                  <a:cubicBezTo>
                    <a:pt x="6703" y="13077"/>
                    <a:pt x="6491" y="15927"/>
                    <a:pt x="6491" y="17802"/>
                  </a:cubicBezTo>
                  <a:cubicBezTo>
                    <a:pt x="6491" y="19677"/>
                    <a:pt x="6703" y="20577"/>
                    <a:pt x="7076" y="21027"/>
                  </a:cubicBezTo>
                  <a:cubicBezTo>
                    <a:pt x="7448" y="21477"/>
                    <a:pt x="7980" y="21477"/>
                    <a:pt x="8778" y="21102"/>
                  </a:cubicBezTo>
                  <a:cubicBezTo>
                    <a:pt x="9576" y="20727"/>
                    <a:pt x="10640" y="19977"/>
                    <a:pt x="11332" y="19227"/>
                  </a:cubicBezTo>
                  <a:cubicBezTo>
                    <a:pt x="12024" y="18477"/>
                    <a:pt x="12343" y="17727"/>
                    <a:pt x="12556" y="16977"/>
                  </a:cubicBezTo>
                  <a:cubicBezTo>
                    <a:pt x="12768" y="16227"/>
                    <a:pt x="12875" y="15477"/>
                    <a:pt x="12662" y="15177"/>
                  </a:cubicBezTo>
                  <a:cubicBezTo>
                    <a:pt x="12449" y="14877"/>
                    <a:pt x="11917" y="15027"/>
                    <a:pt x="11492" y="15402"/>
                  </a:cubicBezTo>
                  <a:cubicBezTo>
                    <a:pt x="11066" y="15777"/>
                    <a:pt x="10747" y="16377"/>
                    <a:pt x="10534" y="17052"/>
                  </a:cubicBezTo>
                  <a:cubicBezTo>
                    <a:pt x="10321" y="17727"/>
                    <a:pt x="10215" y="18477"/>
                    <a:pt x="10428" y="18702"/>
                  </a:cubicBezTo>
                  <a:cubicBezTo>
                    <a:pt x="10640" y="18927"/>
                    <a:pt x="11172" y="18627"/>
                    <a:pt x="11545" y="18852"/>
                  </a:cubicBezTo>
                  <a:cubicBezTo>
                    <a:pt x="11917" y="19077"/>
                    <a:pt x="12130" y="19827"/>
                    <a:pt x="12556" y="20277"/>
                  </a:cubicBezTo>
                  <a:cubicBezTo>
                    <a:pt x="12981" y="20727"/>
                    <a:pt x="13620" y="20877"/>
                    <a:pt x="14311" y="20427"/>
                  </a:cubicBezTo>
                  <a:cubicBezTo>
                    <a:pt x="15003" y="19977"/>
                    <a:pt x="15748" y="18927"/>
                    <a:pt x="16865" y="16377"/>
                  </a:cubicBezTo>
                  <a:cubicBezTo>
                    <a:pt x="17982" y="13827"/>
                    <a:pt x="19472" y="9777"/>
                    <a:pt x="20376" y="6927"/>
                  </a:cubicBezTo>
                  <a:cubicBezTo>
                    <a:pt x="21281" y="4077"/>
                    <a:pt x="21600" y="2427"/>
                    <a:pt x="21547" y="1902"/>
                  </a:cubicBezTo>
                  <a:cubicBezTo>
                    <a:pt x="21494" y="1377"/>
                    <a:pt x="21068" y="1977"/>
                    <a:pt x="20376" y="3927"/>
                  </a:cubicBezTo>
                  <a:cubicBezTo>
                    <a:pt x="19685" y="5877"/>
                    <a:pt x="18727" y="9177"/>
                    <a:pt x="18248" y="11877"/>
                  </a:cubicBezTo>
                  <a:cubicBezTo>
                    <a:pt x="17769" y="14577"/>
                    <a:pt x="17769" y="16677"/>
                    <a:pt x="17876" y="18102"/>
                  </a:cubicBezTo>
                  <a:cubicBezTo>
                    <a:pt x="17982" y="19527"/>
                    <a:pt x="18195" y="20277"/>
                    <a:pt x="18621" y="20652"/>
                  </a:cubicBezTo>
                  <a:cubicBezTo>
                    <a:pt x="19046" y="21027"/>
                    <a:pt x="19685" y="21027"/>
                    <a:pt x="20004" y="20502"/>
                  </a:cubicBezTo>
                  <a:cubicBezTo>
                    <a:pt x="20323" y="19977"/>
                    <a:pt x="20323" y="18927"/>
                    <a:pt x="20323" y="1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831684" y="3799363"/>
              <a:ext cx="445610" cy="31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36" fill="norm" stroke="1" extrusionOk="0">
                  <a:moveTo>
                    <a:pt x="1132" y="13460"/>
                  </a:moveTo>
                  <a:cubicBezTo>
                    <a:pt x="520" y="13034"/>
                    <a:pt x="-91" y="12607"/>
                    <a:pt x="11" y="12394"/>
                  </a:cubicBezTo>
                  <a:cubicBezTo>
                    <a:pt x="113" y="12181"/>
                    <a:pt x="928" y="12181"/>
                    <a:pt x="2558" y="11968"/>
                  </a:cubicBezTo>
                  <a:cubicBezTo>
                    <a:pt x="4188" y="11755"/>
                    <a:pt x="6634" y="11329"/>
                    <a:pt x="8111" y="11115"/>
                  </a:cubicBezTo>
                  <a:cubicBezTo>
                    <a:pt x="9588" y="10902"/>
                    <a:pt x="10098" y="10902"/>
                    <a:pt x="10098" y="11044"/>
                  </a:cubicBezTo>
                  <a:cubicBezTo>
                    <a:pt x="10098" y="11186"/>
                    <a:pt x="9588" y="11471"/>
                    <a:pt x="8773" y="12110"/>
                  </a:cubicBezTo>
                  <a:cubicBezTo>
                    <a:pt x="7958" y="12750"/>
                    <a:pt x="6837" y="13744"/>
                    <a:pt x="6226" y="14597"/>
                  </a:cubicBezTo>
                  <a:cubicBezTo>
                    <a:pt x="5615" y="15450"/>
                    <a:pt x="5513" y="16160"/>
                    <a:pt x="5513" y="16871"/>
                  </a:cubicBezTo>
                  <a:cubicBezTo>
                    <a:pt x="5513" y="17581"/>
                    <a:pt x="5615" y="18292"/>
                    <a:pt x="5971" y="18647"/>
                  </a:cubicBezTo>
                  <a:cubicBezTo>
                    <a:pt x="6328" y="19002"/>
                    <a:pt x="6939" y="19002"/>
                    <a:pt x="8111" y="18718"/>
                  </a:cubicBezTo>
                  <a:cubicBezTo>
                    <a:pt x="9283" y="18434"/>
                    <a:pt x="11015" y="17865"/>
                    <a:pt x="12390" y="17155"/>
                  </a:cubicBezTo>
                  <a:cubicBezTo>
                    <a:pt x="13766" y="16444"/>
                    <a:pt x="14784" y="15592"/>
                    <a:pt x="15498" y="14881"/>
                  </a:cubicBezTo>
                  <a:cubicBezTo>
                    <a:pt x="16211" y="14171"/>
                    <a:pt x="16618" y="13602"/>
                    <a:pt x="16567" y="13389"/>
                  </a:cubicBezTo>
                  <a:cubicBezTo>
                    <a:pt x="16517" y="13176"/>
                    <a:pt x="16007" y="13318"/>
                    <a:pt x="15345" y="13957"/>
                  </a:cubicBezTo>
                  <a:cubicBezTo>
                    <a:pt x="14683" y="14597"/>
                    <a:pt x="13867" y="15734"/>
                    <a:pt x="13358" y="16657"/>
                  </a:cubicBezTo>
                  <a:cubicBezTo>
                    <a:pt x="12849" y="17581"/>
                    <a:pt x="12645" y="18292"/>
                    <a:pt x="12594" y="19002"/>
                  </a:cubicBezTo>
                  <a:cubicBezTo>
                    <a:pt x="12543" y="19713"/>
                    <a:pt x="12645" y="20423"/>
                    <a:pt x="12951" y="20850"/>
                  </a:cubicBezTo>
                  <a:cubicBezTo>
                    <a:pt x="13256" y="21276"/>
                    <a:pt x="13766" y="21418"/>
                    <a:pt x="14734" y="20921"/>
                  </a:cubicBezTo>
                  <a:cubicBezTo>
                    <a:pt x="15701" y="20423"/>
                    <a:pt x="17128" y="19286"/>
                    <a:pt x="18300" y="17652"/>
                  </a:cubicBezTo>
                  <a:cubicBezTo>
                    <a:pt x="19471" y="16018"/>
                    <a:pt x="20388" y="13886"/>
                    <a:pt x="20796" y="11684"/>
                  </a:cubicBezTo>
                  <a:cubicBezTo>
                    <a:pt x="21203" y="9481"/>
                    <a:pt x="21101" y="7207"/>
                    <a:pt x="21101" y="5715"/>
                  </a:cubicBezTo>
                  <a:cubicBezTo>
                    <a:pt x="21101" y="4223"/>
                    <a:pt x="21203" y="3513"/>
                    <a:pt x="21305" y="2518"/>
                  </a:cubicBezTo>
                  <a:cubicBezTo>
                    <a:pt x="21407" y="1523"/>
                    <a:pt x="21509" y="244"/>
                    <a:pt x="21407" y="31"/>
                  </a:cubicBezTo>
                  <a:cubicBezTo>
                    <a:pt x="21305" y="-182"/>
                    <a:pt x="21000" y="671"/>
                    <a:pt x="20541" y="3015"/>
                  </a:cubicBezTo>
                  <a:cubicBezTo>
                    <a:pt x="20083" y="5360"/>
                    <a:pt x="19471" y="9197"/>
                    <a:pt x="19115" y="12394"/>
                  </a:cubicBezTo>
                  <a:cubicBezTo>
                    <a:pt x="18758" y="15592"/>
                    <a:pt x="18656" y="18150"/>
                    <a:pt x="18554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235199" y="4748027"/>
              <a:ext cx="193958" cy="32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35" fill="norm" stroke="1" extrusionOk="0">
                  <a:moveTo>
                    <a:pt x="0" y="1747"/>
                  </a:moveTo>
                  <a:cubicBezTo>
                    <a:pt x="0" y="5927"/>
                    <a:pt x="0" y="10108"/>
                    <a:pt x="235" y="13174"/>
                  </a:cubicBezTo>
                  <a:cubicBezTo>
                    <a:pt x="470" y="16240"/>
                    <a:pt x="939" y="18190"/>
                    <a:pt x="1409" y="19514"/>
                  </a:cubicBezTo>
                  <a:cubicBezTo>
                    <a:pt x="1878" y="20838"/>
                    <a:pt x="2348" y="21535"/>
                    <a:pt x="2583" y="21535"/>
                  </a:cubicBezTo>
                  <a:cubicBezTo>
                    <a:pt x="2817" y="21535"/>
                    <a:pt x="2817" y="20838"/>
                    <a:pt x="2583" y="19793"/>
                  </a:cubicBezTo>
                  <a:cubicBezTo>
                    <a:pt x="2348" y="18748"/>
                    <a:pt x="1878" y="17354"/>
                    <a:pt x="1643" y="16309"/>
                  </a:cubicBezTo>
                  <a:cubicBezTo>
                    <a:pt x="1409" y="15264"/>
                    <a:pt x="1409" y="14567"/>
                    <a:pt x="1996" y="14010"/>
                  </a:cubicBezTo>
                  <a:cubicBezTo>
                    <a:pt x="2583" y="13452"/>
                    <a:pt x="3757" y="13034"/>
                    <a:pt x="6339" y="11850"/>
                  </a:cubicBezTo>
                  <a:cubicBezTo>
                    <a:pt x="8922" y="10665"/>
                    <a:pt x="12913" y="8714"/>
                    <a:pt x="15496" y="6833"/>
                  </a:cubicBezTo>
                  <a:cubicBezTo>
                    <a:pt x="18078" y="4952"/>
                    <a:pt x="19252" y="3140"/>
                    <a:pt x="20074" y="1886"/>
                  </a:cubicBezTo>
                  <a:cubicBezTo>
                    <a:pt x="20896" y="632"/>
                    <a:pt x="21365" y="-65"/>
                    <a:pt x="21483" y="5"/>
                  </a:cubicBezTo>
                  <a:cubicBezTo>
                    <a:pt x="21600" y="74"/>
                    <a:pt x="21365" y="910"/>
                    <a:pt x="21130" y="3837"/>
                  </a:cubicBezTo>
                  <a:cubicBezTo>
                    <a:pt x="20896" y="6763"/>
                    <a:pt x="20661" y="11780"/>
                    <a:pt x="20661" y="14846"/>
                  </a:cubicBezTo>
                  <a:cubicBezTo>
                    <a:pt x="20661" y="17912"/>
                    <a:pt x="20896" y="19027"/>
                    <a:pt x="2113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451100" y="5015858"/>
              <a:ext cx="2172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2400"/>
                    <a:pt x="15709" y="4800"/>
                    <a:pt x="18655" y="8400"/>
                  </a:cubicBezTo>
                  <a:cubicBezTo>
                    <a:pt x="21600" y="12000"/>
                    <a:pt x="19636" y="1680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578099" y="4838058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2603500" y="4996808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3219450" y="4850758"/>
              <a:ext cx="1270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2335"/>
                    <a:pt x="1440" y="4670"/>
                    <a:pt x="3420" y="7492"/>
                  </a:cubicBezTo>
                  <a:cubicBezTo>
                    <a:pt x="5400" y="10314"/>
                    <a:pt x="8640" y="13622"/>
                    <a:pt x="11880" y="16054"/>
                  </a:cubicBezTo>
                  <a:cubicBezTo>
                    <a:pt x="15120" y="18486"/>
                    <a:pt x="1836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3219450" y="4850708"/>
              <a:ext cx="165100" cy="2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553"/>
                  </a:moveTo>
                  <a:cubicBezTo>
                    <a:pt x="20215" y="187"/>
                    <a:pt x="18831" y="-179"/>
                    <a:pt x="17723" y="96"/>
                  </a:cubicBezTo>
                  <a:cubicBezTo>
                    <a:pt x="16615" y="370"/>
                    <a:pt x="15785" y="1285"/>
                    <a:pt x="13015" y="4214"/>
                  </a:cubicBezTo>
                  <a:cubicBezTo>
                    <a:pt x="10246" y="7143"/>
                    <a:pt x="5538" y="12085"/>
                    <a:pt x="3046" y="15289"/>
                  </a:cubicBezTo>
                  <a:cubicBezTo>
                    <a:pt x="554" y="18492"/>
                    <a:pt x="277" y="19957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738273" y="4818441"/>
              <a:ext cx="116177" cy="27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47" fill="norm" stroke="1" extrusionOk="0">
                  <a:moveTo>
                    <a:pt x="21171" y="13299"/>
                  </a:moveTo>
                  <a:cubicBezTo>
                    <a:pt x="17314" y="10353"/>
                    <a:pt x="13457" y="7408"/>
                    <a:pt x="11528" y="5526"/>
                  </a:cubicBezTo>
                  <a:cubicBezTo>
                    <a:pt x="9600" y="3644"/>
                    <a:pt x="9600" y="2826"/>
                    <a:pt x="10178" y="2090"/>
                  </a:cubicBezTo>
                  <a:cubicBezTo>
                    <a:pt x="10757" y="1353"/>
                    <a:pt x="11914" y="699"/>
                    <a:pt x="13457" y="290"/>
                  </a:cubicBezTo>
                  <a:cubicBezTo>
                    <a:pt x="15000" y="-119"/>
                    <a:pt x="16928" y="-283"/>
                    <a:pt x="17700" y="1108"/>
                  </a:cubicBezTo>
                  <a:cubicBezTo>
                    <a:pt x="18471" y="2499"/>
                    <a:pt x="18085" y="5444"/>
                    <a:pt x="15000" y="8553"/>
                  </a:cubicBezTo>
                  <a:cubicBezTo>
                    <a:pt x="11914" y="11662"/>
                    <a:pt x="6128" y="14935"/>
                    <a:pt x="3042" y="16981"/>
                  </a:cubicBezTo>
                  <a:cubicBezTo>
                    <a:pt x="-43" y="19026"/>
                    <a:pt x="-429" y="19844"/>
                    <a:pt x="342" y="20417"/>
                  </a:cubicBezTo>
                  <a:cubicBezTo>
                    <a:pt x="1114" y="20990"/>
                    <a:pt x="3042" y="21317"/>
                    <a:pt x="5935" y="21235"/>
                  </a:cubicBezTo>
                  <a:cubicBezTo>
                    <a:pt x="8828" y="21153"/>
                    <a:pt x="12685" y="20662"/>
                    <a:pt x="15385" y="20172"/>
                  </a:cubicBezTo>
                  <a:cubicBezTo>
                    <a:pt x="18085" y="19681"/>
                    <a:pt x="19628" y="19190"/>
                    <a:pt x="21171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343400" y="4793608"/>
              <a:ext cx="146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91" y="5829"/>
                    <a:pt x="4383" y="11657"/>
                    <a:pt x="6730" y="15600"/>
                  </a:cubicBezTo>
                  <a:cubicBezTo>
                    <a:pt x="9078" y="19543"/>
                    <a:pt x="11583" y="21600"/>
                    <a:pt x="14087" y="21600"/>
                  </a:cubicBezTo>
                  <a:cubicBezTo>
                    <a:pt x="16591" y="21600"/>
                    <a:pt x="19096" y="19543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394200" y="4816745"/>
              <a:ext cx="127000" cy="28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172"/>
                  </a:moveTo>
                  <a:cubicBezTo>
                    <a:pt x="19800" y="11"/>
                    <a:pt x="18000" y="-150"/>
                    <a:pt x="16560" y="253"/>
                  </a:cubicBezTo>
                  <a:cubicBezTo>
                    <a:pt x="15120" y="656"/>
                    <a:pt x="14040" y="1623"/>
                    <a:pt x="12060" y="4202"/>
                  </a:cubicBezTo>
                  <a:cubicBezTo>
                    <a:pt x="10080" y="6781"/>
                    <a:pt x="7200" y="10972"/>
                    <a:pt x="5040" y="14116"/>
                  </a:cubicBezTo>
                  <a:cubicBezTo>
                    <a:pt x="2880" y="17259"/>
                    <a:pt x="1440" y="19354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153755" y="4833412"/>
              <a:ext cx="643796" cy="23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68" fill="norm" stroke="1" extrusionOk="0">
                  <a:moveTo>
                    <a:pt x="5393" y="10742"/>
                  </a:moveTo>
                  <a:cubicBezTo>
                    <a:pt x="5110" y="8448"/>
                    <a:pt x="4827" y="6154"/>
                    <a:pt x="4472" y="4911"/>
                  </a:cubicBezTo>
                  <a:cubicBezTo>
                    <a:pt x="4118" y="3669"/>
                    <a:pt x="3693" y="3478"/>
                    <a:pt x="2985" y="5294"/>
                  </a:cubicBezTo>
                  <a:cubicBezTo>
                    <a:pt x="2277" y="7110"/>
                    <a:pt x="1286" y="10933"/>
                    <a:pt x="754" y="13322"/>
                  </a:cubicBezTo>
                  <a:cubicBezTo>
                    <a:pt x="223" y="15711"/>
                    <a:pt x="152" y="16667"/>
                    <a:pt x="82" y="17623"/>
                  </a:cubicBezTo>
                  <a:cubicBezTo>
                    <a:pt x="11" y="18579"/>
                    <a:pt x="-60" y="19534"/>
                    <a:pt x="82" y="20108"/>
                  </a:cubicBezTo>
                  <a:cubicBezTo>
                    <a:pt x="223" y="20681"/>
                    <a:pt x="577" y="20873"/>
                    <a:pt x="1179" y="20108"/>
                  </a:cubicBezTo>
                  <a:cubicBezTo>
                    <a:pt x="1781" y="19343"/>
                    <a:pt x="2631" y="17623"/>
                    <a:pt x="3198" y="15711"/>
                  </a:cubicBezTo>
                  <a:cubicBezTo>
                    <a:pt x="3764" y="13800"/>
                    <a:pt x="4048" y="11697"/>
                    <a:pt x="4260" y="9977"/>
                  </a:cubicBezTo>
                  <a:cubicBezTo>
                    <a:pt x="4472" y="8257"/>
                    <a:pt x="4614" y="6919"/>
                    <a:pt x="4579" y="6823"/>
                  </a:cubicBezTo>
                  <a:cubicBezTo>
                    <a:pt x="4543" y="6727"/>
                    <a:pt x="4331" y="7874"/>
                    <a:pt x="4189" y="9499"/>
                  </a:cubicBezTo>
                  <a:cubicBezTo>
                    <a:pt x="4048" y="11124"/>
                    <a:pt x="3977" y="13227"/>
                    <a:pt x="4083" y="15042"/>
                  </a:cubicBezTo>
                  <a:cubicBezTo>
                    <a:pt x="4189" y="16858"/>
                    <a:pt x="4472" y="18388"/>
                    <a:pt x="4791" y="18961"/>
                  </a:cubicBezTo>
                  <a:cubicBezTo>
                    <a:pt x="5110" y="19534"/>
                    <a:pt x="5464" y="19152"/>
                    <a:pt x="5995" y="16763"/>
                  </a:cubicBezTo>
                  <a:cubicBezTo>
                    <a:pt x="6526" y="14373"/>
                    <a:pt x="7234" y="9977"/>
                    <a:pt x="7589" y="7205"/>
                  </a:cubicBezTo>
                  <a:cubicBezTo>
                    <a:pt x="7943" y="4434"/>
                    <a:pt x="7943" y="3287"/>
                    <a:pt x="7907" y="2235"/>
                  </a:cubicBezTo>
                  <a:cubicBezTo>
                    <a:pt x="7872" y="1184"/>
                    <a:pt x="7801" y="228"/>
                    <a:pt x="7907" y="37"/>
                  </a:cubicBezTo>
                  <a:cubicBezTo>
                    <a:pt x="8013" y="-154"/>
                    <a:pt x="8297" y="419"/>
                    <a:pt x="8792" y="1088"/>
                  </a:cubicBezTo>
                  <a:cubicBezTo>
                    <a:pt x="9288" y="1758"/>
                    <a:pt x="9996" y="2522"/>
                    <a:pt x="10421" y="3382"/>
                  </a:cubicBezTo>
                  <a:cubicBezTo>
                    <a:pt x="10846" y="4242"/>
                    <a:pt x="10988" y="5198"/>
                    <a:pt x="10775" y="7396"/>
                  </a:cubicBezTo>
                  <a:cubicBezTo>
                    <a:pt x="10563" y="9595"/>
                    <a:pt x="9996" y="13035"/>
                    <a:pt x="9678" y="15329"/>
                  </a:cubicBezTo>
                  <a:cubicBezTo>
                    <a:pt x="9359" y="17623"/>
                    <a:pt x="9288" y="18770"/>
                    <a:pt x="9430" y="19534"/>
                  </a:cubicBezTo>
                  <a:cubicBezTo>
                    <a:pt x="9571" y="20299"/>
                    <a:pt x="9926" y="20681"/>
                    <a:pt x="10492" y="20299"/>
                  </a:cubicBezTo>
                  <a:cubicBezTo>
                    <a:pt x="11059" y="19917"/>
                    <a:pt x="11838" y="18770"/>
                    <a:pt x="12794" y="16667"/>
                  </a:cubicBezTo>
                  <a:cubicBezTo>
                    <a:pt x="13750" y="14565"/>
                    <a:pt x="14883" y="11506"/>
                    <a:pt x="15556" y="9595"/>
                  </a:cubicBezTo>
                  <a:cubicBezTo>
                    <a:pt x="16229" y="7683"/>
                    <a:pt x="16441" y="6919"/>
                    <a:pt x="16618" y="5963"/>
                  </a:cubicBezTo>
                  <a:cubicBezTo>
                    <a:pt x="16795" y="5007"/>
                    <a:pt x="16937" y="3860"/>
                    <a:pt x="16830" y="3478"/>
                  </a:cubicBezTo>
                  <a:cubicBezTo>
                    <a:pt x="16724" y="3096"/>
                    <a:pt x="16370" y="3478"/>
                    <a:pt x="15874" y="5103"/>
                  </a:cubicBezTo>
                  <a:cubicBezTo>
                    <a:pt x="15379" y="6727"/>
                    <a:pt x="14741" y="9595"/>
                    <a:pt x="14387" y="11984"/>
                  </a:cubicBezTo>
                  <a:cubicBezTo>
                    <a:pt x="14033" y="14373"/>
                    <a:pt x="13962" y="16285"/>
                    <a:pt x="14529" y="17814"/>
                  </a:cubicBezTo>
                  <a:cubicBezTo>
                    <a:pt x="15095" y="19343"/>
                    <a:pt x="16299" y="20490"/>
                    <a:pt x="17574" y="20968"/>
                  </a:cubicBezTo>
                  <a:cubicBezTo>
                    <a:pt x="18849" y="21446"/>
                    <a:pt x="20194" y="21255"/>
                    <a:pt x="21540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410506" y="4742808"/>
              <a:ext cx="4744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0"/>
                    <a:pt x="11659" y="0"/>
                    <a:pt x="9311" y="340"/>
                  </a:cubicBezTo>
                  <a:cubicBezTo>
                    <a:pt x="6963" y="679"/>
                    <a:pt x="6963" y="1358"/>
                    <a:pt x="5554" y="3736"/>
                  </a:cubicBezTo>
                  <a:cubicBezTo>
                    <a:pt x="4146" y="6113"/>
                    <a:pt x="1328" y="10189"/>
                    <a:pt x="389" y="13449"/>
                  </a:cubicBezTo>
                  <a:cubicBezTo>
                    <a:pt x="-550" y="16709"/>
                    <a:pt x="389" y="19155"/>
                    <a:pt x="1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451600" y="4946008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489700" y="4857108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535000" y="4882508"/>
              <a:ext cx="113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7039" y="0"/>
                  </a:moveTo>
                  <a:cubicBezTo>
                    <a:pt x="5439" y="4629"/>
                    <a:pt x="3839" y="9257"/>
                    <a:pt x="2639" y="12729"/>
                  </a:cubicBezTo>
                  <a:cubicBezTo>
                    <a:pt x="1439" y="16200"/>
                    <a:pt x="639" y="18514"/>
                    <a:pt x="239" y="19029"/>
                  </a:cubicBezTo>
                  <a:cubicBezTo>
                    <a:pt x="-161" y="19543"/>
                    <a:pt x="-161" y="18257"/>
                    <a:pt x="1039" y="15686"/>
                  </a:cubicBezTo>
                  <a:cubicBezTo>
                    <a:pt x="2239" y="13114"/>
                    <a:pt x="4639" y="9257"/>
                    <a:pt x="6439" y="6814"/>
                  </a:cubicBezTo>
                  <a:cubicBezTo>
                    <a:pt x="8239" y="4371"/>
                    <a:pt x="9439" y="3343"/>
                    <a:pt x="11039" y="2829"/>
                  </a:cubicBezTo>
                  <a:cubicBezTo>
                    <a:pt x="12639" y="2314"/>
                    <a:pt x="14639" y="2314"/>
                    <a:pt x="15839" y="2957"/>
                  </a:cubicBezTo>
                  <a:cubicBezTo>
                    <a:pt x="17039" y="3600"/>
                    <a:pt x="17439" y="4886"/>
                    <a:pt x="18239" y="8100"/>
                  </a:cubicBezTo>
                  <a:cubicBezTo>
                    <a:pt x="19039" y="11314"/>
                    <a:pt x="20239" y="16457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692900" y="4896153"/>
              <a:ext cx="330200" cy="14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6764"/>
                  </a:moveTo>
                  <a:cubicBezTo>
                    <a:pt x="138" y="15199"/>
                    <a:pt x="277" y="13634"/>
                    <a:pt x="1038" y="12382"/>
                  </a:cubicBezTo>
                  <a:cubicBezTo>
                    <a:pt x="1800" y="11130"/>
                    <a:pt x="3185" y="10190"/>
                    <a:pt x="4292" y="9251"/>
                  </a:cubicBezTo>
                  <a:cubicBezTo>
                    <a:pt x="5400" y="8312"/>
                    <a:pt x="6231" y="7373"/>
                    <a:pt x="6923" y="6277"/>
                  </a:cubicBezTo>
                  <a:cubicBezTo>
                    <a:pt x="7615" y="5182"/>
                    <a:pt x="8169" y="3930"/>
                    <a:pt x="8238" y="2677"/>
                  </a:cubicBezTo>
                  <a:cubicBezTo>
                    <a:pt x="8308" y="1425"/>
                    <a:pt x="7892" y="173"/>
                    <a:pt x="7338" y="17"/>
                  </a:cubicBezTo>
                  <a:cubicBezTo>
                    <a:pt x="6785" y="-140"/>
                    <a:pt x="6092" y="799"/>
                    <a:pt x="5192" y="2990"/>
                  </a:cubicBezTo>
                  <a:cubicBezTo>
                    <a:pt x="4292" y="5182"/>
                    <a:pt x="3185" y="8625"/>
                    <a:pt x="2631" y="11599"/>
                  </a:cubicBezTo>
                  <a:cubicBezTo>
                    <a:pt x="2077" y="14573"/>
                    <a:pt x="2077" y="17077"/>
                    <a:pt x="2492" y="18799"/>
                  </a:cubicBezTo>
                  <a:cubicBezTo>
                    <a:pt x="2908" y="20521"/>
                    <a:pt x="3738" y="21460"/>
                    <a:pt x="5400" y="21303"/>
                  </a:cubicBezTo>
                  <a:cubicBezTo>
                    <a:pt x="7062" y="21147"/>
                    <a:pt x="9554" y="19895"/>
                    <a:pt x="11562" y="18017"/>
                  </a:cubicBezTo>
                  <a:cubicBezTo>
                    <a:pt x="13569" y="16138"/>
                    <a:pt x="15092" y="13634"/>
                    <a:pt x="16131" y="11286"/>
                  </a:cubicBezTo>
                  <a:cubicBezTo>
                    <a:pt x="17169" y="8938"/>
                    <a:pt x="17723" y="6747"/>
                    <a:pt x="18000" y="4869"/>
                  </a:cubicBezTo>
                  <a:cubicBezTo>
                    <a:pt x="18277" y="2990"/>
                    <a:pt x="18277" y="1425"/>
                    <a:pt x="17862" y="643"/>
                  </a:cubicBezTo>
                  <a:cubicBezTo>
                    <a:pt x="17446" y="-140"/>
                    <a:pt x="16615" y="-140"/>
                    <a:pt x="15646" y="1112"/>
                  </a:cubicBezTo>
                  <a:cubicBezTo>
                    <a:pt x="14677" y="2364"/>
                    <a:pt x="13569" y="4869"/>
                    <a:pt x="12877" y="7060"/>
                  </a:cubicBezTo>
                  <a:cubicBezTo>
                    <a:pt x="12185" y="9251"/>
                    <a:pt x="11908" y="11130"/>
                    <a:pt x="11769" y="12851"/>
                  </a:cubicBezTo>
                  <a:cubicBezTo>
                    <a:pt x="11631" y="14573"/>
                    <a:pt x="11631" y="16138"/>
                    <a:pt x="12046" y="17077"/>
                  </a:cubicBezTo>
                  <a:cubicBezTo>
                    <a:pt x="12462" y="18017"/>
                    <a:pt x="13292" y="18330"/>
                    <a:pt x="14054" y="18017"/>
                  </a:cubicBezTo>
                  <a:cubicBezTo>
                    <a:pt x="14815" y="17703"/>
                    <a:pt x="15508" y="16764"/>
                    <a:pt x="16338" y="15199"/>
                  </a:cubicBezTo>
                  <a:cubicBezTo>
                    <a:pt x="17169" y="13634"/>
                    <a:pt x="18138" y="11443"/>
                    <a:pt x="18692" y="11130"/>
                  </a:cubicBezTo>
                  <a:cubicBezTo>
                    <a:pt x="19246" y="10817"/>
                    <a:pt x="19385" y="12382"/>
                    <a:pt x="19800" y="13634"/>
                  </a:cubicBezTo>
                  <a:cubicBezTo>
                    <a:pt x="20215" y="14886"/>
                    <a:pt x="20908" y="15825"/>
                    <a:pt x="21600" y="16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048500" y="4825358"/>
              <a:ext cx="127000" cy="19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7503"/>
                  </a:moveTo>
                  <a:cubicBezTo>
                    <a:pt x="1080" y="6594"/>
                    <a:pt x="2160" y="5684"/>
                    <a:pt x="3420" y="5798"/>
                  </a:cubicBezTo>
                  <a:cubicBezTo>
                    <a:pt x="4680" y="5912"/>
                    <a:pt x="6120" y="7048"/>
                    <a:pt x="7380" y="9208"/>
                  </a:cubicBezTo>
                  <a:cubicBezTo>
                    <a:pt x="8640" y="11368"/>
                    <a:pt x="9720" y="14552"/>
                    <a:pt x="10080" y="16712"/>
                  </a:cubicBezTo>
                  <a:cubicBezTo>
                    <a:pt x="10440" y="18872"/>
                    <a:pt x="10080" y="20008"/>
                    <a:pt x="9000" y="20691"/>
                  </a:cubicBezTo>
                  <a:cubicBezTo>
                    <a:pt x="7920" y="21373"/>
                    <a:pt x="6120" y="21600"/>
                    <a:pt x="4860" y="21032"/>
                  </a:cubicBezTo>
                  <a:cubicBezTo>
                    <a:pt x="3600" y="20463"/>
                    <a:pt x="2880" y="19099"/>
                    <a:pt x="4860" y="15802"/>
                  </a:cubicBezTo>
                  <a:cubicBezTo>
                    <a:pt x="6840" y="12505"/>
                    <a:pt x="11520" y="7276"/>
                    <a:pt x="14760" y="4320"/>
                  </a:cubicBezTo>
                  <a:cubicBezTo>
                    <a:pt x="18000" y="1364"/>
                    <a:pt x="19800" y="6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185755" y="4749158"/>
              <a:ext cx="132876" cy="42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59" fill="norm" stroke="1" extrusionOk="0">
                  <a:moveTo>
                    <a:pt x="7477" y="0"/>
                  </a:moveTo>
                  <a:cubicBezTo>
                    <a:pt x="5452" y="2808"/>
                    <a:pt x="3427" y="5616"/>
                    <a:pt x="2246" y="7506"/>
                  </a:cubicBezTo>
                  <a:cubicBezTo>
                    <a:pt x="1065" y="9396"/>
                    <a:pt x="727" y="10368"/>
                    <a:pt x="390" y="11232"/>
                  </a:cubicBezTo>
                  <a:cubicBezTo>
                    <a:pt x="52" y="12096"/>
                    <a:pt x="-285" y="12852"/>
                    <a:pt x="390" y="13068"/>
                  </a:cubicBezTo>
                  <a:cubicBezTo>
                    <a:pt x="1065" y="13284"/>
                    <a:pt x="2752" y="12960"/>
                    <a:pt x="4440" y="12150"/>
                  </a:cubicBezTo>
                  <a:cubicBezTo>
                    <a:pt x="6128" y="11340"/>
                    <a:pt x="7815" y="10044"/>
                    <a:pt x="8827" y="9126"/>
                  </a:cubicBezTo>
                  <a:cubicBezTo>
                    <a:pt x="9840" y="8208"/>
                    <a:pt x="10178" y="7668"/>
                    <a:pt x="10346" y="7668"/>
                  </a:cubicBezTo>
                  <a:cubicBezTo>
                    <a:pt x="10515" y="7668"/>
                    <a:pt x="10515" y="8208"/>
                    <a:pt x="11021" y="8694"/>
                  </a:cubicBezTo>
                  <a:cubicBezTo>
                    <a:pt x="11527" y="9180"/>
                    <a:pt x="12540" y="9612"/>
                    <a:pt x="14228" y="9774"/>
                  </a:cubicBezTo>
                  <a:cubicBezTo>
                    <a:pt x="15915" y="9936"/>
                    <a:pt x="18278" y="9828"/>
                    <a:pt x="19290" y="10044"/>
                  </a:cubicBezTo>
                  <a:cubicBezTo>
                    <a:pt x="20303" y="10260"/>
                    <a:pt x="19965" y="10800"/>
                    <a:pt x="20134" y="12474"/>
                  </a:cubicBezTo>
                  <a:cubicBezTo>
                    <a:pt x="20303" y="14148"/>
                    <a:pt x="20977" y="16956"/>
                    <a:pt x="21146" y="18630"/>
                  </a:cubicBezTo>
                  <a:cubicBezTo>
                    <a:pt x="21315" y="20304"/>
                    <a:pt x="20977" y="20844"/>
                    <a:pt x="19796" y="21168"/>
                  </a:cubicBezTo>
                  <a:cubicBezTo>
                    <a:pt x="18615" y="21492"/>
                    <a:pt x="16590" y="21600"/>
                    <a:pt x="14734" y="21546"/>
                  </a:cubicBezTo>
                  <a:cubicBezTo>
                    <a:pt x="12877" y="21492"/>
                    <a:pt x="11190" y="21276"/>
                    <a:pt x="10178" y="20844"/>
                  </a:cubicBezTo>
                  <a:cubicBezTo>
                    <a:pt x="9165" y="20412"/>
                    <a:pt x="8827" y="19764"/>
                    <a:pt x="8490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838673" y="4839796"/>
              <a:ext cx="111527" cy="22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31" fill="norm" stroke="1" extrusionOk="0">
                  <a:moveTo>
                    <a:pt x="18676" y="2300"/>
                  </a:moveTo>
                  <a:cubicBezTo>
                    <a:pt x="17876" y="1271"/>
                    <a:pt x="17076" y="242"/>
                    <a:pt x="15876" y="37"/>
                  </a:cubicBezTo>
                  <a:cubicBezTo>
                    <a:pt x="14676" y="-169"/>
                    <a:pt x="13076" y="448"/>
                    <a:pt x="10276" y="2917"/>
                  </a:cubicBezTo>
                  <a:cubicBezTo>
                    <a:pt x="7476" y="5385"/>
                    <a:pt x="3476" y="9705"/>
                    <a:pt x="1476" y="12894"/>
                  </a:cubicBezTo>
                  <a:cubicBezTo>
                    <a:pt x="-524" y="16082"/>
                    <a:pt x="-524" y="18140"/>
                    <a:pt x="1676" y="19477"/>
                  </a:cubicBezTo>
                  <a:cubicBezTo>
                    <a:pt x="3876" y="20814"/>
                    <a:pt x="8276" y="21431"/>
                    <a:pt x="11876" y="21431"/>
                  </a:cubicBezTo>
                  <a:cubicBezTo>
                    <a:pt x="15476" y="21431"/>
                    <a:pt x="18276" y="20814"/>
                    <a:pt x="21076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968738" y="4888858"/>
              <a:ext cx="125421" cy="11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142" fill="norm" stroke="1" extrusionOk="0">
                  <a:moveTo>
                    <a:pt x="14957" y="0"/>
                  </a:moveTo>
                  <a:cubicBezTo>
                    <a:pt x="11062" y="771"/>
                    <a:pt x="7167" y="1543"/>
                    <a:pt x="4511" y="4050"/>
                  </a:cubicBezTo>
                  <a:cubicBezTo>
                    <a:pt x="1856" y="6557"/>
                    <a:pt x="439" y="10800"/>
                    <a:pt x="85" y="13886"/>
                  </a:cubicBezTo>
                  <a:cubicBezTo>
                    <a:pt x="-269" y="16971"/>
                    <a:pt x="439" y="18900"/>
                    <a:pt x="2918" y="20057"/>
                  </a:cubicBezTo>
                  <a:cubicBezTo>
                    <a:pt x="5397" y="21214"/>
                    <a:pt x="9646" y="21600"/>
                    <a:pt x="13010" y="20443"/>
                  </a:cubicBezTo>
                  <a:cubicBezTo>
                    <a:pt x="16374" y="19286"/>
                    <a:pt x="18852" y="16586"/>
                    <a:pt x="20092" y="14271"/>
                  </a:cubicBezTo>
                  <a:cubicBezTo>
                    <a:pt x="21331" y="11957"/>
                    <a:pt x="21331" y="10029"/>
                    <a:pt x="19738" y="8293"/>
                  </a:cubicBezTo>
                  <a:cubicBezTo>
                    <a:pt x="18144" y="6557"/>
                    <a:pt x="14957" y="5014"/>
                    <a:pt x="11770" y="3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102600" y="4812861"/>
              <a:ext cx="304800" cy="18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7257"/>
                  </a:moveTo>
                  <a:cubicBezTo>
                    <a:pt x="450" y="6287"/>
                    <a:pt x="900" y="5316"/>
                    <a:pt x="1500" y="4830"/>
                  </a:cubicBezTo>
                  <a:cubicBezTo>
                    <a:pt x="2100" y="4345"/>
                    <a:pt x="2850" y="4345"/>
                    <a:pt x="3675" y="6044"/>
                  </a:cubicBezTo>
                  <a:cubicBezTo>
                    <a:pt x="4500" y="7743"/>
                    <a:pt x="5400" y="11140"/>
                    <a:pt x="5850" y="13446"/>
                  </a:cubicBezTo>
                  <a:cubicBezTo>
                    <a:pt x="6300" y="15752"/>
                    <a:pt x="6300" y="16965"/>
                    <a:pt x="6075" y="18179"/>
                  </a:cubicBezTo>
                  <a:cubicBezTo>
                    <a:pt x="5850" y="19392"/>
                    <a:pt x="5400" y="20606"/>
                    <a:pt x="4800" y="20848"/>
                  </a:cubicBezTo>
                  <a:cubicBezTo>
                    <a:pt x="4200" y="21091"/>
                    <a:pt x="3450" y="20363"/>
                    <a:pt x="3375" y="17693"/>
                  </a:cubicBezTo>
                  <a:cubicBezTo>
                    <a:pt x="3300" y="15024"/>
                    <a:pt x="3900" y="10412"/>
                    <a:pt x="4725" y="7136"/>
                  </a:cubicBezTo>
                  <a:cubicBezTo>
                    <a:pt x="5550" y="3860"/>
                    <a:pt x="6600" y="1918"/>
                    <a:pt x="7500" y="826"/>
                  </a:cubicBezTo>
                  <a:cubicBezTo>
                    <a:pt x="8400" y="-266"/>
                    <a:pt x="9150" y="-509"/>
                    <a:pt x="10425" y="1554"/>
                  </a:cubicBezTo>
                  <a:cubicBezTo>
                    <a:pt x="11700" y="3617"/>
                    <a:pt x="13500" y="7985"/>
                    <a:pt x="14400" y="11747"/>
                  </a:cubicBezTo>
                  <a:cubicBezTo>
                    <a:pt x="15300" y="15509"/>
                    <a:pt x="15300" y="18664"/>
                    <a:pt x="15300" y="19635"/>
                  </a:cubicBezTo>
                  <a:cubicBezTo>
                    <a:pt x="15300" y="20606"/>
                    <a:pt x="15300" y="19392"/>
                    <a:pt x="16350" y="15994"/>
                  </a:cubicBezTo>
                  <a:cubicBezTo>
                    <a:pt x="17400" y="12597"/>
                    <a:pt x="19500" y="7015"/>
                    <a:pt x="21600" y="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431594" y="4829664"/>
              <a:ext cx="134557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09" fill="norm" stroke="1" extrusionOk="0">
                  <a:moveTo>
                    <a:pt x="1205" y="9153"/>
                  </a:moveTo>
                  <a:cubicBezTo>
                    <a:pt x="4580" y="8826"/>
                    <a:pt x="7955" y="8498"/>
                    <a:pt x="10317" y="7680"/>
                  </a:cubicBezTo>
                  <a:cubicBezTo>
                    <a:pt x="12680" y="6862"/>
                    <a:pt x="14030" y="5553"/>
                    <a:pt x="14874" y="4080"/>
                  </a:cubicBezTo>
                  <a:cubicBezTo>
                    <a:pt x="15718" y="2607"/>
                    <a:pt x="16055" y="971"/>
                    <a:pt x="15042" y="317"/>
                  </a:cubicBezTo>
                  <a:cubicBezTo>
                    <a:pt x="14030" y="-338"/>
                    <a:pt x="11668" y="-11"/>
                    <a:pt x="9305" y="1626"/>
                  </a:cubicBezTo>
                  <a:cubicBezTo>
                    <a:pt x="6942" y="3262"/>
                    <a:pt x="4580" y="6207"/>
                    <a:pt x="2892" y="9153"/>
                  </a:cubicBezTo>
                  <a:cubicBezTo>
                    <a:pt x="1205" y="12098"/>
                    <a:pt x="192" y="15044"/>
                    <a:pt x="24" y="17335"/>
                  </a:cubicBezTo>
                  <a:cubicBezTo>
                    <a:pt x="-145" y="19626"/>
                    <a:pt x="530" y="21262"/>
                    <a:pt x="4242" y="21098"/>
                  </a:cubicBezTo>
                  <a:cubicBezTo>
                    <a:pt x="7955" y="20935"/>
                    <a:pt x="14705" y="18971"/>
                    <a:pt x="21455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598958" y="4683233"/>
              <a:ext cx="49743" cy="30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71" fill="norm" stroke="1" extrusionOk="0">
                  <a:moveTo>
                    <a:pt x="21150" y="1986"/>
                  </a:moveTo>
                  <a:cubicBezTo>
                    <a:pt x="20250" y="1079"/>
                    <a:pt x="19350" y="173"/>
                    <a:pt x="17550" y="22"/>
                  </a:cubicBezTo>
                  <a:cubicBezTo>
                    <a:pt x="15750" y="-129"/>
                    <a:pt x="13050" y="475"/>
                    <a:pt x="9900" y="2514"/>
                  </a:cubicBezTo>
                  <a:cubicBezTo>
                    <a:pt x="6750" y="4554"/>
                    <a:pt x="3150" y="8028"/>
                    <a:pt x="1350" y="11124"/>
                  </a:cubicBezTo>
                  <a:cubicBezTo>
                    <a:pt x="-450" y="14221"/>
                    <a:pt x="-450" y="16940"/>
                    <a:pt x="1350" y="18601"/>
                  </a:cubicBezTo>
                  <a:cubicBezTo>
                    <a:pt x="3150" y="20263"/>
                    <a:pt x="6750" y="20867"/>
                    <a:pt x="1035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665380" y="4651791"/>
              <a:ext cx="262721" cy="34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44" fill="norm" stroke="1" extrusionOk="0">
                  <a:moveTo>
                    <a:pt x="11080" y="15937"/>
                  </a:moveTo>
                  <a:cubicBezTo>
                    <a:pt x="9352" y="15015"/>
                    <a:pt x="7624" y="14093"/>
                    <a:pt x="5810" y="13895"/>
                  </a:cubicBezTo>
                  <a:cubicBezTo>
                    <a:pt x="3995" y="13698"/>
                    <a:pt x="2094" y="14224"/>
                    <a:pt x="1058" y="15146"/>
                  </a:cubicBezTo>
                  <a:cubicBezTo>
                    <a:pt x="21" y="16068"/>
                    <a:pt x="-152" y="17385"/>
                    <a:pt x="107" y="18307"/>
                  </a:cubicBezTo>
                  <a:cubicBezTo>
                    <a:pt x="366" y="19229"/>
                    <a:pt x="1058" y="19756"/>
                    <a:pt x="2267" y="19888"/>
                  </a:cubicBezTo>
                  <a:cubicBezTo>
                    <a:pt x="3477" y="20020"/>
                    <a:pt x="5205" y="19756"/>
                    <a:pt x="6846" y="19624"/>
                  </a:cubicBezTo>
                  <a:cubicBezTo>
                    <a:pt x="8488" y="19493"/>
                    <a:pt x="10043" y="19493"/>
                    <a:pt x="11598" y="18571"/>
                  </a:cubicBezTo>
                  <a:cubicBezTo>
                    <a:pt x="13154" y="17649"/>
                    <a:pt x="14709" y="15805"/>
                    <a:pt x="16264" y="13237"/>
                  </a:cubicBezTo>
                  <a:cubicBezTo>
                    <a:pt x="17819" y="10668"/>
                    <a:pt x="19374" y="7376"/>
                    <a:pt x="20152" y="5268"/>
                  </a:cubicBezTo>
                  <a:cubicBezTo>
                    <a:pt x="20930" y="3161"/>
                    <a:pt x="20930" y="2239"/>
                    <a:pt x="21016" y="1449"/>
                  </a:cubicBezTo>
                  <a:cubicBezTo>
                    <a:pt x="21102" y="659"/>
                    <a:pt x="21275" y="0"/>
                    <a:pt x="21189" y="0"/>
                  </a:cubicBezTo>
                  <a:cubicBezTo>
                    <a:pt x="21102" y="0"/>
                    <a:pt x="20757" y="659"/>
                    <a:pt x="19893" y="3161"/>
                  </a:cubicBezTo>
                  <a:cubicBezTo>
                    <a:pt x="19029" y="5663"/>
                    <a:pt x="17646" y="10010"/>
                    <a:pt x="17042" y="13237"/>
                  </a:cubicBezTo>
                  <a:cubicBezTo>
                    <a:pt x="16437" y="16463"/>
                    <a:pt x="16610" y="18571"/>
                    <a:pt x="17042" y="19822"/>
                  </a:cubicBezTo>
                  <a:cubicBezTo>
                    <a:pt x="17474" y="21073"/>
                    <a:pt x="18165" y="21468"/>
                    <a:pt x="18942" y="21534"/>
                  </a:cubicBezTo>
                  <a:cubicBezTo>
                    <a:pt x="19720" y="21600"/>
                    <a:pt x="20584" y="21337"/>
                    <a:pt x="21448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820150" y="4850758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930296" y="4830428"/>
              <a:ext cx="220054" cy="13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997" fill="norm" stroke="1" extrusionOk="0">
                  <a:moveTo>
                    <a:pt x="7810" y="7932"/>
                  </a:moveTo>
                  <a:cubicBezTo>
                    <a:pt x="7604" y="5353"/>
                    <a:pt x="7398" y="2774"/>
                    <a:pt x="6781" y="1323"/>
                  </a:cubicBezTo>
                  <a:cubicBezTo>
                    <a:pt x="6164" y="-128"/>
                    <a:pt x="5136" y="-450"/>
                    <a:pt x="3901" y="678"/>
                  </a:cubicBezTo>
                  <a:cubicBezTo>
                    <a:pt x="2667" y="1807"/>
                    <a:pt x="1227" y="4386"/>
                    <a:pt x="507" y="7287"/>
                  </a:cubicBezTo>
                  <a:cubicBezTo>
                    <a:pt x="-213" y="10189"/>
                    <a:pt x="-213" y="13413"/>
                    <a:pt x="816" y="16153"/>
                  </a:cubicBezTo>
                  <a:cubicBezTo>
                    <a:pt x="1844" y="18893"/>
                    <a:pt x="3901" y="21150"/>
                    <a:pt x="7501" y="20989"/>
                  </a:cubicBezTo>
                  <a:cubicBezTo>
                    <a:pt x="11101" y="20828"/>
                    <a:pt x="16244" y="18249"/>
                    <a:pt x="21387" y="15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050946" y="4656321"/>
              <a:ext cx="192839" cy="32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135" fill="norm" stroke="1" extrusionOk="0">
                  <a:moveTo>
                    <a:pt x="15088" y="15114"/>
                  </a:moveTo>
                  <a:cubicBezTo>
                    <a:pt x="11604" y="15252"/>
                    <a:pt x="8120" y="15389"/>
                    <a:pt x="5565" y="16009"/>
                  </a:cubicBezTo>
                  <a:cubicBezTo>
                    <a:pt x="3011" y="16628"/>
                    <a:pt x="1385" y="17728"/>
                    <a:pt x="572" y="18623"/>
                  </a:cubicBezTo>
                  <a:cubicBezTo>
                    <a:pt x="-241" y="19517"/>
                    <a:pt x="-241" y="20205"/>
                    <a:pt x="920" y="20686"/>
                  </a:cubicBezTo>
                  <a:cubicBezTo>
                    <a:pt x="2082" y="21168"/>
                    <a:pt x="4404" y="21443"/>
                    <a:pt x="6843" y="20549"/>
                  </a:cubicBezTo>
                  <a:cubicBezTo>
                    <a:pt x="9282" y="19654"/>
                    <a:pt x="11836" y="17591"/>
                    <a:pt x="14275" y="14289"/>
                  </a:cubicBezTo>
                  <a:cubicBezTo>
                    <a:pt x="16714" y="10987"/>
                    <a:pt x="19036" y="6447"/>
                    <a:pt x="20198" y="3764"/>
                  </a:cubicBezTo>
                  <a:cubicBezTo>
                    <a:pt x="21359" y="1081"/>
                    <a:pt x="21359" y="256"/>
                    <a:pt x="20778" y="49"/>
                  </a:cubicBezTo>
                  <a:cubicBezTo>
                    <a:pt x="20198" y="-157"/>
                    <a:pt x="19036" y="256"/>
                    <a:pt x="17759" y="1769"/>
                  </a:cubicBezTo>
                  <a:cubicBezTo>
                    <a:pt x="16482" y="3282"/>
                    <a:pt x="15088" y="5897"/>
                    <a:pt x="14740" y="8923"/>
                  </a:cubicBezTo>
                  <a:cubicBezTo>
                    <a:pt x="14391" y="11950"/>
                    <a:pt x="15088" y="15389"/>
                    <a:pt x="15785" y="18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480123" y="4696617"/>
              <a:ext cx="133778" cy="31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05" fill="norm" stroke="1" extrusionOk="0">
                  <a:moveTo>
                    <a:pt x="21002" y="982"/>
                  </a:moveTo>
                  <a:cubicBezTo>
                    <a:pt x="20005" y="406"/>
                    <a:pt x="19008" y="-170"/>
                    <a:pt x="17347" y="46"/>
                  </a:cubicBezTo>
                  <a:cubicBezTo>
                    <a:pt x="15685" y="262"/>
                    <a:pt x="13359" y="1270"/>
                    <a:pt x="10368" y="3646"/>
                  </a:cubicBezTo>
                  <a:cubicBezTo>
                    <a:pt x="7377" y="6022"/>
                    <a:pt x="3722" y="9766"/>
                    <a:pt x="1728" y="12718"/>
                  </a:cubicBezTo>
                  <a:cubicBezTo>
                    <a:pt x="-266" y="15670"/>
                    <a:pt x="-598" y="17830"/>
                    <a:pt x="1064" y="19270"/>
                  </a:cubicBezTo>
                  <a:cubicBezTo>
                    <a:pt x="2725" y="20710"/>
                    <a:pt x="6380" y="21430"/>
                    <a:pt x="10036" y="21286"/>
                  </a:cubicBezTo>
                  <a:cubicBezTo>
                    <a:pt x="13691" y="21142"/>
                    <a:pt x="17347" y="20134"/>
                    <a:pt x="21002" y="1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586383" y="4869808"/>
              <a:ext cx="1608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21600"/>
                  </a:moveTo>
                  <a:cubicBezTo>
                    <a:pt x="1421" y="21600"/>
                    <a:pt x="0" y="21600"/>
                    <a:pt x="0" y="21600"/>
                  </a:cubicBezTo>
                  <a:cubicBezTo>
                    <a:pt x="0" y="21600"/>
                    <a:pt x="1421" y="21600"/>
                    <a:pt x="4832" y="20057"/>
                  </a:cubicBezTo>
                  <a:cubicBezTo>
                    <a:pt x="8242" y="18514"/>
                    <a:pt x="13642" y="15429"/>
                    <a:pt x="16768" y="11829"/>
                  </a:cubicBezTo>
                  <a:cubicBezTo>
                    <a:pt x="19895" y="8229"/>
                    <a:pt x="20747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661677" y="4814359"/>
              <a:ext cx="28424" cy="20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25" fill="norm" stroke="1" extrusionOk="0">
                  <a:moveTo>
                    <a:pt x="20717" y="1134"/>
                  </a:moveTo>
                  <a:cubicBezTo>
                    <a:pt x="14546" y="480"/>
                    <a:pt x="8374" y="-175"/>
                    <a:pt x="5288" y="43"/>
                  </a:cubicBezTo>
                  <a:cubicBezTo>
                    <a:pt x="2203" y="261"/>
                    <a:pt x="2203" y="1352"/>
                    <a:pt x="1431" y="4516"/>
                  </a:cubicBezTo>
                  <a:cubicBezTo>
                    <a:pt x="660" y="7680"/>
                    <a:pt x="-883" y="12916"/>
                    <a:pt x="660" y="16080"/>
                  </a:cubicBezTo>
                  <a:cubicBezTo>
                    <a:pt x="2203" y="19243"/>
                    <a:pt x="6831" y="20334"/>
                    <a:pt x="1146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806516" y="4780908"/>
              <a:ext cx="162984" cy="17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561" y="1507"/>
                  </a:moveTo>
                  <a:cubicBezTo>
                    <a:pt x="281" y="6279"/>
                    <a:pt x="0" y="11051"/>
                    <a:pt x="0" y="14065"/>
                  </a:cubicBezTo>
                  <a:cubicBezTo>
                    <a:pt x="0" y="17079"/>
                    <a:pt x="281" y="18335"/>
                    <a:pt x="842" y="19465"/>
                  </a:cubicBezTo>
                  <a:cubicBezTo>
                    <a:pt x="1403" y="20595"/>
                    <a:pt x="2244" y="21600"/>
                    <a:pt x="4348" y="20721"/>
                  </a:cubicBezTo>
                  <a:cubicBezTo>
                    <a:pt x="6452" y="19842"/>
                    <a:pt x="9818" y="17079"/>
                    <a:pt x="12904" y="13312"/>
                  </a:cubicBezTo>
                  <a:cubicBezTo>
                    <a:pt x="15990" y="9544"/>
                    <a:pt x="18795" y="47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982200" y="4768317"/>
              <a:ext cx="171450" cy="17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2185"/>
                  </a:moveTo>
                  <a:cubicBezTo>
                    <a:pt x="1067" y="12947"/>
                    <a:pt x="2133" y="13709"/>
                    <a:pt x="3333" y="13837"/>
                  </a:cubicBezTo>
                  <a:cubicBezTo>
                    <a:pt x="4533" y="13964"/>
                    <a:pt x="5867" y="13455"/>
                    <a:pt x="7867" y="11549"/>
                  </a:cubicBezTo>
                  <a:cubicBezTo>
                    <a:pt x="9867" y="9644"/>
                    <a:pt x="12533" y="6340"/>
                    <a:pt x="13733" y="4053"/>
                  </a:cubicBezTo>
                  <a:cubicBezTo>
                    <a:pt x="14933" y="1766"/>
                    <a:pt x="14667" y="495"/>
                    <a:pt x="13733" y="114"/>
                  </a:cubicBezTo>
                  <a:cubicBezTo>
                    <a:pt x="12800" y="-267"/>
                    <a:pt x="11200" y="241"/>
                    <a:pt x="9200" y="2655"/>
                  </a:cubicBezTo>
                  <a:cubicBezTo>
                    <a:pt x="7200" y="5069"/>
                    <a:pt x="4800" y="9389"/>
                    <a:pt x="3600" y="12312"/>
                  </a:cubicBezTo>
                  <a:cubicBezTo>
                    <a:pt x="2400" y="15234"/>
                    <a:pt x="2400" y="16759"/>
                    <a:pt x="4933" y="18029"/>
                  </a:cubicBezTo>
                  <a:cubicBezTo>
                    <a:pt x="7467" y="19300"/>
                    <a:pt x="12533" y="20317"/>
                    <a:pt x="15733" y="20825"/>
                  </a:cubicBezTo>
                  <a:cubicBezTo>
                    <a:pt x="18933" y="21333"/>
                    <a:pt x="20267" y="213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0495571" y="4833362"/>
              <a:ext cx="101420" cy="14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589" fill="norm" stroke="1" extrusionOk="0">
                  <a:moveTo>
                    <a:pt x="19640" y="657"/>
                  </a:moveTo>
                  <a:cubicBezTo>
                    <a:pt x="16184" y="65"/>
                    <a:pt x="12728" y="-527"/>
                    <a:pt x="9488" y="805"/>
                  </a:cubicBezTo>
                  <a:cubicBezTo>
                    <a:pt x="6248" y="2136"/>
                    <a:pt x="3224" y="5391"/>
                    <a:pt x="1496" y="8794"/>
                  </a:cubicBezTo>
                  <a:cubicBezTo>
                    <a:pt x="-232" y="12196"/>
                    <a:pt x="-664" y="15747"/>
                    <a:pt x="1280" y="17966"/>
                  </a:cubicBezTo>
                  <a:cubicBezTo>
                    <a:pt x="3224" y="20185"/>
                    <a:pt x="7544" y="21073"/>
                    <a:pt x="11216" y="20333"/>
                  </a:cubicBezTo>
                  <a:cubicBezTo>
                    <a:pt x="14888" y="19594"/>
                    <a:pt x="17912" y="17226"/>
                    <a:pt x="19424" y="14415"/>
                  </a:cubicBezTo>
                  <a:cubicBezTo>
                    <a:pt x="20936" y="11605"/>
                    <a:pt x="20936" y="8350"/>
                    <a:pt x="20288" y="6131"/>
                  </a:cubicBezTo>
                  <a:cubicBezTo>
                    <a:pt x="19640" y="3911"/>
                    <a:pt x="18344" y="2728"/>
                    <a:pt x="17048" y="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0623550" y="4806308"/>
              <a:ext cx="165100" cy="20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3340"/>
                  </a:moveTo>
                  <a:cubicBezTo>
                    <a:pt x="1385" y="2895"/>
                    <a:pt x="2769" y="2449"/>
                    <a:pt x="3738" y="2895"/>
                  </a:cubicBezTo>
                  <a:cubicBezTo>
                    <a:pt x="4708" y="3340"/>
                    <a:pt x="5262" y="4676"/>
                    <a:pt x="6231" y="7348"/>
                  </a:cubicBezTo>
                  <a:cubicBezTo>
                    <a:pt x="7200" y="10021"/>
                    <a:pt x="8585" y="14029"/>
                    <a:pt x="9138" y="16701"/>
                  </a:cubicBezTo>
                  <a:cubicBezTo>
                    <a:pt x="9692" y="19373"/>
                    <a:pt x="9415" y="20709"/>
                    <a:pt x="8585" y="21155"/>
                  </a:cubicBezTo>
                  <a:cubicBezTo>
                    <a:pt x="7754" y="21600"/>
                    <a:pt x="6369" y="21155"/>
                    <a:pt x="5677" y="19373"/>
                  </a:cubicBezTo>
                  <a:cubicBezTo>
                    <a:pt x="4985" y="17592"/>
                    <a:pt x="4985" y="14474"/>
                    <a:pt x="7754" y="11023"/>
                  </a:cubicBezTo>
                  <a:cubicBezTo>
                    <a:pt x="10523" y="7571"/>
                    <a:pt x="16062" y="37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998199" y="4888295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80" y="11375"/>
                    <a:pt x="2160" y="2735"/>
                    <a:pt x="5760" y="575"/>
                  </a:cubicBezTo>
                  <a:cubicBezTo>
                    <a:pt x="9360" y="-1585"/>
                    <a:pt x="15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1223806" y="4799958"/>
              <a:ext cx="129995" cy="17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63" fill="norm" stroke="1" extrusionOk="0">
                  <a:moveTo>
                    <a:pt x="493" y="3767"/>
                  </a:moveTo>
                  <a:cubicBezTo>
                    <a:pt x="144" y="8037"/>
                    <a:pt x="-204" y="12307"/>
                    <a:pt x="144" y="15195"/>
                  </a:cubicBezTo>
                  <a:cubicBezTo>
                    <a:pt x="493" y="18084"/>
                    <a:pt x="1538" y="19591"/>
                    <a:pt x="2931" y="20470"/>
                  </a:cubicBezTo>
                  <a:cubicBezTo>
                    <a:pt x="4325" y="21349"/>
                    <a:pt x="6067" y="21600"/>
                    <a:pt x="8157" y="19967"/>
                  </a:cubicBezTo>
                  <a:cubicBezTo>
                    <a:pt x="10248" y="18335"/>
                    <a:pt x="12686" y="14819"/>
                    <a:pt x="14951" y="11177"/>
                  </a:cubicBezTo>
                  <a:cubicBezTo>
                    <a:pt x="17215" y="7535"/>
                    <a:pt x="19306" y="3767"/>
                    <a:pt x="213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1361072" y="4833596"/>
              <a:ext cx="176878" cy="15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12" fill="norm" stroke="1" extrusionOk="0">
                  <a:moveTo>
                    <a:pt x="644" y="10975"/>
                  </a:moveTo>
                  <a:cubicBezTo>
                    <a:pt x="4160" y="8671"/>
                    <a:pt x="7676" y="6367"/>
                    <a:pt x="9686" y="4495"/>
                  </a:cubicBezTo>
                  <a:cubicBezTo>
                    <a:pt x="11695" y="2623"/>
                    <a:pt x="12197" y="1183"/>
                    <a:pt x="11821" y="463"/>
                  </a:cubicBezTo>
                  <a:cubicBezTo>
                    <a:pt x="11444" y="-257"/>
                    <a:pt x="10188" y="-257"/>
                    <a:pt x="8053" y="1327"/>
                  </a:cubicBezTo>
                  <a:cubicBezTo>
                    <a:pt x="5918" y="2911"/>
                    <a:pt x="2904" y="6079"/>
                    <a:pt x="1272" y="9103"/>
                  </a:cubicBezTo>
                  <a:cubicBezTo>
                    <a:pt x="-361" y="12127"/>
                    <a:pt x="-612" y="15007"/>
                    <a:pt x="1648" y="17167"/>
                  </a:cubicBezTo>
                  <a:cubicBezTo>
                    <a:pt x="3909" y="19327"/>
                    <a:pt x="8681" y="20767"/>
                    <a:pt x="12323" y="21055"/>
                  </a:cubicBezTo>
                  <a:cubicBezTo>
                    <a:pt x="15965" y="21343"/>
                    <a:pt x="18476" y="20479"/>
                    <a:pt x="20988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1423649" y="4736458"/>
              <a:ext cx="1714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81"/>
                    <a:pt x="21600" y="9763"/>
                    <a:pt x="20800" y="13119"/>
                  </a:cubicBezTo>
                  <a:cubicBezTo>
                    <a:pt x="20000" y="16475"/>
                    <a:pt x="18400" y="18305"/>
                    <a:pt x="14800" y="19464"/>
                  </a:cubicBezTo>
                  <a:cubicBezTo>
                    <a:pt x="11200" y="20624"/>
                    <a:pt x="5600" y="211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90863" y="2291708"/>
              <a:ext cx="4342608" cy="117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76" fill="norm" stroke="1" extrusionOk="0">
                  <a:moveTo>
                    <a:pt x="9647" y="1170"/>
                  </a:moveTo>
                  <a:cubicBezTo>
                    <a:pt x="9510" y="858"/>
                    <a:pt x="9374" y="546"/>
                    <a:pt x="9095" y="351"/>
                  </a:cubicBezTo>
                  <a:cubicBezTo>
                    <a:pt x="8817" y="156"/>
                    <a:pt x="8396" y="78"/>
                    <a:pt x="7955" y="39"/>
                  </a:cubicBezTo>
                  <a:cubicBezTo>
                    <a:pt x="7513" y="0"/>
                    <a:pt x="7051" y="0"/>
                    <a:pt x="6588" y="0"/>
                  </a:cubicBezTo>
                  <a:cubicBezTo>
                    <a:pt x="6126" y="0"/>
                    <a:pt x="5663" y="0"/>
                    <a:pt x="5222" y="58"/>
                  </a:cubicBezTo>
                  <a:cubicBezTo>
                    <a:pt x="4780" y="117"/>
                    <a:pt x="4360" y="234"/>
                    <a:pt x="3945" y="429"/>
                  </a:cubicBezTo>
                  <a:cubicBezTo>
                    <a:pt x="3530" y="624"/>
                    <a:pt x="3120" y="897"/>
                    <a:pt x="2741" y="1248"/>
                  </a:cubicBezTo>
                  <a:cubicBezTo>
                    <a:pt x="2363" y="1599"/>
                    <a:pt x="2016" y="2027"/>
                    <a:pt x="1685" y="2573"/>
                  </a:cubicBezTo>
                  <a:cubicBezTo>
                    <a:pt x="1354" y="3119"/>
                    <a:pt x="1039" y="3782"/>
                    <a:pt x="802" y="4562"/>
                  </a:cubicBezTo>
                  <a:cubicBezTo>
                    <a:pt x="566" y="5342"/>
                    <a:pt x="408" y="6238"/>
                    <a:pt x="298" y="7349"/>
                  </a:cubicBezTo>
                  <a:cubicBezTo>
                    <a:pt x="187" y="8461"/>
                    <a:pt x="124" y="9786"/>
                    <a:pt x="82" y="11112"/>
                  </a:cubicBezTo>
                  <a:cubicBezTo>
                    <a:pt x="40" y="12438"/>
                    <a:pt x="19" y="13763"/>
                    <a:pt x="9" y="15167"/>
                  </a:cubicBezTo>
                  <a:cubicBezTo>
                    <a:pt x="-2" y="16570"/>
                    <a:pt x="-2" y="18052"/>
                    <a:pt x="3" y="19066"/>
                  </a:cubicBezTo>
                  <a:cubicBezTo>
                    <a:pt x="9" y="20079"/>
                    <a:pt x="19" y="20625"/>
                    <a:pt x="51" y="20957"/>
                  </a:cubicBezTo>
                  <a:cubicBezTo>
                    <a:pt x="82" y="21288"/>
                    <a:pt x="135" y="21405"/>
                    <a:pt x="340" y="21483"/>
                  </a:cubicBezTo>
                  <a:cubicBezTo>
                    <a:pt x="545" y="21561"/>
                    <a:pt x="902" y="21600"/>
                    <a:pt x="1286" y="21561"/>
                  </a:cubicBezTo>
                  <a:cubicBezTo>
                    <a:pt x="1669" y="21522"/>
                    <a:pt x="2079" y="21405"/>
                    <a:pt x="2463" y="21288"/>
                  </a:cubicBezTo>
                  <a:cubicBezTo>
                    <a:pt x="2846" y="21171"/>
                    <a:pt x="3204" y="21054"/>
                    <a:pt x="3593" y="20937"/>
                  </a:cubicBezTo>
                  <a:cubicBezTo>
                    <a:pt x="3982" y="20820"/>
                    <a:pt x="4402" y="20703"/>
                    <a:pt x="4817" y="20645"/>
                  </a:cubicBezTo>
                  <a:cubicBezTo>
                    <a:pt x="5232" y="20586"/>
                    <a:pt x="5642" y="20586"/>
                    <a:pt x="6047" y="20606"/>
                  </a:cubicBezTo>
                  <a:cubicBezTo>
                    <a:pt x="6452" y="20625"/>
                    <a:pt x="6851" y="20664"/>
                    <a:pt x="7251" y="20723"/>
                  </a:cubicBezTo>
                  <a:cubicBezTo>
                    <a:pt x="7650" y="20781"/>
                    <a:pt x="8049" y="20859"/>
                    <a:pt x="8449" y="20918"/>
                  </a:cubicBezTo>
                  <a:cubicBezTo>
                    <a:pt x="8848" y="20976"/>
                    <a:pt x="9248" y="21015"/>
                    <a:pt x="9668" y="21015"/>
                  </a:cubicBezTo>
                  <a:cubicBezTo>
                    <a:pt x="10089" y="21015"/>
                    <a:pt x="10530" y="20976"/>
                    <a:pt x="10966" y="20937"/>
                  </a:cubicBezTo>
                  <a:cubicBezTo>
                    <a:pt x="11402" y="20898"/>
                    <a:pt x="11833" y="20859"/>
                    <a:pt x="12259" y="20840"/>
                  </a:cubicBezTo>
                  <a:cubicBezTo>
                    <a:pt x="12685" y="20820"/>
                    <a:pt x="13105" y="20820"/>
                    <a:pt x="13552" y="20820"/>
                  </a:cubicBezTo>
                  <a:cubicBezTo>
                    <a:pt x="13999" y="20820"/>
                    <a:pt x="14472" y="20820"/>
                    <a:pt x="14913" y="20801"/>
                  </a:cubicBezTo>
                  <a:cubicBezTo>
                    <a:pt x="15354" y="20781"/>
                    <a:pt x="15764" y="20742"/>
                    <a:pt x="16159" y="20684"/>
                  </a:cubicBezTo>
                  <a:cubicBezTo>
                    <a:pt x="16553" y="20625"/>
                    <a:pt x="16931" y="20547"/>
                    <a:pt x="17299" y="20450"/>
                  </a:cubicBezTo>
                  <a:cubicBezTo>
                    <a:pt x="17667" y="20352"/>
                    <a:pt x="18024" y="20235"/>
                    <a:pt x="18350" y="20079"/>
                  </a:cubicBezTo>
                  <a:cubicBezTo>
                    <a:pt x="18676" y="19923"/>
                    <a:pt x="18970" y="19729"/>
                    <a:pt x="19270" y="19514"/>
                  </a:cubicBezTo>
                  <a:cubicBezTo>
                    <a:pt x="19569" y="19300"/>
                    <a:pt x="19874" y="19066"/>
                    <a:pt x="20074" y="18871"/>
                  </a:cubicBezTo>
                  <a:cubicBezTo>
                    <a:pt x="20274" y="18676"/>
                    <a:pt x="20368" y="18520"/>
                    <a:pt x="20510" y="17935"/>
                  </a:cubicBezTo>
                  <a:cubicBezTo>
                    <a:pt x="20652" y="17350"/>
                    <a:pt x="20841" y="16336"/>
                    <a:pt x="21009" y="15342"/>
                  </a:cubicBezTo>
                  <a:cubicBezTo>
                    <a:pt x="21178" y="14348"/>
                    <a:pt x="21325" y="13373"/>
                    <a:pt x="21430" y="12262"/>
                  </a:cubicBezTo>
                  <a:cubicBezTo>
                    <a:pt x="21535" y="11151"/>
                    <a:pt x="21598" y="9903"/>
                    <a:pt x="21545" y="8792"/>
                  </a:cubicBezTo>
                  <a:cubicBezTo>
                    <a:pt x="21493" y="7681"/>
                    <a:pt x="21325" y="6706"/>
                    <a:pt x="21141" y="6043"/>
                  </a:cubicBezTo>
                  <a:cubicBezTo>
                    <a:pt x="20957" y="5381"/>
                    <a:pt x="20757" y="5030"/>
                    <a:pt x="20463" y="4854"/>
                  </a:cubicBezTo>
                  <a:cubicBezTo>
                    <a:pt x="20169" y="4679"/>
                    <a:pt x="19780" y="4679"/>
                    <a:pt x="19385" y="4542"/>
                  </a:cubicBezTo>
                  <a:cubicBezTo>
                    <a:pt x="18991" y="4406"/>
                    <a:pt x="18592" y="4133"/>
                    <a:pt x="18203" y="3840"/>
                  </a:cubicBezTo>
                  <a:cubicBezTo>
                    <a:pt x="17814" y="3548"/>
                    <a:pt x="17436" y="3236"/>
                    <a:pt x="17047" y="2963"/>
                  </a:cubicBezTo>
                  <a:cubicBezTo>
                    <a:pt x="16658" y="2690"/>
                    <a:pt x="16258" y="2456"/>
                    <a:pt x="15864" y="2281"/>
                  </a:cubicBezTo>
                  <a:cubicBezTo>
                    <a:pt x="15470" y="2105"/>
                    <a:pt x="15081" y="1988"/>
                    <a:pt x="14692" y="1891"/>
                  </a:cubicBezTo>
                  <a:cubicBezTo>
                    <a:pt x="14303" y="1794"/>
                    <a:pt x="13914" y="1716"/>
                    <a:pt x="13489" y="1677"/>
                  </a:cubicBezTo>
                  <a:cubicBezTo>
                    <a:pt x="13063" y="1638"/>
                    <a:pt x="12601" y="1638"/>
                    <a:pt x="12164" y="1638"/>
                  </a:cubicBezTo>
                  <a:cubicBezTo>
                    <a:pt x="11728" y="1638"/>
                    <a:pt x="11318" y="1638"/>
                    <a:pt x="10924" y="1579"/>
                  </a:cubicBezTo>
                  <a:cubicBezTo>
                    <a:pt x="10530" y="1521"/>
                    <a:pt x="10152" y="1404"/>
                    <a:pt x="9757" y="1365"/>
                  </a:cubicBezTo>
                  <a:cubicBezTo>
                    <a:pt x="9363" y="1326"/>
                    <a:pt x="8953" y="1365"/>
                    <a:pt x="8722" y="1423"/>
                  </a:cubicBezTo>
                  <a:cubicBezTo>
                    <a:pt x="8491" y="1482"/>
                    <a:pt x="8438" y="1560"/>
                    <a:pt x="8386" y="16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5802650" y="2596508"/>
              <a:ext cx="280651" cy="72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42" fill="norm" stroke="1" extrusionOk="0">
                  <a:moveTo>
                    <a:pt x="21373" y="0"/>
                  </a:moveTo>
                  <a:cubicBezTo>
                    <a:pt x="19439" y="1193"/>
                    <a:pt x="17504" y="2386"/>
                    <a:pt x="15409" y="3956"/>
                  </a:cubicBezTo>
                  <a:cubicBezTo>
                    <a:pt x="13313" y="5526"/>
                    <a:pt x="11057" y="7472"/>
                    <a:pt x="9122" y="9356"/>
                  </a:cubicBezTo>
                  <a:cubicBezTo>
                    <a:pt x="7188" y="11240"/>
                    <a:pt x="5576" y="13060"/>
                    <a:pt x="4045" y="14913"/>
                  </a:cubicBezTo>
                  <a:cubicBezTo>
                    <a:pt x="2513" y="16765"/>
                    <a:pt x="1063" y="18649"/>
                    <a:pt x="418" y="19779"/>
                  </a:cubicBezTo>
                  <a:cubicBezTo>
                    <a:pt x="-227" y="20909"/>
                    <a:pt x="-66" y="21286"/>
                    <a:pt x="498" y="21443"/>
                  </a:cubicBezTo>
                  <a:cubicBezTo>
                    <a:pt x="1063" y="21600"/>
                    <a:pt x="2030" y="21537"/>
                    <a:pt x="2997" y="214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638800" y="2431408"/>
              <a:ext cx="4615473" cy="102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61" fill="norm" stroke="1" extrusionOk="0">
                  <a:moveTo>
                    <a:pt x="1486" y="6814"/>
                  </a:moveTo>
                  <a:cubicBezTo>
                    <a:pt x="1515" y="6591"/>
                    <a:pt x="1545" y="6369"/>
                    <a:pt x="1634" y="6191"/>
                  </a:cubicBezTo>
                  <a:cubicBezTo>
                    <a:pt x="1723" y="6012"/>
                    <a:pt x="1872" y="5879"/>
                    <a:pt x="2124" y="5723"/>
                  </a:cubicBezTo>
                  <a:cubicBezTo>
                    <a:pt x="2377" y="5567"/>
                    <a:pt x="2733" y="5389"/>
                    <a:pt x="3120" y="5144"/>
                  </a:cubicBezTo>
                  <a:cubicBezTo>
                    <a:pt x="3506" y="4899"/>
                    <a:pt x="3922" y="4587"/>
                    <a:pt x="4318" y="4320"/>
                  </a:cubicBezTo>
                  <a:cubicBezTo>
                    <a:pt x="4714" y="4053"/>
                    <a:pt x="5091" y="3830"/>
                    <a:pt x="5472" y="3630"/>
                  </a:cubicBezTo>
                  <a:cubicBezTo>
                    <a:pt x="5853" y="3429"/>
                    <a:pt x="6239" y="3251"/>
                    <a:pt x="6616" y="3073"/>
                  </a:cubicBezTo>
                  <a:cubicBezTo>
                    <a:pt x="6992" y="2895"/>
                    <a:pt x="7358" y="2717"/>
                    <a:pt x="7730" y="2539"/>
                  </a:cubicBezTo>
                  <a:cubicBezTo>
                    <a:pt x="8101" y="2360"/>
                    <a:pt x="8478" y="2182"/>
                    <a:pt x="8874" y="1982"/>
                  </a:cubicBezTo>
                  <a:cubicBezTo>
                    <a:pt x="9270" y="1781"/>
                    <a:pt x="9686" y="1559"/>
                    <a:pt x="10077" y="1358"/>
                  </a:cubicBezTo>
                  <a:cubicBezTo>
                    <a:pt x="10468" y="1158"/>
                    <a:pt x="10835" y="980"/>
                    <a:pt x="11201" y="802"/>
                  </a:cubicBezTo>
                  <a:cubicBezTo>
                    <a:pt x="11568" y="624"/>
                    <a:pt x="11934" y="445"/>
                    <a:pt x="12315" y="312"/>
                  </a:cubicBezTo>
                  <a:cubicBezTo>
                    <a:pt x="12697" y="178"/>
                    <a:pt x="13093" y="89"/>
                    <a:pt x="13499" y="45"/>
                  </a:cubicBezTo>
                  <a:cubicBezTo>
                    <a:pt x="13905" y="0"/>
                    <a:pt x="14321" y="0"/>
                    <a:pt x="14747" y="0"/>
                  </a:cubicBezTo>
                  <a:cubicBezTo>
                    <a:pt x="15172" y="0"/>
                    <a:pt x="15608" y="0"/>
                    <a:pt x="16009" y="67"/>
                  </a:cubicBezTo>
                  <a:cubicBezTo>
                    <a:pt x="16410" y="134"/>
                    <a:pt x="16777" y="267"/>
                    <a:pt x="17163" y="423"/>
                  </a:cubicBezTo>
                  <a:cubicBezTo>
                    <a:pt x="17549" y="579"/>
                    <a:pt x="17955" y="757"/>
                    <a:pt x="18366" y="868"/>
                  </a:cubicBezTo>
                  <a:cubicBezTo>
                    <a:pt x="18777" y="980"/>
                    <a:pt x="19193" y="1024"/>
                    <a:pt x="19590" y="1069"/>
                  </a:cubicBezTo>
                  <a:cubicBezTo>
                    <a:pt x="19986" y="1113"/>
                    <a:pt x="20362" y="1158"/>
                    <a:pt x="20659" y="1158"/>
                  </a:cubicBezTo>
                  <a:cubicBezTo>
                    <a:pt x="20956" y="1158"/>
                    <a:pt x="21174" y="1113"/>
                    <a:pt x="21308" y="1113"/>
                  </a:cubicBezTo>
                  <a:cubicBezTo>
                    <a:pt x="21442" y="1113"/>
                    <a:pt x="21491" y="1158"/>
                    <a:pt x="21526" y="1292"/>
                  </a:cubicBezTo>
                  <a:cubicBezTo>
                    <a:pt x="21560" y="1425"/>
                    <a:pt x="21580" y="1648"/>
                    <a:pt x="21590" y="2271"/>
                  </a:cubicBezTo>
                  <a:cubicBezTo>
                    <a:pt x="21600" y="2895"/>
                    <a:pt x="21600" y="3919"/>
                    <a:pt x="21555" y="5211"/>
                  </a:cubicBezTo>
                  <a:cubicBezTo>
                    <a:pt x="21511" y="6502"/>
                    <a:pt x="21422" y="8061"/>
                    <a:pt x="21303" y="9642"/>
                  </a:cubicBezTo>
                  <a:cubicBezTo>
                    <a:pt x="21184" y="11223"/>
                    <a:pt x="21035" y="12826"/>
                    <a:pt x="20867" y="14296"/>
                  </a:cubicBezTo>
                  <a:cubicBezTo>
                    <a:pt x="20699" y="15766"/>
                    <a:pt x="20511" y="17102"/>
                    <a:pt x="20332" y="18193"/>
                  </a:cubicBezTo>
                  <a:cubicBezTo>
                    <a:pt x="20154" y="19284"/>
                    <a:pt x="19986" y="20130"/>
                    <a:pt x="19753" y="20665"/>
                  </a:cubicBezTo>
                  <a:cubicBezTo>
                    <a:pt x="19520" y="21199"/>
                    <a:pt x="19223" y="21422"/>
                    <a:pt x="18876" y="21511"/>
                  </a:cubicBezTo>
                  <a:cubicBezTo>
                    <a:pt x="18530" y="21600"/>
                    <a:pt x="18134" y="21555"/>
                    <a:pt x="17772" y="21489"/>
                  </a:cubicBezTo>
                  <a:cubicBezTo>
                    <a:pt x="17411" y="21422"/>
                    <a:pt x="17084" y="21333"/>
                    <a:pt x="16708" y="21199"/>
                  </a:cubicBezTo>
                  <a:cubicBezTo>
                    <a:pt x="16331" y="21066"/>
                    <a:pt x="15905" y="20887"/>
                    <a:pt x="15524" y="20732"/>
                  </a:cubicBezTo>
                  <a:cubicBezTo>
                    <a:pt x="15143" y="20576"/>
                    <a:pt x="14806" y="20442"/>
                    <a:pt x="14464" y="20308"/>
                  </a:cubicBezTo>
                  <a:cubicBezTo>
                    <a:pt x="14123" y="20175"/>
                    <a:pt x="13776" y="20041"/>
                    <a:pt x="13405" y="19930"/>
                  </a:cubicBezTo>
                  <a:cubicBezTo>
                    <a:pt x="13033" y="19819"/>
                    <a:pt x="12637" y="19729"/>
                    <a:pt x="12251" y="19663"/>
                  </a:cubicBezTo>
                  <a:cubicBezTo>
                    <a:pt x="11865" y="19596"/>
                    <a:pt x="11488" y="19551"/>
                    <a:pt x="11092" y="19507"/>
                  </a:cubicBezTo>
                  <a:cubicBezTo>
                    <a:pt x="10696" y="19462"/>
                    <a:pt x="10280" y="19418"/>
                    <a:pt x="9904" y="19351"/>
                  </a:cubicBezTo>
                  <a:cubicBezTo>
                    <a:pt x="9527" y="19284"/>
                    <a:pt x="9191" y="19195"/>
                    <a:pt x="8839" y="19106"/>
                  </a:cubicBezTo>
                  <a:cubicBezTo>
                    <a:pt x="8487" y="19017"/>
                    <a:pt x="8121" y="18928"/>
                    <a:pt x="7769" y="18839"/>
                  </a:cubicBezTo>
                  <a:cubicBezTo>
                    <a:pt x="7418" y="18750"/>
                    <a:pt x="7081" y="18661"/>
                    <a:pt x="6720" y="18594"/>
                  </a:cubicBezTo>
                  <a:cubicBezTo>
                    <a:pt x="6358" y="18527"/>
                    <a:pt x="5972" y="18482"/>
                    <a:pt x="5591" y="18438"/>
                  </a:cubicBezTo>
                  <a:cubicBezTo>
                    <a:pt x="5209" y="18393"/>
                    <a:pt x="4833" y="18349"/>
                    <a:pt x="4442" y="18260"/>
                  </a:cubicBezTo>
                  <a:cubicBezTo>
                    <a:pt x="4051" y="18171"/>
                    <a:pt x="3645" y="18037"/>
                    <a:pt x="3239" y="17881"/>
                  </a:cubicBezTo>
                  <a:cubicBezTo>
                    <a:pt x="2832" y="17725"/>
                    <a:pt x="2426" y="17547"/>
                    <a:pt x="2035" y="17391"/>
                  </a:cubicBezTo>
                  <a:cubicBezTo>
                    <a:pt x="1644" y="17235"/>
                    <a:pt x="1268" y="17102"/>
                    <a:pt x="966" y="17035"/>
                  </a:cubicBezTo>
                  <a:cubicBezTo>
                    <a:pt x="664" y="16968"/>
                    <a:pt x="436" y="16968"/>
                    <a:pt x="287" y="17124"/>
                  </a:cubicBezTo>
                  <a:cubicBezTo>
                    <a:pt x="139" y="17280"/>
                    <a:pt x="69" y="17592"/>
                    <a:pt x="0" y="17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696629" y="-1"/>
              <a:ext cx="7305290" cy="245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91" fill="norm" stroke="1" extrusionOk="0">
                  <a:moveTo>
                    <a:pt x="11182" y="2506"/>
                  </a:moveTo>
                  <a:cubicBezTo>
                    <a:pt x="11157" y="2413"/>
                    <a:pt x="11132" y="2320"/>
                    <a:pt x="11053" y="2273"/>
                  </a:cubicBezTo>
                  <a:cubicBezTo>
                    <a:pt x="10975" y="2227"/>
                    <a:pt x="10844" y="2227"/>
                    <a:pt x="10694" y="2189"/>
                  </a:cubicBezTo>
                  <a:cubicBezTo>
                    <a:pt x="10544" y="2152"/>
                    <a:pt x="10375" y="2078"/>
                    <a:pt x="10187" y="2013"/>
                  </a:cubicBezTo>
                  <a:cubicBezTo>
                    <a:pt x="9999" y="1947"/>
                    <a:pt x="9793" y="1892"/>
                    <a:pt x="9571" y="1864"/>
                  </a:cubicBezTo>
                  <a:cubicBezTo>
                    <a:pt x="9349" y="1836"/>
                    <a:pt x="9111" y="1836"/>
                    <a:pt x="8867" y="1836"/>
                  </a:cubicBezTo>
                  <a:cubicBezTo>
                    <a:pt x="8623" y="1836"/>
                    <a:pt x="8373" y="1836"/>
                    <a:pt x="8113" y="1836"/>
                  </a:cubicBezTo>
                  <a:cubicBezTo>
                    <a:pt x="7854" y="1836"/>
                    <a:pt x="7585" y="1836"/>
                    <a:pt x="7331" y="1845"/>
                  </a:cubicBezTo>
                  <a:cubicBezTo>
                    <a:pt x="7078" y="1854"/>
                    <a:pt x="6840" y="1873"/>
                    <a:pt x="6606" y="1901"/>
                  </a:cubicBezTo>
                  <a:cubicBezTo>
                    <a:pt x="6371" y="1929"/>
                    <a:pt x="6140" y="1966"/>
                    <a:pt x="5905" y="2013"/>
                  </a:cubicBezTo>
                  <a:cubicBezTo>
                    <a:pt x="5671" y="2059"/>
                    <a:pt x="5433" y="2115"/>
                    <a:pt x="5195" y="2152"/>
                  </a:cubicBezTo>
                  <a:cubicBezTo>
                    <a:pt x="4958" y="2189"/>
                    <a:pt x="4720" y="2208"/>
                    <a:pt x="4488" y="2227"/>
                  </a:cubicBezTo>
                  <a:cubicBezTo>
                    <a:pt x="4257" y="2245"/>
                    <a:pt x="4032" y="2264"/>
                    <a:pt x="3797" y="2292"/>
                  </a:cubicBezTo>
                  <a:cubicBezTo>
                    <a:pt x="3563" y="2320"/>
                    <a:pt x="3319" y="2357"/>
                    <a:pt x="3068" y="2385"/>
                  </a:cubicBezTo>
                  <a:cubicBezTo>
                    <a:pt x="2818" y="2413"/>
                    <a:pt x="2562" y="2431"/>
                    <a:pt x="2321" y="2459"/>
                  </a:cubicBezTo>
                  <a:cubicBezTo>
                    <a:pt x="2080" y="2487"/>
                    <a:pt x="1855" y="2524"/>
                    <a:pt x="1658" y="2589"/>
                  </a:cubicBezTo>
                  <a:cubicBezTo>
                    <a:pt x="1461" y="2654"/>
                    <a:pt x="1292" y="2747"/>
                    <a:pt x="1120" y="2850"/>
                  </a:cubicBezTo>
                  <a:cubicBezTo>
                    <a:pt x="948" y="2952"/>
                    <a:pt x="773" y="3064"/>
                    <a:pt x="626" y="3166"/>
                  </a:cubicBezTo>
                  <a:cubicBezTo>
                    <a:pt x="479" y="3268"/>
                    <a:pt x="360" y="3361"/>
                    <a:pt x="272" y="3464"/>
                  </a:cubicBezTo>
                  <a:cubicBezTo>
                    <a:pt x="185" y="3566"/>
                    <a:pt x="128" y="3678"/>
                    <a:pt x="88" y="3761"/>
                  </a:cubicBezTo>
                  <a:cubicBezTo>
                    <a:pt x="47" y="3845"/>
                    <a:pt x="22" y="3901"/>
                    <a:pt x="10" y="3975"/>
                  </a:cubicBezTo>
                  <a:cubicBezTo>
                    <a:pt x="-3" y="4050"/>
                    <a:pt x="-3" y="4143"/>
                    <a:pt x="13" y="4217"/>
                  </a:cubicBezTo>
                  <a:cubicBezTo>
                    <a:pt x="28" y="4292"/>
                    <a:pt x="60" y="4347"/>
                    <a:pt x="125" y="4450"/>
                  </a:cubicBezTo>
                  <a:cubicBezTo>
                    <a:pt x="191" y="4552"/>
                    <a:pt x="291" y="4701"/>
                    <a:pt x="388" y="4841"/>
                  </a:cubicBezTo>
                  <a:cubicBezTo>
                    <a:pt x="485" y="4980"/>
                    <a:pt x="579" y="5110"/>
                    <a:pt x="726" y="5250"/>
                  </a:cubicBezTo>
                  <a:cubicBezTo>
                    <a:pt x="873" y="5389"/>
                    <a:pt x="1073" y="5538"/>
                    <a:pt x="1245" y="5668"/>
                  </a:cubicBezTo>
                  <a:cubicBezTo>
                    <a:pt x="1417" y="5799"/>
                    <a:pt x="1561" y="5910"/>
                    <a:pt x="1680" y="6022"/>
                  </a:cubicBezTo>
                  <a:cubicBezTo>
                    <a:pt x="1799" y="6134"/>
                    <a:pt x="1892" y="6245"/>
                    <a:pt x="2014" y="6422"/>
                  </a:cubicBezTo>
                  <a:cubicBezTo>
                    <a:pt x="2136" y="6599"/>
                    <a:pt x="2286" y="6841"/>
                    <a:pt x="2424" y="7110"/>
                  </a:cubicBezTo>
                  <a:cubicBezTo>
                    <a:pt x="2562" y="7380"/>
                    <a:pt x="2687" y="7678"/>
                    <a:pt x="2781" y="8003"/>
                  </a:cubicBezTo>
                  <a:cubicBezTo>
                    <a:pt x="2874" y="8329"/>
                    <a:pt x="2937" y="8682"/>
                    <a:pt x="3000" y="9147"/>
                  </a:cubicBezTo>
                  <a:cubicBezTo>
                    <a:pt x="3062" y="9613"/>
                    <a:pt x="3125" y="10189"/>
                    <a:pt x="3184" y="10757"/>
                  </a:cubicBezTo>
                  <a:cubicBezTo>
                    <a:pt x="3244" y="11324"/>
                    <a:pt x="3300" y="11882"/>
                    <a:pt x="3369" y="12441"/>
                  </a:cubicBezTo>
                  <a:cubicBezTo>
                    <a:pt x="3437" y="12999"/>
                    <a:pt x="3519" y="13557"/>
                    <a:pt x="3588" y="14022"/>
                  </a:cubicBezTo>
                  <a:cubicBezTo>
                    <a:pt x="3656" y="14487"/>
                    <a:pt x="3713" y="14859"/>
                    <a:pt x="3797" y="15324"/>
                  </a:cubicBezTo>
                  <a:cubicBezTo>
                    <a:pt x="3882" y="15789"/>
                    <a:pt x="3994" y="16347"/>
                    <a:pt x="4107" y="16822"/>
                  </a:cubicBezTo>
                  <a:cubicBezTo>
                    <a:pt x="4219" y="17296"/>
                    <a:pt x="4332" y="17687"/>
                    <a:pt x="4460" y="18031"/>
                  </a:cubicBezTo>
                  <a:cubicBezTo>
                    <a:pt x="4588" y="18375"/>
                    <a:pt x="4732" y="18673"/>
                    <a:pt x="4895" y="18943"/>
                  </a:cubicBezTo>
                  <a:cubicBezTo>
                    <a:pt x="5058" y="19213"/>
                    <a:pt x="5239" y="19454"/>
                    <a:pt x="5436" y="19678"/>
                  </a:cubicBezTo>
                  <a:cubicBezTo>
                    <a:pt x="5633" y="19901"/>
                    <a:pt x="5846" y="20106"/>
                    <a:pt x="6043" y="20273"/>
                  </a:cubicBezTo>
                  <a:cubicBezTo>
                    <a:pt x="6240" y="20441"/>
                    <a:pt x="6421" y="20571"/>
                    <a:pt x="6631" y="20682"/>
                  </a:cubicBezTo>
                  <a:cubicBezTo>
                    <a:pt x="6840" y="20794"/>
                    <a:pt x="7078" y="20887"/>
                    <a:pt x="7310" y="20980"/>
                  </a:cubicBezTo>
                  <a:cubicBezTo>
                    <a:pt x="7541" y="21073"/>
                    <a:pt x="7766" y="21166"/>
                    <a:pt x="8004" y="21250"/>
                  </a:cubicBezTo>
                  <a:cubicBezTo>
                    <a:pt x="8242" y="21334"/>
                    <a:pt x="8492" y="21408"/>
                    <a:pt x="8720" y="21454"/>
                  </a:cubicBezTo>
                  <a:cubicBezTo>
                    <a:pt x="8949" y="21501"/>
                    <a:pt x="9155" y="21520"/>
                    <a:pt x="9393" y="21538"/>
                  </a:cubicBezTo>
                  <a:cubicBezTo>
                    <a:pt x="9630" y="21557"/>
                    <a:pt x="9899" y="21575"/>
                    <a:pt x="10156" y="21585"/>
                  </a:cubicBezTo>
                  <a:cubicBezTo>
                    <a:pt x="10412" y="21594"/>
                    <a:pt x="10656" y="21594"/>
                    <a:pt x="10888" y="21566"/>
                  </a:cubicBezTo>
                  <a:cubicBezTo>
                    <a:pt x="11119" y="21538"/>
                    <a:pt x="11338" y="21482"/>
                    <a:pt x="11545" y="21427"/>
                  </a:cubicBezTo>
                  <a:cubicBezTo>
                    <a:pt x="11751" y="21371"/>
                    <a:pt x="11945" y="21315"/>
                    <a:pt x="12136" y="21259"/>
                  </a:cubicBezTo>
                  <a:cubicBezTo>
                    <a:pt x="12326" y="21203"/>
                    <a:pt x="12514" y="21147"/>
                    <a:pt x="12721" y="21064"/>
                  </a:cubicBezTo>
                  <a:cubicBezTo>
                    <a:pt x="12927" y="20980"/>
                    <a:pt x="13152" y="20868"/>
                    <a:pt x="13384" y="20757"/>
                  </a:cubicBezTo>
                  <a:cubicBezTo>
                    <a:pt x="13615" y="20645"/>
                    <a:pt x="13853" y="20534"/>
                    <a:pt x="14081" y="20450"/>
                  </a:cubicBezTo>
                  <a:cubicBezTo>
                    <a:pt x="14309" y="20366"/>
                    <a:pt x="14528" y="20310"/>
                    <a:pt x="14754" y="20254"/>
                  </a:cubicBezTo>
                  <a:cubicBezTo>
                    <a:pt x="14979" y="20199"/>
                    <a:pt x="15210" y="20143"/>
                    <a:pt x="15439" y="20078"/>
                  </a:cubicBezTo>
                  <a:cubicBezTo>
                    <a:pt x="15667" y="20013"/>
                    <a:pt x="15892" y="19938"/>
                    <a:pt x="16133" y="19836"/>
                  </a:cubicBezTo>
                  <a:cubicBezTo>
                    <a:pt x="16374" y="19734"/>
                    <a:pt x="16630" y="19603"/>
                    <a:pt x="16871" y="19492"/>
                  </a:cubicBezTo>
                  <a:cubicBezTo>
                    <a:pt x="17112" y="19380"/>
                    <a:pt x="17337" y="19287"/>
                    <a:pt x="17562" y="19166"/>
                  </a:cubicBezTo>
                  <a:cubicBezTo>
                    <a:pt x="17787" y="19045"/>
                    <a:pt x="18013" y="18896"/>
                    <a:pt x="18232" y="18729"/>
                  </a:cubicBezTo>
                  <a:cubicBezTo>
                    <a:pt x="18451" y="18561"/>
                    <a:pt x="18663" y="18375"/>
                    <a:pt x="18867" y="18152"/>
                  </a:cubicBezTo>
                  <a:cubicBezTo>
                    <a:pt x="19070" y="17929"/>
                    <a:pt x="19264" y="17668"/>
                    <a:pt x="19451" y="17343"/>
                  </a:cubicBezTo>
                  <a:cubicBezTo>
                    <a:pt x="19639" y="17017"/>
                    <a:pt x="19820" y="16627"/>
                    <a:pt x="19983" y="16199"/>
                  </a:cubicBezTo>
                  <a:cubicBezTo>
                    <a:pt x="20146" y="15771"/>
                    <a:pt x="20290" y="15306"/>
                    <a:pt x="20418" y="14803"/>
                  </a:cubicBezTo>
                  <a:cubicBezTo>
                    <a:pt x="20546" y="14301"/>
                    <a:pt x="20659" y="13761"/>
                    <a:pt x="20759" y="13203"/>
                  </a:cubicBezTo>
                  <a:cubicBezTo>
                    <a:pt x="20859" y="12645"/>
                    <a:pt x="20946" y="12068"/>
                    <a:pt x="21022" y="11538"/>
                  </a:cubicBezTo>
                  <a:cubicBezTo>
                    <a:pt x="21097" y="11008"/>
                    <a:pt x="21159" y="10524"/>
                    <a:pt x="21231" y="9929"/>
                  </a:cubicBezTo>
                  <a:cubicBezTo>
                    <a:pt x="21303" y="9334"/>
                    <a:pt x="21384" y="8627"/>
                    <a:pt x="21447" y="8041"/>
                  </a:cubicBezTo>
                  <a:cubicBezTo>
                    <a:pt x="21509" y="7454"/>
                    <a:pt x="21553" y="6989"/>
                    <a:pt x="21575" y="6468"/>
                  </a:cubicBezTo>
                  <a:cubicBezTo>
                    <a:pt x="21597" y="5947"/>
                    <a:pt x="21597" y="5371"/>
                    <a:pt x="21559" y="4859"/>
                  </a:cubicBezTo>
                  <a:cubicBezTo>
                    <a:pt x="21522" y="4347"/>
                    <a:pt x="21447" y="3901"/>
                    <a:pt x="21344" y="3492"/>
                  </a:cubicBezTo>
                  <a:cubicBezTo>
                    <a:pt x="21240" y="3082"/>
                    <a:pt x="21109" y="2710"/>
                    <a:pt x="20943" y="2385"/>
                  </a:cubicBezTo>
                  <a:cubicBezTo>
                    <a:pt x="20778" y="2059"/>
                    <a:pt x="20577" y="1780"/>
                    <a:pt x="20377" y="1557"/>
                  </a:cubicBezTo>
                  <a:cubicBezTo>
                    <a:pt x="20177" y="1334"/>
                    <a:pt x="19977" y="1166"/>
                    <a:pt x="19770" y="1027"/>
                  </a:cubicBezTo>
                  <a:cubicBezTo>
                    <a:pt x="19564" y="887"/>
                    <a:pt x="19351" y="775"/>
                    <a:pt x="19135" y="673"/>
                  </a:cubicBezTo>
                  <a:cubicBezTo>
                    <a:pt x="18920" y="571"/>
                    <a:pt x="18701" y="478"/>
                    <a:pt x="18482" y="403"/>
                  </a:cubicBezTo>
                  <a:cubicBezTo>
                    <a:pt x="18263" y="329"/>
                    <a:pt x="18044" y="273"/>
                    <a:pt x="17822" y="227"/>
                  </a:cubicBezTo>
                  <a:cubicBezTo>
                    <a:pt x="17600" y="180"/>
                    <a:pt x="17375" y="143"/>
                    <a:pt x="17146" y="106"/>
                  </a:cubicBezTo>
                  <a:cubicBezTo>
                    <a:pt x="16918" y="68"/>
                    <a:pt x="16686" y="31"/>
                    <a:pt x="16449" y="13"/>
                  </a:cubicBezTo>
                  <a:cubicBezTo>
                    <a:pt x="16211" y="-6"/>
                    <a:pt x="15967" y="-6"/>
                    <a:pt x="15739" y="22"/>
                  </a:cubicBezTo>
                  <a:cubicBezTo>
                    <a:pt x="15510" y="50"/>
                    <a:pt x="15298" y="106"/>
                    <a:pt x="15085" y="152"/>
                  </a:cubicBezTo>
                  <a:cubicBezTo>
                    <a:pt x="14872" y="199"/>
                    <a:pt x="14660" y="236"/>
                    <a:pt x="14444" y="282"/>
                  </a:cubicBezTo>
                  <a:cubicBezTo>
                    <a:pt x="14228" y="329"/>
                    <a:pt x="14009" y="385"/>
                    <a:pt x="13790" y="441"/>
                  </a:cubicBezTo>
                  <a:cubicBezTo>
                    <a:pt x="13571" y="496"/>
                    <a:pt x="13352" y="552"/>
                    <a:pt x="13137" y="608"/>
                  </a:cubicBezTo>
                  <a:cubicBezTo>
                    <a:pt x="12921" y="664"/>
                    <a:pt x="12708" y="720"/>
                    <a:pt x="12477" y="794"/>
                  </a:cubicBezTo>
                  <a:cubicBezTo>
                    <a:pt x="12245" y="868"/>
                    <a:pt x="11995" y="961"/>
                    <a:pt x="11742" y="1054"/>
                  </a:cubicBezTo>
                  <a:cubicBezTo>
                    <a:pt x="11488" y="1147"/>
                    <a:pt x="11232" y="1241"/>
                    <a:pt x="10994" y="1352"/>
                  </a:cubicBezTo>
                  <a:cubicBezTo>
                    <a:pt x="10756" y="1464"/>
                    <a:pt x="10537" y="1594"/>
                    <a:pt x="10322" y="1724"/>
                  </a:cubicBezTo>
                  <a:cubicBezTo>
                    <a:pt x="10106" y="1854"/>
                    <a:pt x="9893" y="1985"/>
                    <a:pt x="9665" y="2143"/>
                  </a:cubicBezTo>
                  <a:cubicBezTo>
                    <a:pt x="9436" y="2301"/>
                    <a:pt x="9192" y="2487"/>
                    <a:pt x="8961" y="2710"/>
                  </a:cubicBezTo>
                  <a:cubicBezTo>
                    <a:pt x="8730" y="2934"/>
                    <a:pt x="8511" y="3194"/>
                    <a:pt x="8314" y="3445"/>
                  </a:cubicBezTo>
                  <a:cubicBezTo>
                    <a:pt x="8117" y="3696"/>
                    <a:pt x="7941" y="3938"/>
                    <a:pt x="7766" y="41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0" y="5415908"/>
              <a:ext cx="1215390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88"/>
                  </a:moveTo>
                  <a:cubicBezTo>
                    <a:pt x="128" y="8205"/>
                    <a:pt x="256" y="8121"/>
                    <a:pt x="389" y="7995"/>
                  </a:cubicBezTo>
                  <a:cubicBezTo>
                    <a:pt x="523" y="7870"/>
                    <a:pt x="662" y="7702"/>
                    <a:pt x="811" y="7451"/>
                  </a:cubicBezTo>
                  <a:cubicBezTo>
                    <a:pt x="959" y="7200"/>
                    <a:pt x="1117" y="6865"/>
                    <a:pt x="1266" y="6530"/>
                  </a:cubicBezTo>
                  <a:cubicBezTo>
                    <a:pt x="1414" y="6195"/>
                    <a:pt x="1554" y="5860"/>
                    <a:pt x="1704" y="5526"/>
                  </a:cubicBezTo>
                  <a:cubicBezTo>
                    <a:pt x="1855" y="5191"/>
                    <a:pt x="2016" y="4856"/>
                    <a:pt x="2155" y="4605"/>
                  </a:cubicBezTo>
                  <a:cubicBezTo>
                    <a:pt x="2295" y="4353"/>
                    <a:pt x="2411" y="4186"/>
                    <a:pt x="2537" y="3977"/>
                  </a:cubicBezTo>
                  <a:cubicBezTo>
                    <a:pt x="2663" y="3767"/>
                    <a:pt x="2799" y="3516"/>
                    <a:pt x="2934" y="3265"/>
                  </a:cubicBezTo>
                  <a:cubicBezTo>
                    <a:pt x="3070" y="3014"/>
                    <a:pt x="3205" y="2763"/>
                    <a:pt x="3346" y="2553"/>
                  </a:cubicBezTo>
                  <a:cubicBezTo>
                    <a:pt x="3487" y="2344"/>
                    <a:pt x="3634" y="2177"/>
                    <a:pt x="3782" y="2051"/>
                  </a:cubicBezTo>
                  <a:cubicBezTo>
                    <a:pt x="3931" y="1926"/>
                    <a:pt x="4082" y="1842"/>
                    <a:pt x="4239" y="1758"/>
                  </a:cubicBezTo>
                  <a:cubicBezTo>
                    <a:pt x="4397" y="1674"/>
                    <a:pt x="4563" y="1591"/>
                    <a:pt x="4725" y="1507"/>
                  </a:cubicBezTo>
                  <a:cubicBezTo>
                    <a:pt x="4887" y="1423"/>
                    <a:pt x="5045" y="1340"/>
                    <a:pt x="5169" y="1256"/>
                  </a:cubicBezTo>
                  <a:cubicBezTo>
                    <a:pt x="5293" y="1172"/>
                    <a:pt x="5383" y="1088"/>
                    <a:pt x="5515" y="1005"/>
                  </a:cubicBezTo>
                  <a:cubicBezTo>
                    <a:pt x="5646" y="921"/>
                    <a:pt x="5819" y="837"/>
                    <a:pt x="6000" y="753"/>
                  </a:cubicBezTo>
                  <a:cubicBezTo>
                    <a:pt x="6181" y="670"/>
                    <a:pt x="6369" y="586"/>
                    <a:pt x="6504" y="544"/>
                  </a:cubicBezTo>
                  <a:cubicBezTo>
                    <a:pt x="6639" y="502"/>
                    <a:pt x="6722" y="502"/>
                    <a:pt x="6861" y="460"/>
                  </a:cubicBezTo>
                  <a:cubicBezTo>
                    <a:pt x="7001" y="419"/>
                    <a:pt x="7196" y="335"/>
                    <a:pt x="7341" y="251"/>
                  </a:cubicBezTo>
                  <a:cubicBezTo>
                    <a:pt x="7486" y="167"/>
                    <a:pt x="7580" y="84"/>
                    <a:pt x="7676" y="42"/>
                  </a:cubicBezTo>
                  <a:cubicBezTo>
                    <a:pt x="7772" y="0"/>
                    <a:pt x="7870" y="0"/>
                    <a:pt x="7975" y="0"/>
                  </a:cubicBezTo>
                  <a:cubicBezTo>
                    <a:pt x="8080" y="0"/>
                    <a:pt x="8193" y="0"/>
                    <a:pt x="8291" y="0"/>
                  </a:cubicBezTo>
                  <a:cubicBezTo>
                    <a:pt x="8389" y="0"/>
                    <a:pt x="8471" y="0"/>
                    <a:pt x="8624" y="0"/>
                  </a:cubicBezTo>
                  <a:cubicBezTo>
                    <a:pt x="8776" y="0"/>
                    <a:pt x="8998" y="0"/>
                    <a:pt x="9205" y="0"/>
                  </a:cubicBezTo>
                  <a:cubicBezTo>
                    <a:pt x="9412" y="0"/>
                    <a:pt x="9604" y="0"/>
                    <a:pt x="9760" y="0"/>
                  </a:cubicBezTo>
                  <a:cubicBezTo>
                    <a:pt x="9916" y="0"/>
                    <a:pt x="10036" y="0"/>
                    <a:pt x="10147" y="42"/>
                  </a:cubicBezTo>
                  <a:cubicBezTo>
                    <a:pt x="10258" y="84"/>
                    <a:pt x="10360" y="167"/>
                    <a:pt x="10460" y="209"/>
                  </a:cubicBezTo>
                  <a:cubicBezTo>
                    <a:pt x="10559" y="251"/>
                    <a:pt x="10657" y="251"/>
                    <a:pt x="10759" y="293"/>
                  </a:cubicBezTo>
                  <a:cubicBezTo>
                    <a:pt x="10860" y="335"/>
                    <a:pt x="10966" y="419"/>
                    <a:pt x="11125" y="586"/>
                  </a:cubicBezTo>
                  <a:cubicBezTo>
                    <a:pt x="11285" y="753"/>
                    <a:pt x="11500" y="1005"/>
                    <a:pt x="11661" y="1172"/>
                  </a:cubicBezTo>
                  <a:cubicBezTo>
                    <a:pt x="11823" y="1340"/>
                    <a:pt x="11932" y="1423"/>
                    <a:pt x="12030" y="1507"/>
                  </a:cubicBezTo>
                  <a:cubicBezTo>
                    <a:pt x="12128" y="1591"/>
                    <a:pt x="12214" y="1674"/>
                    <a:pt x="12371" y="1842"/>
                  </a:cubicBezTo>
                  <a:cubicBezTo>
                    <a:pt x="12527" y="2009"/>
                    <a:pt x="12752" y="2260"/>
                    <a:pt x="12918" y="2428"/>
                  </a:cubicBezTo>
                  <a:cubicBezTo>
                    <a:pt x="13083" y="2595"/>
                    <a:pt x="13189" y="2679"/>
                    <a:pt x="13347" y="2847"/>
                  </a:cubicBezTo>
                  <a:cubicBezTo>
                    <a:pt x="13505" y="3014"/>
                    <a:pt x="13715" y="3265"/>
                    <a:pt x="13873" y="3474"/>
                  </a:cubicBezTo>
                  <a:cubicBezTo>
                    <a:pt x="14031" y="3684"/>
                    <a:pt x="14137" y="3851"/>
                    <a:pt x="14295" y="4060"/>
                  </a:cubicBezTo>
                  <a:cubicBezTo>
                    <a:pt x="14453" y="4270"/>
                    <a:pt x="14663" y="4521"/>
                    <a:pt x="14825" y="4730"/>
                  </a:cubicBezTo>
                  <a:cubicBezTo>
                    <a:pt x="14987" y="4940"/>
                    <a:pt x="15100" y="5107"/>
                    <a:pt x="15211" y="5274"/>
                  </a:cubicBezTo>
                  <a:cubicBezTo>
                    <a:pt x="15322" y="5442"/>
                    <a:pt x="15431" y="5609"/>
                    <a:pt x="15540" y="5777"/>
                  </a:cubicBezTo>
                  <a:cubicBezTo>
                    <a:pt x="15649" y="5944"/>
                    <a:pt x="15758" y="6112"/>
                    <a:pt x="15863" y="6237"/>
                  </a:cubicBezTo>
                  <a:cubicBezTo>
                    <a:pt x="15969" y="6363"/>
                    <a:pt x="16070" y="6447"/>
                    <a:pt x="16177" y="6572"/>
                  </a:cubicBezTo>
                  <a:cubicBezTo>
                    <a:pt x="16285" y="6698"/>
                    <a:pt x="16397" y="6865"/>
                    <a:pt x="16508" y="7033"/>
                  </a:cubicBezTo>
                  <a:cubicBezTo>
                    <a:pt x="16619" y="7200"/>
                    <a:pt x="16729" y="7367"/>
                    <a:pt x="16836" y="7577"/>
                  </a:cubicBezTo>
                  <a:cubicBezTo>
                    <a:pt x="16943" y="7786"/>
                    <a:pt x="17048" y="8037"/>
                    <a:pt x="17203" y="8330"/>
                  </a:cubicBezTo>
                  <a:cubicBezTo>
                    <a:pt x="17357" y="8623"/>
                    <a:pt x="17560" y="8958"/>
                    <a:pt x="17712" y="9251"/>
                  </a:cubicBezTo>
                  <a:cubicBezTo>
                    <a:pt x="17865" y="9544"/>
                    <a:pt x="17966" y="9795"/>
                    <a:pt x="18111" y="10130"/>
                  </a:cubicBezTo>
                  <a:cubicBezTo>
                    <a:pt x="18256" y="10465"/>
                    <a:pt x="18444" y="10884"/>
                    <a:pt x="18583" y="11177"/>
                  </a:cubicBezTo>
                  <a:cubicBezTo>
                    <a:pt x="18722" y="11470"/>
                    <a:pt x="18813" y="11637"/>
                    <a:pt x="18946" y="11930"/>
                  </a:cubicBezTo>
                  <a:cubicBezTo>
                    <a:pt x="19080" y="12223"/>
                    <a:pt x="19256" y="12642"/>
                    <a:pt x="19460" y="13186"/>
                  </a:cubicBezTo>
                  <a:cubicBezTo>
                    <a:pt x="19663" y="13730"/>
                    <a:pt x="19892" y="14400"/>
                    <a:pt x="20071" y="14902"/>
                  </a:cubicBezTo>
                  <a:cubicBezTo>
                    <a:pt x="20250" y="15405"/>
                    <a:pt x="20377" y="15740"/>
                    <a:pt x="20532" y="16284"/>
                  </a:cubicBezTo>
                  <a:cubicBezTo>
                    <a:pt x="20686" y="16828"/>
                    <a:pt x="20866" y="17581"/>
                    <a:pt x="21049" y="18502"/>
                  </a:cubicBezTo>
                  <a:cubicBezTo>
                    <a:pt x="21231" y="19423"/>
                    <a:pt x="21416" y="205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8432800" y="5587358"/>
              <a:ext cx="273050" cy="311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26" y="514"/>
                    <a:pt x="18251" y="1029"/>
                    <a:pt x="17079" y="1513"/>
                  </a:cubicBezTo>
                  <a:cubicBezTo>
                    <a:pt x="15907" y="1998"/>
                    <a:pt x="15237" y="2454"/>
                    <a:pt x="14819" y="2961"/>
                  </a:cubicBezTo>
                  <a:cubicBezTo>
                    <a:pt x="14400" y="3468"/>
                    <a:pt x="14233" y="4026"/>
                    <a:pt x="14149" y="4584"/>
                  </a:cubicBezTo>
                  <a:cubicBezTo>
                    <a:pt x="14065" y="5143"/>
                    <a:pt x="14065" y="5701"/>
                    <a:pt x="14065" y="6282"/>
                  </a:cubicBezTo>
                  <a:cubicBezTo>
                    <a:pt x="14065" y="6862"/>
                    <a:pt x="14065" y="7464"/>
                    <a:pt x="13898" y="8074"/>
                  </a:cubicBezTo>
                  <a:cubicBezTo>
                    <a:pt x="13730" y="8684"/>
                    <a:pt x="13395" y="9301"/>
                    <a:pt x="13144" y="9867"/>
                  </a:cubicBezTo>
                  <a:cubicBezTo>
                    <a:pt x="12893" y="10433"/>
                    <a:pt x="12726" y="10947"/>
                    <a:pt x="12307" y="11498"/>
                  </a:cubicBezTo>
                  <a:cubicBezTo>
                    <a:pt x="11888" y="12049"/>
                    <a:pt x="11219" y="12637"/>
                    <a:pt x="10298" y="13217"/>
                  </a:cubicBezTo>
                  <a:cubicBezTo>
                    <a:pt x="9377" y="13798"/>
                    <a:pt x="8205" y="14371"/>
                    <a:pt x="7200" y="14922"/>
                  </a:cubicBezTo>
                  <a:cubicBezTo>
                    <a:pt x="6195" y="15473"/>
                    <a:pt x="5358" y="16002"/>
                    <a:pt x="4688" y="16523"/>
                  </a:cubicBezTo>
                  <a:cubicBezTo>
                    <a:pt x="4019" y="17045"/>
                    <a:pt x="3516" y="17559"/>
                    <a:pt x="3098" y="18059"/>
                  </a:cubicBezTo>
                  <a:cubicBezTo>
                    <a:pt x="2679" y="18558"/>
                    <a:pt x="2344" y="19043"/>
                    <a:pt x="1842" y="19521"/>
                  </a:cubicBezTo>
                  <a:cubicBezTo>
                    <a:pt x="1340" y="19998"/>
                    <a:pt x="670" y="20469"/>
                    <a:pt x="335" y="20814"/>
                  </a:cubicBezTo>
                  <a:cubicBezTo>
                    <a:pt x="0" y="21159"/>
                    <a:pt x="0" y="21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8839200" y="5915115"/>
              <a:ext cx="158750" cy="37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4483"/>
                  </a:moveTo>
                  <a:cubicBezTo>
                    <a:pt x="288" y="3639"/>
                    <a:pt x="576" y="2794"/>
                    <a:pt x="1008" y="2734"/>
                  </a:cubicBezTo>
                  <a:cubicBezTo>
                    <a:pt x="1440" y="2673"/>
                    <a:pt x="2016" y="3397"/>
                    <a:pt x="3024" y="5751"/>
                  </a:cubicBezTo>
                  <a:cubicBezTo>
                    <a:pt x="4032" y="8104"/>
                    <a:pt x="5472" y="12086"/>
                    <a:pt x="6480" y="14680"/>
                  </a:cubicBezTo>
                  <a:cubicBezTo>
                    <a:pt x="7488" y="17275"/>
                    <a:pt x="8064" y="18481"/>
                    <a:pt x="8640" y="19447"/>
                  </a:cubicBezTo>
                  <a:cubicBezTo>
                    <a:pt x="9216" y="20412"/>
                    <a:pt x="9792" y="21136"/>
                    <a:pt x="10656" y="21317"/>
                  </a:cubicBezTo>
                  <a:cubicBezTo>
                    <a:pt x="11520" y="21498"/>
                    <a:pt x="12672" y="21136"/>
                    <a:pt x="13824" y="19085"/>
                  </a:cubicBezTo>
                  <a:cubicBezTo>
                    <a:pt x="14976" y="17033"/>
                    <a:pt x="16128" y="13292"/>
                    <a:pt x="16704" y="10095"/>
                  </a:cubicBezTo>
                  <a:cubicBezTo>
                    <a:pt x="17280" y="6897"/>
                    <a:pt x="17280" y="4242"/>
                    <a:pt x="17280" y="2553"/>
                  </a:cubicBezTo>
                  <a:cubicBezTo>
                    <a:pt x="17280" y="863"/>
                    <a:pt x="17280" y="139"/>
                    <a:pt x="17712" y="19"/>
                  </a:cubicBezTo>
                  <a:cubicBezTo>
                    <a:pt x="18144" y="-102"/>
                    <a:pt x="19008" y="381"/>
                    <a:pt x="19728" y="984"/>
                  </a:cubicBezTo>
                  <a:cubicBezTo>
                    <a:pt x="20448" y="1587"/>
                    <a:pt x="21024" y="2311"/>
                    <a:pt x="21600" y="3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8981799" y="6139758"/>
              <a:ext cx="117751" cy="13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894" fill="norm" stroke="1" extrusionOk="0">
                  <a:moveTo>
                    <a:pt x="8728" y="1021"/>
                  </a:moveTo>
                  <a:cubicBezTo>
                    <a:pt x="6800" y="346"/>
                    <a:pt x="4871" y="-329"/>
                    <a:pt x="3521" y="177"/>
                  </a:cubicBezTo>
                  <a:cubicBezTo>
                    <a:pt x="2171" y="683"/>
                    <a:pt x="1400" y="2371"/>
                    <a:pt x="821" y="5240"/>
                  </a:cubicBezTo>
                  <a:cubicBezTo>
                    <a:pt x="243" y="8108"/>
                    <a:pt x="-143" y="12158"/>
                    <a:pt x="50" y="15196"/>
                  </a:cubicBezTo>
                  <a:cubicBezTo>
                    <a:pt x="243" y="18234"/>
                    <a:pt x="1014" y="20259"/>
                    <a:pt x="2171" y="20765"/>
                  </a:cubicBezTo>
                  <a:cubicBezTo>
                    <a:pt x="3328" y="21271"/>
                    <a:pt x="4871" y="20259"/>
                    <a:pt x="6414" y="18402"/>
                  </a:cubicBezTo>
                  <a:cubicBezTo>
                    <a:pt x="7957" y="16546"/>
                    <a:pt x="9500" y="13846"/>
                    <a:pt x="11043" y="13677"/>
                  </a:cubicBezTo>
                  <a:cubicBezTo>
                    <a:pt x="12586" y="13509"/>
                    <a:pt x="14128" y="15871"/>
                    <a:pt x="15864" y="16883"/>
                  </a:cubicBezTo>
                  <a:cubicBezTo>
                    <a:pt x="17600" y="17896"/>
                    <a:pt x="19528" y="17558"/>
                    <a:pt x="21457" y="1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099499" y="6076308"/>
              <a:ext cx="120702" cy="16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71" fill="norm" stroke="1" extrusionOk="0">
                  <a:moveTo>
                    <a:pt x="1126" y="13770"/>
                  </a:moveTo>
                  <a:cubicBezTo>
                    <a:pt x="381" y="12420"/>
                    <a:pt x="-364" y="11070"/>
                    <a:pt x="195" y="10260"/>
                  </a:cubicBezTo>
                  <a:cubicBezTo>
                    <a:pt x="753" y="9450"/>
                    <a:pt x="2615" y="9180"/>
                    <a:pt x="4850" y="9720"/>
                  </a:cubicBezTo>
                  <a:cubicBezTo>
                    <a:pt x="7084" y="10260"/>
                    <a:pt x="9691" y="11610"/>
                    <a:pt x="11367" y="13365"/>
                  </a:cubicBezTo>
                  <a:cubicBezTo>
                    <a:pt x="13043" y="15120"/>
                    <a:pt x="13788" y="17280"/>
                    <a:pt x="13602" y="18900"/>
                  </a:cubicBezTo>
                  <a:cubicBezTo>
                    <a:pt x="13415" y="20520"/>
                    <a:pt x="12298" y="21600"/>
                    <a:pt x="11367" y="21330"/>
                  </a:cubicBezTo>
                  <a:cubicBezTo>
                    <a:pt x="10436" y="21060"/>
                    <a:pt x="9691" y="19440"/>
                    <a:pt x="10064" y="16335"/>
                  </a:cubicBezTo>
                  <a:cubicBezTo>
                    <a:pt x="10436" y="13230"/>
                    <a:pt x="11926" y="8640"/>
                    <a:pt x="13974" y="5670"/>
                  </a:cubicBezTo>
                  <a:cubicBezTo>
                    <a:pt x="16022" y="2700"/>
                    <a:pt x="18629" y="1350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9294600" y="5971876"/>
              <a:ext cx="84351" cy="29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02" fill="norm" stroke="1" extrusionOk="0">
                  <a:moveTo>
                    <a:pt x="20994" y="1125"/>
                  </a:moveTo>
                  <a:cubicBezTo>
                    <a:pt x="18887" y="665"/>
                    <a:pt x="16779" y="205"/>
                    <a:pt x="14409" y="52"/>
                  </a:cubicBezTo>
                  <a:cubicBezTo>
                    <a:pt x="12038" y="-101"/>
                    <a:pt x="9404" y="52"/>
                    <a:pt x="7033" y="971"/>
                  </a:cubicBezTo>
                  <a:cubicBezTo>
                    <a:pt x="4662" y="1890"/>
                    <a:pt x="2555" y="3576"/>
                    <a:pt x="1238" y="6180"/>
                  </a:cubicBezTo>
                  <a:cubicBezTo>
                    <a:pt x="-79" y="8784"/>
                    <a:pt x="-606" y="12308"/>
                    <a:pt x="974" y="15065"/>
                  </a:cubicBezTo>
                  <a:cubicBezTo>
                    <a:pt x="2555" y="17822"/>
                    <a:pt x="6243" y="19814"/>
                    <a:pt x="9667" y="20656"/>
                  </a:cubicBezTo>
                  <a:cubicBezTo>
                    <a:pt x="13092" y="21499"/>
                    <a:pt x="16253" y="21193"/>
                    <a:pt x="19414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9429749" y="6025508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2200"/>
                    <a:pt x="1516" y="4400"/>
                    <a:pt x="5116" y="8000"/>
                  </a:cubicBezTo>
                  <a:cubicBezTo>
                    <a:pt x="8716" y="11600"/>
                    <a:pt x="15158" y="16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448800" y="6067281"/>
              <a:ext cx="107950" cy="23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249"/>
                  </a:moveTo>
                  <a:cubicBezTo>
                    <a:pt x="19482" y="52"/>
                    <a:pt x="17365" y="-144"/>
                    <a:pt x="15671" y="151"/>
                  </a:cubicBezTo>
                  <a:cubicBezTo>
                    <a:pt x="13976" y="445"/>
                    <a:pt x="12706" y="1231"/>
                    <a:pt x="10165" y="4176"/>
                  </a:cubicBezTo>
                  <a:cubicBezTo>
                    <a:pt x="7624" y="7121"/>
                    <a:pt x="3812" y="12227"/>
                    <a:pt x="1906" y="15467"/>
                  </a:cubicBezTo>
                  <a:cubicBezTo>
                    <a:pt x="0" y="18707"/>
                    <a:pt x="0" y="20081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556750" y="5968358"/>
              <a:ext cx="8008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9969" y="0"/>
                  </a:moveTo>
                  <a:cubicBezTo>
                    <a:pt x="13846" y="2492"/>
                    <a:pt x="17723" y="4985"/>
                    <a:pt x="19662" y="7823"/>
                  </a:cubicBezTo>
                  <a:cubicBezTo>
                    <a:pt x="21600" y="10662"/>
                    <a:pt x="21600" y="13846"/>
                    <a:pt x="18000" y="16200"/>
                  </a:cubicBezTo>
                  <a:cubicBezTo>
                    <a:pt x="14400" y="18554"/>
                    <a:pt x="7200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9131299" y="5693407"/>
              <a:ext cx="203201" cy="19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1349"/>
                  </a:moveTo>
                  <a:cubicBezTo>
                    <a:pt x="1575" y="17484"/>
                    <a:pt x="3150" y="13618"/>
                    <a:pt x="5175" y="10094"/>
                  </a:cubicBezTo>
                  <a:cubicBezTo>
                    <a:pt x="7200" y="6570"/>
                    <a:pt x="9675" y="3387"/>
                    <a:pt x="11475" y="1682"/>
                  </a:cubicBezTo>
                  <a:cubicBezTo>
                    <a:pt x="13275" y="-24"/>
                    <a:pt x="14400" y="-251"/>
                    <a:pt x="15188" y="204"/>
                  </a:cubicBezTo>
                  <a:cubicBezTo>
                    <a:pt x="15975" y="658"/>
                    <a:pt x="16425" y="1795"/>
                    <a:pt x="16875" y="4524"/>
                  </a:cubicBezTo>
                  <a:cubicBezTo>
                    <a:pt x="17325" y="7252"/>
                    <a:pt x="17775" y="11572"/>
                    <a:pt x="18562" y="14073"/>
                  </a:cubicBezTo>
                  <a:cubicBezTo>
                    <a:pt x="19350" y="16574"/>
                    <a:pt x="20475" y="17256"/>
                    <a:pt x="21600" y="17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798049" y="6114408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759949" y="6184258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9800"/>
                    <a:pt x="9257" y="18000"/>
                    <a:pt x="12857" y="14400"/>
                  </a:cubicBezTo>
                  <a:cubicBezTo>
                    <a:pt x="16457" y="10800"/>
                    <a:pt x="1902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0217150" y="5892158"/>
              <a:ext cx="254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90"/>
                    <a:pt x="7200" y="10580"/>
                    <a:pt x="10800" y="14180"/>
                  </a:cubicBezTo>
                  <a:cubicBezTo>
                    <a:pt x="14400" y="17780"/>
                    <a:pt x="18000" y="196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0128250" y="6254108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8000"/>
                    <a:pt x="6776" y="14400"/>
                    <a:pt x="10376" y="10800"/>
                  </a:cubicBezTo>
                  <a:cubicBezTo>
                    <a:pt x="13976" y="7200"/>
                    <a:pt x="1778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0153650" y="6396060"/>
              <a:ext cx="165100" cy="23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5815" y="6159"/>
                  </a:moveTo>
                  <a:cubicBezTo>
                    <a:pt x="3877" y="9052"/>
                    <a:pt x="1938" y="11945"/>
                    <a:pt x="969" y="14163"/>
                  </a:cubicBezTo>
                  <a:cubicBezTo>
                    <a:pt x="0" y="16381"/>
                    <a:pt x="0" y="17924"/>
                    <a:pt x="0" y="19177"/>
                  </a:cubicBezTo>
                  <a:cubicBezTo>
                    <a:pt x="0" y="20431"/>
                    <a:pt x="0" y="21395"/>
                    <a:pt x="138" y="21395"/>
                  </a:cubicBezTo>
                  <a:cubicBezTo>
                    <a:pt x="277" y="21395"/>
                    <a:pt x="554" y="20431"/>
                    <a:pt x="1246" y="17249"/>
                  </a:cubicBezTo>
                  <a:cubicBezTo>
                    <a:pt x="1938" y="14066"/>
                    <a:pt x="3046" y="8666"/>
                    <a:pt x="4015" y="5388"/>
                  </a:cubicBezTo>
                  <a:cubicBezTo>
                    <a:pt x="4985" y="2109"/>
                    <a:pt x="5815" y="952"/>
                    <a:pt x="7062" y="374"/>
                  </a:cubicBezTo>
                  <a:cubicBezTo>
                    <a:pt x="8308" y="-205"/>
                    <a:pt x="9969" y="-205"/>
                    <a:pt x="12046" y="1049"/>
                  </a:cubicBezTo>
                  <a:cubicBezTo>
                    <a:pt x="14123" y="2302"/>
                    <a:pt x="16615" y="4809"/>
                    <a:pt x="17723" y="7606"/>
                  </a:cubicBezTo>
                  <a:cubicBezTo>
                    <a:pt x="18831" y="10402"/>
                    <a:pt x="18554" y="13488"/>
                    <a:pt x="18277" y="15513"/>
                  </a:cubicBezTo>
                  <a:cubicBezTo>
                    <a:pt x="18000" y="17538"/>
                    <a:pt x="17723" y="18502"/>
                    <a:pt x="18277" y="18599"/>
                  </a:cubicBezTo>
                  <a:cubicBezTo>
                    <a:pt x="18831" y="18695"/>
                    <a:pt x="20215" y="17924"/>
                    <a:pt x="21600" y="17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0520819" y="6066693"/>
              <a:ext cx="207361" cy="26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44" fill="norm" stroke="1" extrusionOk="0">
                  <a:moveTo>
                    <a:pt x="20203" y="1303"/>
                  </a:moveTo>
                  <a:cubicBezTo>
                    <a:pt x="20851" y="612"/>
                    <a:pt x="21499" y="-79"/>
                    <a:pt x="20959" y="7"/>
                  </a:cubicBezTo>
                  <a:cubicBezTo>
                    <a:pt x="20419" y="94"/>
                    <a:pt x="18691" y="958"/>
                    <a:pt x="15883" y="2340"/>
                  </a:cubicBezTo>
                  <a:cubicBezTo>
                    <a:pt x="13075" y="3723"/>
                    <a:pt x="9187" y="5623"/>
                    <a:pt x="6919" y="7006"/>
                  </a:cubicBezTo>
                  <a:cubicBezTo>
                    <a:pt x="4651" y="8388"/>
                    <a:pt x="4003" y="9252"/>
                    <a:pt x="4219" y="9857"/>
                  </a:cubicBezTo>
                  <a:cubicBezTo>
                    <a:pt x="4435" y="10462"/>
                    <a:pt x="5515" y="10807"/>
                    <a:pt x="6703" y="10980"/>
                  </a:cubicBezTo>
                  <a:cubicBezTo>
                    <a:pt x="7891" y="11153"/>
                    <a:pt x="9187" y="11153"/>
                    <a:pt x="10267" y="11412"/>
                  </a:cubicBezTo>
                  <a:cubicBezTo>
                    <a:pt x="11347" y="11671"/>
                    <a:pt x="12211" y="12190"/>
                    <a:pt x="12319" y="12795"/>
                  </a:cubicBezTo>
                  <a:cubicBezTo>
                    <a:pt x="12427" y="13399"/>
                    <a:pt x="11779" y="14091"/>
                    <a:pt x="10051" y="15041"/>
                  </a:cubicBezTo>
                  <a:cubicBezTo>
                    <a:pt x="8323" y="15991"/>
                    <a:pt x="5515" y="17201"/>
                    <a:pt x="3463" y="18151"/>
                  </a:cubicBezTo>
                  <a:cubicBezTo>
                    <a:pt x="1411" y="19102"/>
                    <a:pt x="115" y="19793"/>
                    <a:pt x="7" y="20398"/>
                  </a:cubicBezTo>
                  <a:cubicBezTo>
                    <a:pt x="-101" y="21003"/>
                    <a:pt x="979" y="21521"/>
                    <a:pt x="3787" y="21435"/>
                  </a:cubicBezTo>
                  <a:cubicBezTo>
                    <a:pt x="6595" y="21348"/>
                    <a:pt x="11131" y="20657"/>
                    <a:pt x="13939" y="20225"/>
                  </a:cubicBezTo>
                  <a:cubicBezTo>
                    <a:pt x="16747" y="19793"/>
                    <a:pt x="17827" y="19620"/>
                    <a:pt x="18907" y="19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0953750" y="607630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0865883" y="6066693"/>
              <a:ext cx="100568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15" fill="norm" stroke="1" extrusionOk="0">
                  <a:moveTo>
                    <a:pt x="20944" y="1405"/>
                  </a:moveTo>
                  <a:cubicBezTo>
                    <a:pt x="19622" y="660"/>
                    <a:pt x="18299" y="-85"/>
                    <a:pt x="16095" y="8"/>
                  </a:cubicBezTo>
                  <a:cubicBezTo>
                    <a:pt x="13891" y="101"/>
                    <a:pt x="10805" y="1032"/>
                    <a:pt x="7720" y="3546"/>
                  </a:cubicBezTo>
                  <a:cubicBezTo>
                    <a:pt x="4634" y="6060"/>
                    <a:pt x="1548" y="10156"/>
                    <a:pt x="446" y="13229"/>
                  </a:cubicBezTo>
                  <a:cubicBezTo>
                    <a:pt x="-656" y="16301"/>
                    <a:pt x="226" y="18349"/>
                    <a:pt x="3752" y="19560"/>
                  </a:cubicBezTo>
                  <a:cubicBezTo>
                    <a:pt x="7279" y="20770"/>
                    <a:pt x="13450" y="21143"/>
                    <a:pt x="19622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1029950" y="6101708"/>
              <a:ext cx="133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892"/>
                    <a:pt x="10286" y="7784"/>
                    <a:pt x="13886" y="11384"/>
                  </a:cubicBezTo>
                  <a:cubicBezTo>
                    <a:pt x="17486" y="14984"/>
                    <a:pt x="19543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1050461" y="6076308"/>
              <a:ext cx="11283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20936" y="0"/>
                  </a:moveTo>
                  <a:cubicBezTo>
                    <a:pt x="18972" y="164"/>
                    <a:pt x="17009" y="327"/>
                    <a:pt x="15241" y="1309"/>
                  </a:cubicBezTo>
                  <a:cubicBezTo>
                    <a:pt x="13474" y="2291"/>
                    <a:pt x="11903" y="4091"/>
                    <a:pt x="9154" y="7200"/>
                  </a:cubicBezTo>
                  <a:cubicBezTo>
                    <a:pt x="6405" y="10309"/>
                    <a:pt x="2478" y="14727"/>
                    <a:pt x="907" y="17345"/>
                  </a:cubicBezTo>
                  <a:cubicBezTo>
                    <a:pt x="-664" y="19964"/>
                    <a:pt x="121" y="20782"/>
                    <a:pt x="9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1214100" y="6292208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1233149" y="6180025"/>
              <a:ext cx="30809" cy="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358" fill="norm" stroke="1" extrusionOk="0">
                  <a:moveTo>
                    <a:pt x="17280" y="16971"/>
                  </a:moveTo>
                  <a:cubicBezTo>
                    <a:pt x="11520" y="12343"/>
                    <a:pt x="5760" y="7714"/>
                    <a:pt x="4320" y="9257"/>
                  </a:cubicBezTo>
                  <a:cubicBezTo>
                    <a:pt x="2880" y="10800"/>
                    <a:pt x="5760" y="18514"/>
                    <a:pt x="10080" y="20057"/>
                  </a:cubicBezTo>
                  <a:cubicBezTo>
                    <a:pt x="14400" y="21600"/>
                    <a:pt x="20160" y="16971"/>
                    <a:pt x="20880" y="11571"/>
                  </a:cubicBezTo>
                  <a:cubicBezTo>
                    <a:pt x="21600" y="6171"/>
                    <a:pt x="17280" y="0"/>
                    <a:pt x="12960" y="0"/>
                  </a:cubicBezTo>
                  <a:cubicBezTo>
                    <a:pt x="8640" y="0"/>
                    <a:pt x="4320" y="6171"/>
                    <a:pt x="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1366500" y="6228708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1595099" y="6139808"/>
              <a:ext cx="133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771"/>
                    <a:pt x="10286" y="7543"/>
                    <a:pt x="13886" y="11143"/>
                  </a:cubicBezTo>
                  <a:cubicBezTo>
                    <a:pt x="17486" y="14743"/>
                    <a:pt x="19543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1607799" y="6184258"/>
              <a:ext cx="114301" cy="20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0"/>
                  </a:moveTo>
                  <a:cubicBezTo>
                    <a:pt x="18000" y="3118"/>
                    <a:pt x="14400" y="6235"/>
                    <a:pt x="11400" y="9464"/>
                  </a:cubicBezTo>
                  <a:cubicBezTo>
                    <a:pt x="8400" y="12693"/>
                    <a:pt x="6000" y="16033"/>
                    <a:pt x="4200" y="18148"/>
                  </a:cubicBezTo>
                  <a:cubicBezTo>
                    <a:pt x="2400" y="20264"/>
                    <a:pt x="1200" y="21155"/>
                    <a:pt x="600" y="21377"/>
                  </a:cubicBezTo>
                  <a:cubicBezTo>
                    <a:pt x="0" y="21600"/>
                    <a:pt x="0" y="21155"/>
                    <a:pt x="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1563350" y="6093241"/>
              <a:ext cx="1651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0800"/>
                    <a:pt x="10523" y="0"/>
                    <a:pt x="14123" y="0"/>
                  </a:cubicBezTo>
                  <a:cubicBezTo>
                    <a:pt x="17723" y="0"/>
                    <a:pt x="1966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1779249" y="6133458"/>
              <a:ext cx="49859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0" y="0"/>
                  </a:moveTo>
                  <a:cubicBezTo>
                    <a:pt x="4500" y="429"/>
                    <a:pt x="9000" y="858"/>
                    <a:pt x="13050" y="2360"/>
                  </a:cubicBezTo>
                  <a:cubicBezTo>
                    <a:pt x="17100" y="3862"/>
                    <a:pt x="20700" y="6437"/>
                    <a:pt x="21150" y="9584"/>
                  </a:cubicBezTo>
                  <a:cubicBezTo>
                    <a:pt x="21600" y="12731"/>
                    <a:pt x="18900" y="16450"/>
                    <a:pt x="15300" y="18668"/>
                  </a:cubicBezTo>
                  <a:cubicBezTo>
                    <a:pt x="11700" y="20885"/>
                    <a:pt x="7200" y="21600"/>
                    <a:pt x="5400" y="21600"/>
                  </a:cubicBezTo>
                  <a:cubicBezTo>
                    <a:pt x="3600" y="21600"/>
                    <a:pt x="4500" y="20885"/>
                    <a:pt x="54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1874499" y="6013720"/>
              <a:ext cx="114301" cy="13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3966"/>
                  </a:moveTo>
                  <a:cubicBezTo>
                    <a:pt x="1200" y="2595"/>
                    <a:pt x="2400" y="1223"/>
                    <a:pt x="4000" y="538"/>
                  </a:cubicBezTo>
                  <a:cubicBezTo>
                    <a:pt x="5600" y="-148"/>
                    <a:pt x="7600" y="-148"/>
                    <a:pt x="9400" y="366"/>
                  </a:cubicBezTo>
                  <a:cubicBezTo>
                    <a:pt x="11200" y="881"/>
                    <a:pt x="12800" y="1909"/>
                    <a:pt x="12800" y="3966"/>
                  </a:cubicBezTo>
                  <a:cubicBezTo>
                    <a:pt x="12800" y="6023"/>
                    <a:pt x="11200" y="9109"/>
                    <a:pt x="9600" y="11166"/>
                  </a:cubicBezTo>
                  <a:cubicBezTo>
                    <a:pt x="8000" y="13223"/>
                    <a:pt x="6400" y="14252"/>
                    <a:pt x="5000" y="15452"/>
                  </a:cubicBezTo>
                  <a:cubicBezTo>
                    <a:pt x="3600" y="16652"/>
                    <a:pt x="2400" y="18023"/>
                    <a:pt x="3000" y="18709"/>
                  </a:cubicBezTo>
                  <a:cubicBezTo>
                    <a:pt x="3600" y="19395"/>
                    <a:pt x="6000" y="19395"/>
                    <a:pt x="9400" y="19738"/>
                  </a:cubicBezTo>
                  <a:cubicBezTo>
                    <a:pt x="12800" y="20081"/>
                    <a:pt x="17200" y="20766"/>
                    <a:pt x="216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785135" y="7210977"/>
              <a:ext cx="206465" cy="42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34" fill="norm" stroke="1" extrusionOk="0">
                  <a:moveTo>
                    <a:pt x="1662" y="1377"/>
                  </a:moveTo>
                  <a:cubicBezTo>
                    <a:pt x="781" y="845"/>
                    <a:pt x="-101" y="313"/>
                    <a:pt x="9" y="100"/>
                  </a:cubicBezTo>
                  <a:cubicBezTo>
                    <a:pt x="119" y="-113"/>
                    <a:pt x="1221" y="-7"/>
                    <a:pt x="2213" y="632"/>
                  </a:cubicBezTo>
                  <a:cubicBezTo>
                    <a:pt x="3205" y="1270"/>
                    <a:pt x="4087" y="2441"/>
                    <a:pt x="4968" y="4675"/>
                  </a:cubicBezTo>
                  <a:cubicBezTo>
                    <a:pt x="5850" y="6910"/>
                    <a:pt x="6732" y="10208"/>
                    <a:pt x="7834" y="13081"/>
                  </a:cubicBezTo>
                  <a:cubicBezTo>
                    <a:pt x="8936" y="15954"/>
                    <a:pt x="10258" y="18401"/>
                    <a:pt x="11360" y="19785"/>
                  </a:cubicBezTo>
                  <a:cubicBezTo>
                    <a:pt x="12462" y="21168"/>
                    <a:pt x="13344" y="21487"/>
                    <a:pt x="14115" y="21274"/>
                  </a:cubicBezTo>
                  <a:cubicBezTo>
                    <a:pt x="14887" y="21061"/>
                    <a:pt x="15548" y="20317"/>
                    <a:pt x="16319" y="18082"/>
                  </a:cubicBezTo>
                  <a:cubicBezTo>
                    <a:pt x="17091" y="15848"/>
                    <a:pt x="17972" y="12123"/>
                    <a:pt x="18634" y="9091"/>
                  </a:cubicBezTo>
                  <a:cubicBezTo>
                    <a:pt x="19295" y="6058"/>
                    <a:pt x="19736" y="3718"/>
                    <a:pt x="20177" y="2281"/>
                  </a:cubicBezTo>
                  <a:cubicBezTo>
                    <a:pt x="20617" y="845"/>
                    <a:pt x="21058" y="313"/>
                    <a:pt x="21279" y="525"/>
                  </a:cubicBezTo>
                  <a:cubicBezTo>
                    <a:pt x="21499" y="738"/>
                    <a:pt x="21499" y="1696"/>
                    <a:pt x="21499" y="2707"/>
                  </a:cubicBezTo>
                  <a:cubicBezTo>
                    <a:pt x="21499" y="3718"/>
                    <a:pt x="21499" y="4782"/>
                    <a:pt x="21499" y="5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9045310" y="7470796"/>
              <a:ext cx="143140" cy="15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937" fill="norm" stroke="1" extrusionOk="0">
                  <a:moveTo>
                    <a:pt x="14810" y="8228"/>
                  </a:moveTo>
                  <a:cubicBezTo>
                    <a:pt x="12905" y="5893"/>
                    <a:pt x="10999" y="3557"/>
                    <a:pt x="9410" y="1952"/>
                  </a:cubicBezTo>
                  <a:cubicBezTo>
                    <a:pt x="7822" y="347"/>
                    <a:pt x="6552" y="-529"/>
                    <a:pt x="5281" y="347"/>
                  </a:cubicBezTo>
                  <a:cubicBezTo>
                    <a:pt x="4010" y="1222"/>
                    <a:pt x="2740" y="3849"/>
                    <a:pt x="1787" y="7060"/>
                  </a:cubicBezTo>
                  <a:cubicBezTo>
                    <a:pt x="834" y="10271"/>
                    <a:pt x="199" y="14066"/>
                    <a:pt x="40" y="16693"/>
                  </a:cubicBezTo>
                  <a:cubicBezTo>
                    <a:pt x="-119" y="19320"/>
                    <a:pt x="199" y="20779"/>
                    <a:pt x="993" y="20925"/>
                  </a:cubicBezTo>
                  <a:cubicBezTo>
                    <a:pt x="1787" y="21071"/>
                    <a:pt x="3057" y="19903"/>
                    <a:pt x="4169" y="18152"/>
                  </a:cubicBezTo>
                  <a:cubicBezTo>
                    <a:pt x="5281" y="16401"/>
                    <a:pt x="6234" y="14066"/>
                    <a:pt x="7505" y="13044"/>
                  </a:cubicBezTo>
                  <a:cubicBezTo>
                    <a:pt x="8775" y="12022"/>
                    <a:pt x="10363" y="12314"/>
                    <a:pt x="12110" y="12752"/>
                  </a:cubicBezTo>
                  <a:cubicBezTo>
                    <a:pt x="13857" y="13190"/>
                    <a:pt x="15763" y="13774"/>
                    <a:pt x="17352" y="13628"/>
                  </a:cubicBezTo>
                  <a:cubicBezTo>
                    <a:pt x="18940" y="13482"/>
                    <a:pt x="20210" y="12606"/>
                    <a:pt x="21481" y="11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9166135" y="7397108"/>
              <a:ext cx="162016" cy="21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22" fill="norm" stroke="1" extrusionOk="0">
                  <a:moveTo>
                    <a:pt x="2116" y="11838"/>
                  </a:moveTo>
                  <a:cubicBezTo>
                    <a:pt x="994" y="11008"/>
                    <a:pt x="-128" y="10177"/>
                    <a:pt x="12" y="9865"/>
                  </a:cubicBezTo>
                  <a:cubicBezTo>
                    <a:pt x="153" y="9554"/>
                    <a:pt x="1555" y="9762"/>
                    <a:pt x="3940" y="11319"/>
                  </a:cubicBezTo>
                  <a:cubicBezTo>
                    <a:pt x="6324" y="12877"/>
                    <a:pt x="9690" y="15785"/>
                    <a:pt x="11514" y="17862"/>
                  </a:cubicBezTo>
                  <a:cubicBezTo>
                    <a:pt x="13337" y="19938"/>
                    <a:pt x="13617" y="21185"/>
                    <a:pt x="13197" y="21392"/>
                  </a:cubicBezTo>
                  <a:cubicBezTo>
                    <a:pt x="12776" y="21600"/>
                    <a:pt x="11654" y="20769"/>
                    <a:pt x="11654" y="17758"/>
                  </a:cubicBezTo>
                  <a:cubicBezTo>
                    <a:pt x="11654" y="14746"/>
                    <a:pt x="12776" y="9554"/>
                    <a:pt x="13758" y="6438"/>
                  </a:cubicBezTo>
                  <a:cubicBezTo>
                    <a:pt x="14740" y="3323"/>
                    <a:pt x="15581" y="2285"/>
                    <a:pt x="16843" y="1558"/>
                  </a:cubicBezTo>
                  <a:cubicBezTo>
                    <a:pt x="18106" y="831"/>
                    <a:pt x="19789" y="415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394735" y="7307005"/>
              <a:ext cx="79466" cy="34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43" fill="norm" stroke="1" extrusionOk="0">
                  <a:moveTo>
                    <a:pt x="21340" y="871"/>
                  </a:moveTo>
                  <a:cubicBezTo>
                    <a:pt x="19066" y="473"/>
                    <a:pt x="16793" y="76"/>
                    <a:pt x="14235" y="9"/>
                  </a:cubicBezTo>
                  <a:cubicBezTo>
                    <a:pt x="11677" y="-57"/>
                    <a:pt x="8835" y="208"/>
                    <a:pt x="5993" y="1931"/>
                  </a:cubicBezTo>
                  <a:cubicBezTo>
                    <a:pt x="3151" y="3653"/>
                    <a:pt x="308" y="6834"/>
                    <a:pt x="24" y="10147"/>
                  </a:cubicBezTo>
                  <a:cubicBezTo>
                    <a:pt x="-260" y="13460"/>
                    <a:pt x="2014" y="16905"/>
                    <a:pt x="4572" y="18826"/>
                  </a:cubicBezTo>
                  <a:cubicBezTo>
                    <a:pt x="7129" y="20748"/>
                    <a:pt x="9972" y="21145"/>
                    <a:pt x="12814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539943" y="7320908"/>
              <a:ext cx="11840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723" y="0"/>
                  </a:moveTo>
                  <a:cubicBezTo>
                    <a:pt x="-22" y="1125"/>
                    <a:pt x="-767" y="2250"/>
                    <a:pt x="1654" y="5175"/>
                  </a:cubicBezTo>
                  <a:cubicBezTo>
                    <a:pt x="4074" y="8100"/>
                    <a:pt x="9661" y="12825"/>
                    <a:pt x="13385" y="15862"/>
                  </a:cubicBezTo>
                  <a:cubicBezTo>
                    <a:pt x="17109" y="18900"/>
                    <a:pt x="18971" y="20250"/>
                    <a:pt x="208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613900" y="7365358"/>
              <a:ext cx="1206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306"/>
                    <a:pt x="17811" y="613"/>
                    <a:pt x="15158" y="2604"/>
                  </a:cubicBezTo>
                  <a:cubicBezTo>
                    <a:pt x="12505" y="4596"/>
                    <a:pt x="9095" y="8272"/>
                    <a:pt x="6442" y="11719"/>
                  </a:cubicBezTo>
                  <a:cubicBezTo>
                    <a:pt x="3789" y="15166"/>
                    <a:pt x="1895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728199" y="7314558"/>
              <a:ext cx="10178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14547" y="0"/>
                  </a:moveTo>
                  <a:cubicBezTo>
                    <a:pt x="18073" y="3120"/>
                    <a:pt x="21600" y="6240"/>
                    <a:pt x="21159" y="9420"/>
                  </a:cubicBezTo>
                  <a:cubicBezTo>
                    <a:pt x="20718" y="12600"/>
                    <a:pt x="16310" y="15840"/>
                    <a:pt x="12122" y="17880"/>
                  </a:cubicBezTo>
                  <a:cubicBezTo>
                    <a:pt x="7935" y="19920"/>
                    <a:pt x="3967" y="20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258300" y="7037507"/>
              <a:ext cx="152400" cy="16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8904"/>
                  </a:moveTo>
                  <a:cubicBezTo>
                    <a:pt x="3000" y="14637"/>
                    <a:pt x="6000" y="10371"/>
                    <a:pt x="7950" y="7437"/>
                  </a:cubicBezTo>
                  <a:cubicBezTo>
                    <a:pt x="9900" y="4504"/>
                    <a:pt x="10800" y="2904"/>
                    <a:pt x="11850" y="1704"/>
                  </a:cubicBezTo>
                  <a:cubicBezTo>
                    <a:pt x="12900" y="504"/>
                    <a:pt x="14100" y="-296"/>
                    <a:pt x="15000" y="104"/>
                  </a:cubicBezTo>
                  <a:cubicBezTo>
                    <a:pt x="15900" y="504"/>
                    <a:pt x="16500" y="2104"/>
                    <a:pt x="17100" y="5304"/>
                  </a:cubicBezTo>
                  <a:cubicBezTo>
                    <a:pt x="17700" y="8504"/>
                    <a:pt x="18300" y="13304"/>
                    <a:pt x="19050" y="16237"/>
                  </a:cubicBezTo>
                  <a:cubicBezTo>
                    <a:pt x="19800" y="19171"/>
                    <a:pt x="20700" y="20237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0013950" y="7447908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0017035" y="7517758"/>
              <a:ext cx="155666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201" y="0"/>
                  </a:moveTo>
                  <a:cubicBezTo>
                    <a:pt x="1034" y="6171"/>
                    <a:pt x="-134" y="12343"/>
                    <a:pt x="12" y="16200"/>
                  </a:cubicBezTo>
                  <a:cubicBezTo>
                    <a:pt x="158" y="20057"/>
                    <a:pt x="1617" y="21600"/>
                    <a:pt x="5412" y="21600"/>
                  </a:cubicBezTo>
                  <a:cubicBezTo>
                    <a:pt x="9207" y="21600"/>
                    <a:pt x="15336" y="20057"/>
                    <a:pt x="2146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471150" y="7276458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312399" y="7562208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6200"/>
                    <a:pt x="8914" y="10800"/>
                    <a:pt x="12514" y="7200"/>
                  </a:cubicBezTo>
                  <a:cubicBezTo>
                    <a:pt x="16114" y="3600"/>
                    <a:pt x="188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370920" y="7702856"/>
              <a:ext cx="143505" cy="21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08" fill="norm" stroke="1" extrusionOk="0">
                  <a:moveTo>
                    <a:pt x="6280" y="2423"/>
                  </a:moveTo>
                  <a:cubicBezTo>
                    <a:pt x="5046" y="6826"/>
                    <a:pt x="3811" y="11230"/>
                    <a:pt x="3194" y="13956"/>
                  </a:cubicBezTo>
                  <a:cubicBezTo>
                    <a:pt x="2577" y="16683"/>
                    <a:pt x="2577" y="17731"/>
                    <a:pt x="2114" y="18885"/>
                  </a:cubicBezTo>
                  <a:cubicBezTo>
                    <a:pt x="1651" y="20038"/>
                    <a:pt x="726" y="21296"/>
                    <a:pt x="263" y="21401"/>
                  </a:cubicBezTo>
                  <a:cubicBezTo>
                    <a:pt x="-200" y="21506"/>
                    <a:pt x="-200" y="20457"/>
                    <a:pt x="1497" y="16997"/>
                  </a:cubicBezTo>
                  <a:cubicBezTo>
                    <a:pt x="3194" y="13537"/>
                    <a:pt x="6589" y="7665"/>
                    <a:pt x="8903" y="4310"/>
                  </a:cubicBezTo>
                  <a:cubicBezTo>
                    <a:pt x="11217" y="955"/>
                    <a:pt x="12451" y="116"/>
                    <a:pt x="14457" y="11"/>
                  </a:cubicBezTo>
                  <a:cubicBezTo>
                    <a:pt x="16463" y="-94"/>
                    <a:pt x="19240" y="535"/>
                    <a:pt x="20320" y="2842"/>
                  </a:cubicBezTo>
                  <a:cubicBezTo>
                    <a:pt x="21400" y="5149"/>
                    <a:pt x="20783" y="9133"/>
                    <a:pt x="20320" y="12069"/>
                  </a:cubicBezTo>
                  <a:cubicBezTo>
                    <a:pt x="19857" y="15005"/>
                    <a:pt x="19549" y="16892"/>
                    <a:pt x="19240" y="18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0798921" y="7384408"/>
              <a:ext cx="237380" cy="28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03" fill="norm" stroke="1" extrusionOk="0">
                  <a:moveTo>
                    <a:pt x="15129" y="946"/>
                  </a:moveTo>
                  <a:cubicBezTo>
                    <a:pt x="16276" y="473"/>
                    <a:pt x="17423" y="0"/>
                    <a:pt x="17614" y="0"/>
                  </a:cubicBezTo>
                  <a:cubicBezTo>
                    <a:pt x="17805" y="0"/>
                    <a:pt x="17041" y="473"/>
                    <a:pt x="14364" y="2050"/>
                  </a:cubicBezTo>
                  <a:cubicBezTo>
                    <a:pt x="11688" y="3626"/>
                    <a:pt x="7101" y="6307"/>
                    <a:pt x="4329" y="7883"/>
                  </a:cubicBezTo>
                  <a:cubicBezTo>
                    <a:pt x="1557" y="9460"/>
                    <a:pt x="602" y="9933"/>
                    <a:pt x="602" y="10327"/>
                  </a:cubicBezTo>
                  <a:cubicBezTo>
                    <a:pt x="602" y="10721"/>
                    <a:pt x="1557" y="11036"/>
                    <a:pt x="3756" y="11194"/>
                  </a:cubicBezTo>
                  <a:cubicBezTo>
                    <a:pt x="5954" y="11352"/>
                    <a:pt x="9395" y="11352"/>
                    <a:pt x="11497" y="11588"/>
                  </a:cubicBezTo>
                  <a:cubicBezTo>
                    <a:pt x="13600" y="11825"/>
                    <a:pt x="14364" y="12298"/>
                    <a:pt x="14364" y="12850"/>
                  </a:cubicBezTo>
                  <a:cubicBezTo>
                    <a:pt x="14364" y="13401"/>
                    <a:pt x="13600" y="14032"/>
                    <a:pt x="11306" y="15136"/>
                  </a:cubicBezTo>
                  <a:cubicBezTo>
                    <a:pt x="9012" y="16239"/>
                    <a:pt x="5189" y="17816"/>
                    <a:pt x="2895" y="18920"/>
                  </a:cubicBezTo>
                  <a:cubicBezTo>
                    <a:pt x="602" y="20023"/>
                    <a:pt x="-163" y="20654"/>
                    <a:pt x="28" y="21048"/>
                  </a:cubicBezTo>
                  <a:cubicBezTo>
                    <a:pt x="219" y="21442"/>
                    <a:pt x="1366" y="21600"/>
                    <a:pt x="4520" y="21442"/>
                  </a:cubicBezTo>
                  <a:cubicBezTo>
                    <a:pt x="7674" y="21285"/>
                    <a:pt x="12835" y="20812"/>
                    <a:pt x="15989" y="20418"/>
                  </a:cubicBezTo>
                  <a:cubicBezTo>
                    <a:pt x="19143" y="20023"/>
                    <a:pt x="20290" y="19708"/>
                    <a:pt x="21437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1193831" y="7368304"/>
              <a:ext cx="115519" cy="304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16" fill="norm" stroke="1" extrusionOk="0">
                  <a:moveTo>
                    <a:pt x="21433" y="687"/>
                  </a:moveTo>
                  <a:cubicBezTo>
                    <a:pt x="19469" y="389"/>
                    <a:pt x="17506" y="91"/>
                    <a:pt x="15542" y="16"/>
                  </a:cubicBezTo>
                  <a:cubicBezTo>
                    <a:pt x="13578" y="-58"/>
                    <a:pt x="11615" y="91"/>
                    <a:pt x="9455" y="1208"/>
                  </a:cubicBezTo>
                  <a:cubicBezTo>
                    <a:pt x="7295" y="2325"/>
                    <a:pt x="4938" y="4411"/>
                    <a:pt x="3171" y="7614"/>
                  </a:cubicBezTo>
                  <a:cubicBezTo>
                    <a:pt x="1404" y="10816"/>
                    <a:pt x="226" y="15136"/>
                    <a:pt x="29" y="17669"/>
                  </a:cubicBezTo>
                  <a:cubicBezTo>
                    <a:pt x="-167" y="20201"/>
                    <a:pt x="618" y="20946"/>
                    <a:pt x="2189" y="21244"/>
                  </a:cubicBezTo>
                  <a:cubicBezTo>
                    <a:pt x="3760" y="21542"/>
                    <a:pt x="6117" y="21393"/>
                    <a:pt x="8473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299679" y="7352658"/>
              <a:ext cx="14302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484" y="0"/>
                  </a:moveTo>
                  <a:cubicBezTo>
                    <a:pt x="-133" y="1500"/>
                    <a:pt x="-750" y="3000"/>
                    <a:pt x="2644" y="6600"/>
                  </a:cubicBezTo>
                  <a:cubicBezTo>
                    <a:pt x="6039" y="10200"/>
                    <a:pt x="13444" y="15900"/>
                    <a:pt x="208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1372850" y="7371708"/>
              <a:ext cx="1143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91"/>
                    <a:pt x="12000" y="8182"/>
                    <a:pt x="8400" y="11782"/>
                  </a:cubicBezTo>
                  <a:cubicBezTo>
                    <a:pt x="4800" y="15382"/>
                    <a:pt x="2400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1455399" y="7600308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1487149" y="7505058"/>
              <a:ext cx="29635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18514" y="0"/>
                  </a:moveTo>
                  <a:cubicBezTo>
                    <a:pt x="12343" y="7200"/>
                    <a:pt x="6171" y="14400"/>
                    <a:pt x="8486" y="18000"/>
                  </a:cubicBezTo>
                  <a:cubicBezTo>
                    <a:pt x="10800" y="21600"/>
                    <a:pt x="21600" y="21600"/>
                    <a:pt x="21600" y="18000"/>
                  </a:cubicBezTo>
                  <a:cubicBezTo>
                    <a:pt x="21600" y="14400"/>
                    <a:pt x="108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1683999" y="7549508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5867" y="7855"/>
                    <a:pt x="11733" y="15709"/>
                    <a:pt x="15333" y="18655"/>
                  </a:cubicBezTo>
                  <a:cubicBezTo>
                    <a:pt x="18933" y="21600"/>
                    <a:pt x="20267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1880850" y="7466958"/>
              <a:ext cx="1079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1931649" y="7447908"/>
              <a:ext cx="139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945"/>
                    <a:pt x="13745" y="5891"/>
                    <a:pt x="10145" y="9491"/>
                  </a:cubicBezTo>
                  <a:cubicBezTo>
                    <a:pt x="6545" y="13091"/>
                    <a:pt x="3273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1874499" y="7384408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2071350" y="7403458"/>
              <a:ext cx="9542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600" fill="norm" stroke="1" extrusionOk="0">
                  <a:moveTo>
                    <a:pt x="11030" y="0"/>
                  </a:moveTo>
                  <a:cubicBezTo>
                    <a:pt x="14247" y="1867"/>
                    <a:pt x="17464" y="3733"/>
                    <a:pt x="19302" y="6200"/>
                  </a:cubicBezTo>
                  <a:cubicBezTo>
                    <a:pt x="21140" y="8667"/>
                    <a:pt x="21600" y="11733"/>
                    <a:pt x="18153" y="14400"/>
                  </a:cubicBezTo>
                  <a:cubicBezTo>
                    <a:pt x="14706" y="17067"/>
                    <a:pt x="7353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2141199" y="7215524"/>
              <a:ext cx="190501" cy="16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6077"/>
                  </a:moveTo>
                  <a:cubicBezTo>
                    <a:pt x="960" y="3944"/>
                    <a:pt x="1920" y="1810"/>
                    <a:pt x="3000" y="744"/>
                  </a:cubicBezTo>
                  <a:cubicBezTo>
                    <a:pt x="4080" y="-323"/>
                    <a:pt x="5280" y="-323"/>
                    <a:pt x="6360" y="1277"/>
                  </a:cubicBezTo>
                  <a:cubicBezTo>
                    <a:pt x="7440" y="2877"/>
                    <a:pt x="8400" y="6077"/>
                    <a:pt x="8280" y="9410"/>
                  </a:cubicBezTo>
                  <a:cubicBezTo>
                    <a:pt x="8160" y="12744"/>
                    <a:pt x="6960" y="16210"/>
                    <a:pt x="5640" y="18344"/>
                  </a:cubicBezTo>
                  <a:cubicBezTo>
                    <a:pt x="4320" y="20477"/>
                    <a:pt x="2880" y="21277"/>
                    <a:pt x="3360" y="21277"/>
                  </a:cubicBezTo>
                  <a:cubicBezTo>
                    <a:pt x="3840" y="21277"/>
                    <a:pt x="6240" y="20477"/>
                    <a:pt x="9600" y="19944"/>
                  </a:cubicBezTo>
                  <a:cubicBezTo>
                    <a:pt x="12960" y="19410"/>
                    <a:pt x="17280" y="19144"/>
                    <a:pt x="21600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20650" y="5997991"/>
              <a:ext cx="247650" cy="37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1108" y="9533"/>
                  </a:moveTo>
                  <a:cubicBezTo>
                    <a:pt x="1292" y="13153"/>
                    <a:pt x="1477" y="16773"/>
                    <a:pt x="1477" y="18885"/>
                  </a:cubicBezTo>
                  <a:cubicBezTo>
                    <a:pt x="1477" y="20997"/>
                    <a:pt x="1292" y="21600"/>
                    <a:pt x="1108" y="21540"/>
                  </a:cubicBezTo>
                  <a:cubicBezTo>
                    <a:pt x="923" y="21479"/>
                    <a:pt x="738" y="20755"/>
                    <a:pt x="554" y="17920"/>
                  </a:cubicBezTo>
                  <a:cubicBezTo>
                    <a:pt x="369" y="15084"/>
                    <a:pt x="185" y="10136"/>
                    <a:pt x="92" y="7361"/>
                  </a:cubicBezTo>
                  <a:cubicBezTo>
                    <a:pt x="0" y="4585"/>
                    <a:pt x="0" y="3982"/>
                    <a:pt x="0" y="3379"/>
                  </a:cubicBezTo>
                  <a:cubicBezTo>
                    <a:pt x="0" y="2775"/>
                    <a:pt x="0" y="2172"/>
                    <a:pt x="646" y="2112"/>
                  </a:cubicBezTo>
                  <a:cubicBezTo>
                    <a:pt x="1292" y="2051"/>
                    <a:pt x="2585" y="2534"/>
                    <a:pt x="4431" y="4465"/>
                  </a:cubicBezTo>
                  <a:cubicBezTo>
                    <a:pt x="6277" y="6396"/>
                    <a:pt x="8677" y="9774"/>
                    <a:pt x="10523" y="12670"/>
                  </a:cubicBezTo>
                  <a:cubicBezTo>
                    <a:pt x="12369" y="15566"/>
                    <a:pt x="13662" y="17980"/>
                    <a:pt x="14677" y="19368"/>
                  </a:cubicBezTo>
                  <a:cubicBezTo>
                    <a:pt x="15692" y="20755"/>
                    <a:pt x="16431" y="21117"/>
                    <a:pt x="16985" y="20997"/>
                  </a:cubicBezTo>
                  <a:cubicBezTo>
                    <a:pt x="17538" y="20876"/>
                    <a:pt x="17908" y="20273"/>
                    <a:pt x="18185" y="17980"/>
                  </a:cubicBezTo>
                  <a:cubicBezTo>
                    <a:pt x="18462" y="15687"/>
                    <a:pt x="18646" y="11705"/>
                    <a:pt x="18738" y="8628"/>
                  </a:cubicBezTo>
                  <a:cubicBezTo>
                    <a:pt x="18831" y="5551"/>
                    <a:pt x="18831" y="3379"/>
                    <a:pt x="18831" y="1991"/>
                  </a:cubicBezTo>
                  <a:cubicBezTo>
                    <a:pt x="18831" y="603"/>
                    <a:pt x="18831" y="0"/>
                    <a:pt x="19292" y="0"/>
                  </a:cubicBezTo>
                  <a:cubicBezTo>
                    <a:pt x="19754" y="0"/>
                    <a:pt x="20677" y="603"/>
                    <a:pt x="21600" y="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69900" y="6149515"/>
              <a:ext cx="1143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82600" y="6241408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67316" y="5945075"/>
              <a:ext cx="201084" cy="36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1011"/>
                  </a:moveTo>
                  <a:cubicBezTo>
                    <a:pt x="20918" y="505"/>
                    <a:pt x="20236" y="0"/>
                    <a:pt x="17962" y="0"/>
                  </a:cubicBezTo>
                  <a:cubicBezTo>
                    <a:pt x="15688" y="0"/>
                    <a:pt x="11823" y="505"/>
                    <a:pt x="8981" y="1642"/>
                  </a:cubicBezTo>
                  <a:cubicBezTo>
                    <a:pt x="6139" y="2779"/>
                    <a:pt x="4320" y="4547"/>
                    <a:pt x="3069" y="7200"/>
                  </a:cubicBezTo>
                  <a:cubicBezTo>
                    <a:pt x="1819" y="9853"/>
                    <a:pt x="1137" y="13389"/>
                    <a:pt x="682" y="15537"/>
                  </a:cubicBezTo>
                  <a:cubicBezTo>
                    <a:pt x="227" y="17684"/>
                    <a:pt x="0" y="18442"/>
                    <a:pt x="0" y="19137"/>
                  </a:cubicBezTo>
                  <a:cubicBezTo>
                    <a:pt x="0" y="19832"/>
                    <a:pt x="227" y="20463"/>
                    <a:pt x="909" y="20905"/>
                  </a:cubicBezTo>
                  <a:cubicBezTo>
                    <a:pt x="1592" y="21347"/>
                    <a:pt x="2728" y="21600"/>
                    <a:pt x="5229" y="21537"/>
                  </a:cubicBezTo>
                  <a:cubicBezTo>
                    <a:pt x="7731" y="21474"/>
                    <a:pt x="11596" y="21095"/>
                    <a:pt x="14211" y="20337"/>
                  </a:cubicBezTo>
                  <a:cubicBezTo>
                    <a:pt x="16825" y="19579"/>
                    <a:pt x="18189" y="18442"/>
                    <a:pt x="19554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96950" y="6152508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250883" y="5910645"/>
              <a:ext cx="266768" cy="41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19" fill="norm" stroke="1" extrusionOk="0">
                  <a:moveTo>
                    <a:pt x="21435" y="360"/>
                  </a:moveTo>
                  <a:cubicBezTo>
                    <a:pt x="17693" y="139"/>
                    <a:pt x="13952" y="-81"/>
                    <a:pt x="11230" y="29"/>
                  </a:cubicBezTo>
                  <a:cubicBezTo>
                    <a:pt x="8509" y="139"/>
                    <a:pt x="6808" y="580"/>
                    <a:pt x="5363" y="1517"/>
                  </a:cubicBezTo>
                  <a:cubicBezTo>
                    <a:pt x="3917" y="2454"/>
                    <a:pt x="2726" y="3886"/>
                    <a:pt x="2046" y="6476"/>
                  </a:cubicBezTo>
                  <a:cubicBezTo>
                    <a:pt x="1366" y="9066"/>
                    <a:pt x="1196" y="12813"/>
                    <a:pt x="1026" y="15017"/>
                  </a:cubicBezTo>
                  <a:cubicBezTo>
                    <a:pt x="855" y="17221"/>
                    <a:pt x="685" y="17882"/>
                    <a:pt x="430" y="18709"/>
                  </a:cubicBezTo>
                  <a:cubicBezTo>
                    <a:pt x="175" y="19535"/>
                    <a:pt x="-165" y="20527"/>
                    <a:pt x="90" y="21023"/>
                  </a:cubicBezTo>
                  <a:cubicBezTo>
                    <a:pt x="345" y="21519"/>
                    <a:pt x="1196" y="21519"/>
                    <a:pt x="3322" y="21188"/>
                  </a:cubicBezTo>
                  <a:cubicBezTo>
                    <a:pt x="5448" y="20858"/>
                    <a:pt x="8849" y="20197"/>
                    <a:pt x="11145" y="19646"/>
                  </a:cubicBezTo>
                  <a:cubicBezTo>
                    <a:pt x="13441" y="19095"/>
                    <a:pt x="14632" y="18654"/>
                    <a:pt x="15822" y="18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591412" y="6006458"/>
              <a:ext cx="104038" cy="24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86" fill="norm" stroke="1" extrusionOk="0">
                  <a:moveTo>
                    <a:pt x="21233" y="0"/>
                  </a:moveTo>
                  <a:cubicBezTo>
                    <a:pt x="16049" y="1490"/>
                    <a:pt x="10865" y="2979"/>
                    <a:pt x="6977" y="5679"/>
                  </a:cubicBezTo>
                  <a:cubicBezTo>
                    <a:pt x="3089" y="8379"/>
                    <a:pt x="497" y="12290"/>
                    <a:pt x="65" y="15176"/>
                  </a:cubicBezTo>
                  <a:cubicBezTo>
                    <a:pt x="-367" y="18062"/>
                    <a:pt x="1361" y="19924"/>
                    <a:pt x="4601" y="20762"/>
                  </a:cubicBezTo>
                  <a:cubicBezTo>
                    <a:pt x="7841" y="21600"/>
                    <a:pt x="12593" y="21414"/>
                    <a:pt x="17345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784349" y="6006458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503"/>
                    <a:pt x="7855" y="7005"/>
                    <a:pt x="11127" y="10508"/>
                  </a:cubicBezTo>
                  <a:cubicBezTo>
                    <a:pt x="14400" y="14011"/>
                    <a:pt x="17018" y="17514"/>
                    <a:pt x="18655" y="19362"/>
                  </a:cubicBezTo>
                  <a:cubicBezTo>
                    <a:pt x="20291" y="21211"/>
                    <a:pt x="20945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845172" y="6023703"/>
              <a:ext cx="97928" cy="2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97" fill="norm" stroke="1" extrusionOk="0">
                  <a:moveTo>
                    <a:pt x="21262" y="151"/>
                  </a:moveTo>
                  <a:cubicBezTo>
                    <a:pt x="18964" y="-26"/>
                    <a:pt x="16666" y="-203"/>
                    <a:pt x="13909" y="594"/>
                  </a:cubicBezTo>
                  <a:cubicBezTo>
                    <a:pt x="11151" y="1390"/>
                    <a:pt x="7934" y="3161"/>
                    <a:pt x="5407" y="5728"/>
                  </a:cubicBezTo>
                  <a:cubicBezTo>
                    <a:pt x="2879" y="8295"/>
                    <a:pt x="1041" y="11659"/>
                    <a:pt x="351" y="14404"/>
                  </a:cubicBezTo>
                  <a:cubicBezTo>
                    <a:pt x="-338" y="17148"/>
                    <a:pt x="122" y="19272"/>
                    <a:pt x="581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2051049" y="6133458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7486"/>
                    <a:pt x="1662" y="13371"/>
                    <a:pt x="5262" y="9771"/>
                  </a:cubicBezTo>
                  <a:cubicBezTo>
                    <a:pt x="8862" y="6171"/>
                    <a:pt x="1523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375405" y="5962008"/>
              <a:ext cx="1899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15783" y="0"/>
                  </a:moveTo>
                  <a:cubicBezTo>
                    <a:pt x="11703" y="800"/>
                    <a:pt x="7623" y="1600"/>
                    <a:pt x="4983" y="3200"/>
                  </a:cubicBezTo>
                  <a:cubicBezTo>
                    <a:pt x="2343" y="4800"/>
                    <a:pt x="1143" y="7200"/>
                    <a:pt x="543" y="9840"/>
                  </a:cubicBezTo>
                  <a:cubicBezTo>
                    <a:pt x="-57" y="12480"/>
                    <a:pt x="-57" y="15360"/>
                    <a:pt x="63" y="17200"/>
                  </a:cubicBezTo>
                  <a:cubicBezTo>
                    <a:pt x="183" y="19040"/>
                    <a:pt x="423" y="19840"/>
                    <a:pt x="1023" y="20480"/>
                  </a:cubicBezTo>
                  <a:cubicBezTo>
                    <a:pt x="1623" y="21120"/>
                    <a:pt x="2583" y="21600"/>
                    <a:pt x="4983" y="21600"/>
                  </a:cubicBezTo>
                  <a:cubicBezTo>
                    <a:pt x="7383" y="21600"/>
                    <a:pt x="11223" y="21120"/>
                    <a:pt x="14223" y="20400"/>
                  </a:cubicBezTo>
                  <a:cubicBezTo>
                    <a:pt x="17223" y="19680"/>
                    <a:pt x="19383" y="18720"/>
                    <a:pt x="21543" y="1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406649" y="6108058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626455" y="5938725"/>
              <a:ext cx="211995" cy="30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75" fill="norm" stroke="1" extrusionOk="0">
                  <a:moveTo>
                    <a:pt x="21419" y="298"/>
                  </a:moveTo>
                  <a:cubicBezTo>
                    <a:pt x="16714" y="149"/>
                    <a:pt x="12009" y="0"/>
                    <a:pt x="9015" y="0"/>
                  </a:cubicBezTo>
                  <a:cubicBezTo>
                    <a:pt x="6021" y="0"/>
                    <a:pt x="4738" y="149"/>
                    <a:pt x="3775" y="596"/>
                  </a:cubicBezTo>
                  <a:cubicBezTo>
                    <a:pt x="2813" y="1043"/>
                    <a:pt x="2171" y="1788"/>
                    <a:pt x="1744" y="3948"/>
                  </a:cubicBezTo>
                  <a:cubicBezTo>
                    <a:pt x="1316" y="6108"/>
                    <a:pt x="1102" y="9683"/>
                    <a:pt x="888" y="12290"/>
                  </a:cubicBezTo>
                  <a:cubicBezTo>
                    <a:pt x="674" y="14897"/>
                    <a:pt x="461" y="16535"/>
                    <a:pt x="247" y="17876"/>
                  </a:cubicBezTo>
                  <a:cubicBezTo>
                    <a:pt x="33" y="19217"/>
                    <a:pt x="-181" y="20259"/>
                    <a:pt x="247" y="20855"/>
                  </a:cubicBezTo>
                  <a:cubicBezTo>
                    <a:pt x="674" y="21451"/>
                    <a:pt x="1744" y="21600"/>
                    <a:pt x="3989" y="21377"/>
                  </a:cubicBezTo>
                  <a:cubicBezTo>
                    <a:pt x="6235" y="21153"/>
                    <a:pt x="9657" y="20557"/>
                    <a:pt x="11902" y="19887"/>
                  </a:cubicBezTo>
                  <a:cubicBezTo>
                    <a:pt x="14148" y="19217"/>
                    <a:pt x="15217" y="18472"/>
                    <a:pt x="16286" y="17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838450" y="5981058"/>
              <a:ext cx="1714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4145"/>
                    <a:pt x="10667" y="8291"/>
                    <a:pt x="14267" y="11673"/>
                  </a:cubicBezTo>
                  <a:cubicBezTo>
                    <a:pt x="17867" y="15055"/>
                    <a:pt x="19733" y="17673"/>
                    <a:pt x="20667" y="19200"/>
                  </a:cubicBezTo>
                  <a:cubicBezTo>
                    <a:pt x="21600" y="20727"/>
                    <a:pt x="21600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888725" y="6017612"/>
              <a:ext cx="108475" cy="19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02" fill="norm" stroke="1" extrusionOk="0">
                  <a:moveTo>
                    <a:pt x="21288" y="172"/>
                  </a:moveTo>
                  <a:cubicBezTo>
                    <a:pt x="18380" y="-63"/>
                    <a:pt x="15473" y="-298"/>
                    <a:pt x="12150" y="1228"/>
                  </a:cubicBezTo>
                  <a:cubicBezTo>
                    <a:pt x="8826" y="2754"/>
                    <a:pt x="5088" y="6041"/>
                    <a:pt x="2803" y="8976"/>
                  </a:cubicBezTo>
                  <a:cubicBezTo>
                    <a:pt x="519" y="11911"/>
                    <a:pt x="-312" y="14493"/>
                    <a:pt x="103" y="16489"/>
                  </a:cubicBezTo>
                  <a:cubicBezTo>
                    <a:pt x="519" y="18485"/>
                    <a:pt x="2180" y="19893"/>
                    <a:pt x="3842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003550" y="5944241"/>
              <a:ext cx="165096" cy="29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22" fill="norm" stroke="1" extrusionOk="0">
                  <a:moveTo>
                    <a:pt x="0" y="4043"/>
                  </a:moveTo>
                  <a:cubicBezTo>
                    <a:pt x="273" y="3277"/>
                    <a:pt x="547" y="2511"/>
                    <a:pt x="2734" y="1822"/>
                  </a:cubicBezTo>
                  <a:cubicBezTo>
                    <a:pt x="4922" y="1133"/>
                    <a:pt x="9023" y="520"/>
                    <a:pt x="11757" y="213"/>
                  </a:cubicBezTo>
                  <a:cubicBezTo>
                    <a:pt x="14491" y="-93"/>
                    <a:pt x="15858" y="-93"/>
                    <a:pt x="16405" y="367"/>
                  </a:cubicBezTo>
                  <a:cubicBezTo>
                    <a:pt x="16952" y="826"/>
                    <a:pt x="16678" y="1745"/>
                    <a:pt x="16405" y="4043"/>
                  </a:cubicBezTo>
                  <a:cubicBezTo>
                    <a:pt x="16132" y="6341"/>
                    <a:pt x="15858" y="10018"/>
                    <a:pt x="16542" y="12775"/>
                  </a:cubicBezTo>
                  <a:cubicBezTo>
                    <a:pt x="17225" y="15533"/>
                    <a:pt x="18866" y="17371"/>
                    <a:pt x="19959" y="18673"/>
                  </a:cubicBezTo>
                  <a:cubicBezTo>
                    <a:pt x="21053" y="19975"/>
                    <a:pt x="21600" y="20741"/>
                    <a:pt x="21190" y="21124"/>
                  </a:cubicBezTo>
                  <a:cubicBezTo>
                    <a:pt x="20780" y="21507"/>
                    <a:pt x="19413" y="21507"/>
                    <a:pt x="16678" y="21201"/>
                  </a:cubicBezTo>
                  <a:cubicBezTo>
                    <a:pt x="13944" y="20894"/>
                    <a:pt x="9843" y="20281"/>
                    <a:pt x="7382" y="19669"/>
                  </a:cubicBezTo>
                  <a:cubicBezTo>
                    <a:pt x="4922" y="19056"/>
                    <a:pt x="4101" y="18443"/>
                    <a:pt x="3281" y="1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263900" y="5968358"/>
              <a:ext cx="90032" cy="2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7" fill="norm" stroke="1" extrusionOk="0">
                  <a:moveTo>
                    <a:pt x="1507" y="0"/>
                  </a:moveTo>
                  <a:cubicBezTo>
                    <a:pt x="6530" y="1948"/>
                    <a:pt x="11553" y="3895"/>
                    <a:pt x="15321" y="6639"/>
                  </a:cubicBezTo>
                  <a:cubicBezTo>
                    <a:pt x="19088" y="9384"/>
                    <a:pt x="21600" y="12925"/>
                    <a:pt x="21349" y="15580"/>
                  </a:cubicBezTo>
                  <a:cubicBezTo>
                    <a:pt x="21098" y="18236"/>
                    <a:pt x="18084" y="20007"/>
                    <a:pt x="14065" y="20803"/>
                  </a:cubicBezTo>
                  <a:cubicBezTo>
                    <a:pt x="10047" y="21600"/>
                    <a:pt x="5023" y="21423"/>
                    <a:pt x="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82319" y="7534867"/>
              <a:ext cx="333632" cy="36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65" fill="norm" stroke="1" extrusionOk="0">
                  <a:moveTo>
                    <a:pt x="4323" y="6108"/>
                  </a:moveTo>
                  <a:cubicBezTo>
                    <a:pt x="4186" y="9229"/>
                    <a:pt x="4049" y="12351"/>
                    <a:pt x="3913" y="14223"/>
                  </a:cubicBezTo>
                  <a:cubicBezTo>
                    <a:pt x="3776" y="16096"/>
                    <a:pt x="3639" y="16720"/>
                    <a:pt x="3571" y="17657"/>
                  </a:cubicBezTo>
                  <a:cubicBezTo>
                    <a:pt x="3502" y="18593"/>
                    <a:pt x="3502" y="19842"/>
                    <a:pt x="3434" y="20029"/>
                  </a:cubicBezTo>
                  <a:cubicBezTo>
                    <a:pt x="3366" y="20216"/>
                    <a:pt x="3229" y="19342"/>
                    <a:pt x="2751" y="17220"/>
                  </a:cubicBezTo>
                  <a:cubicBezTo>
                    <a:pt x="2272" y="15097"/>
                    <a:pt x="1452" y="11726"/>
                    <a:pt x="905" y="8979"/>
                  </a:cubicBezTo>
                  <a:cubicBezTo>
                    <a:pt x="358" y="6233"/>
                    <a:pt x="85" y="4110"/>
                    <a:pt x="16" y="2737"/>
                  </a:cubicBezTo>
                  <a:cubicBezTo>
                    <a:pt x="-52" y="1363"/>
                    <a:pt x="85" y="739"/>
                    <a:pt x="563" y="364"/>
                  </a:cubicBezTo>
                  <a:cubicBezTo>
                    <a:pt x="1042" y="-10"/>
                    <a:pt x="1862" y="-135"/>
                    <a:pt x="2887" y="177"/>
                  </a:cubicBezTo>
                  <a:cubicBezTo>
                    <a:pt x="3913" y="489"/>
                    <a:pt x="5143" y="1238"/>
                    <a:pt x="6510" y="3111"/>
                  </a:cubicBezTo>
                  <a:cubicBezTo>
                    <a:pt x="7877" y="4984"/>
                    <a:pt x="9381" y="7981"/>
                    <a:pt x="10543" y="10852"/>
                  </a:cubicBezTo>
                  <a:cubicBezTo>
                    <a:pt x="11705" y="13724"/>
                    <a:pt x="12525" y="16471"/>
                    <a:pt x="13140" y="18094"/>
                  </a:cubicBezTo>
                  <a:cubicBezTo>
                    <a:pt x="13756" y="19717"/>
                    <a:pt x="14166" y="20216"/>
                    <a:pt x="14644" y="20653"/>
                  </a:cubicBezTo>
                  <a:cubicBezTo>
                    <a:pt x="15123" y="21090"/>
                    <a:pt x="15670" y="21465"/>
                    <a:pt x="16216" y="21465"/>
                  </a:cubicBezTo>
                  <a:cubicBezTo>
                    <a:pt x="16763" y="21465"/>
                    <a:pt x="17310" y="21090"/>
                    <a:pt x="17925" y="19405"/>
                  </a:cubicBezTo>
                  <a:cubicBezTo>
                    <a:pt x="18540" y="17719"/>
                    <a:pt x="19224" y="14723"/>
                    <a:pt x="19839" y="11352"/>
                  </a:cubicBezTo>
                  <a:cubicBezTo>
                    <a:pt x="20454" y="7981"/>
                    <a:pt x="21001" y="4235"/>
                    <a:pt x="21548" y="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27097" y="7261489"/>
              <a:ext cx="201553" cy="21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69" fill="norm" stroke="1" extrusionOk="0">
                  <a:moveTo>
                    <a:pt x="7250" y="5109"/>
                  </a:moveTo>
                  <a:cubicBezTo>
                    <a:pt x="6350" y="5720"/>
                    <a:pt x="5450" y="6332"/>
                    <a:pt x="5000" y="7656"/>
                  </a:cubicBezTo>
                  <a:cubicBezTo>
                    <a:pt x="4550" y="8981"/>
                    <a:pt x="4550" y="11019"/>
                    <a:pt x="4212" y="13158"/>
                  </a:cubicBezTo>
                  <a:cubicBezTo>
                    <a:pt x="3875" y="15298"/>
                    <a:pt x="3200" y="17539"/>
                    <a:pt x="2413" y="19068"/>
                  </a:cubicBezTo>
                  <a:cubicBezTo>
                    <a:pt x="1625" y="20596"/>
                    <a:pt x="725" y="21411"/>
                    <a:pt x="275" y="21105"/>
                  </a:cubicBezTo>
                  <a:cubicBezTo>
                    <a:pt x="-175" y="20800"/>
                    <a:pt x="-175" y="19373"/>
                    <a:pt x="1063" y="16011"/>
                  </a:cubicBezTo>
                  <a:cubicBezTo>
                    <a:pt x="2300" y="12649"/>
                    <a:pt x="4775" y="7351"/>
                    <a:pt x="6462" y="4294"/>
                  </a:cubicBezTo>
                  <a:cubicBezTo>
                    <a:pt x="8150" y="1237"/>
                    <a:pt x="9050" y="422"/>
                    <a:pt x="10063" y="117"/>
                  </a:cubicBezTo>
                  <a:cubicBezTo>
                    <a:pt x="11075" y="-189"/>
                    <a:pt x="12200" y="15"/>
                    <a:pt x="13100" y="1849"/>
                  </a:cubicBezTo>
                  <a:cubicBezTo>
                    <a:pt x="14000" y="3683"/>
                    <a:pt x="14675" y="7147"/>
                    <a:pt x="16025" y="10611"/>
                  </a:cubicBezTo>
                  <a:cubicBezTo>
                    <a:pt x="17375" y="14075"/>
                    <a:pt x="19400" y="17539"/>
                    <a:pt x="21425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58850" y="7600308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4400"/>
                    <a:pt x="6240" y="7200"/>
                    <a:pt x="9840" y="3600"/>
                  </a:cubicBezTo>
                  <a:cubicBezTo>
                    <a:pt x="13440" y="0"/>
                    <a:pt x="17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58850" y="7771758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762398" y="7417100"/>
              <a:ext cx="377552" cy="36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45" fill="norm" stroke="1" extrusionOk="0">
                  <a:moveTo>
                    <a:pt x="17444" y="690"/>
                  </a:moveTo>
                  <a:cubicBezTo>
                    <a:pt x="17924" y="317"/>
                    <a:pt x="18404" y="-55"/>
                    <a:pt x="18464" y="7"/>
                  </a:cubicBezTo>
                  <a:cubicBezTo>
                    <a:pt x="18524" y="69"/>
                    <a:pt x="18164" y="566"/>
                    <a:pt x="16604" y="1683"/>
                  </a:cubicBezTo>
                  <a:cubicBezTo>
                    <a:pt x="15044" y="2800"/>
                    <a:pt x="12284" y="4538"/>
                    <a:pt x="10364" y="5717"/>
                  </a:cubicBezTo>
                  <a:cubicBezTo>
                    <a:pt x="8444" y="6897"/>
                    <a:pt x="7364" y="7517"/>
                    <a:pt x="6584" y="8076"/>
                  </a:cubicBezTo>
                  <a:cubicBezTo>
                    <a:pt x="5804" y="8635"/>
                    <a:pt x="5324" y="9131"/>
                    <a:pt x="5384" y="9442"/>
                  </a:cubicBezTo>
                  <a:cubicBezTo>
                    <a:pt x="5444" y="9752"/>
                    <a:pt x="6044" y="9876"/>
                    <a:pt x="6644" y="9876"/>
                  </a:cubicBezTo>
                  <a:cubicBezTo>
                    <a:pt x="7244" y="9876"/>
                    <a:pt x="7844" y="9752"/>
                    <a:pt x="8624" y="9690"/>
                  </a:cubicBezTo>
                  <a:cubicBezTo>
                    <a:pt x="9404" y="9628"/>
                    <a:pt x="10364" y="9628"/>
                    <a:pt x="10724" y="9938"/>
                  </a:cubicBezTo>
                  <a:cubicBezTo>
                    <a:pt x="11084" y="10248"/>
                    <a:pt x="10844" y="10869"/>
                    <a:pt x="9704" y="12048"/>
                  </a:cubicBezTo>
                  <a:cubicBezTo>
                    <a:pt x="8564" y="13228"/>
                    <a:pt x="6524" y="14966"/>
                    <a:pt x="4844" y="16269"/>
                  </a:cubicBezTo>
                  <a:cubicBezTo>
                    <a:pt x="3164" y="17573"/>
                    <a:pt x="1844" y="18442"/>
                    <a:pt x="1004" y="19186"/>
                  </a:cubicBezTo>
                  <a:cubicBezTo>
                    <a:pt x="164" y="19931"/>
                    <a:pt x="-196" y="20552"/>
                    <a:pt x="104" y="20862"/>
                  </a:cubicBezTo>
                  <a:cubicBezTo>
                    <a:pt x="404" y="21173"/>
                    <a:pt x="1364" y="21173"/>
                    <a:pt x="3284" y="20986"/>
                  </a:cubicBezTo>
                  <a:cubicBezTo>
                    <a:pt x="5204" y="20800"/>
                    <a:pt x="8084" y="20428"/>
                    <a:pt x="11024" y="20242"/>
                  </a:cubicBezTo>
                  <a:cubicBezTo>
                    <a:pt x="13964" y="20055"/>
                    <a:pt x="16964" y="20055"/>
                    <a:pt x="18704" y="20304"/>
                  </a:cubicBezTo>
                  <a:cubicBezTo>
                    <a:pt x="20444" y="20552"/>
                    <a:pt x="20924" y="21048"/>
                    <a:pt x="21404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771650" y="7987658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790700" y="7860658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847850" y="7949558"/>
              <a:ext cx="95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854200" y="8019408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051050" y="7930508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866900" y="7236024"/>
              <a:ext cx="120650" cy="18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3909"/>
                  </a:moveTo>
                  <a:cubicBezTo>
                    <a:pt x="758" y="8034"/>
                    <a:pt x="1516" y="12160"/>
                    <a:pt x="1516" y="15315"/>
                  </a:cubicBezTo>
                  <a:cubicBezTo>
                    <a:pt x="1516" y="18470"/>
                    <a:pt x="758" y="20655"/>
                    <a:pt x="379" y="20897"/>
                  </a:cubicBezTo>
                  <a:cubicBezTo>
                    <a:pt x="0" y="21140"/>
                    <a:pt x="0" y="19441"/>
                    <a:pt x="379" y="16529"/>
                  </a:cubicBezTo>
                  <a:cubicBezTo>
                    <a:pt x="758" y="13616"/>
                    <a:pt x="1516" y="9491"/>
                    <a:pt x="3221" y="6336"/>
                  </a:cubicBezTo>
                  <a:cubicBezTo>
                    <a:pt x="4926" y="3180"/>
                    <a:pt x="7579" y="996"/>
                    <a:pt x="10800" y="268"/>
                  </a:cubicBezTo>
                  <a:cubicBezTo>
                    <a:pt x="14021" y="-460"/>
                    <a:pt x="17811" y="268"/>
                    <a:pt x="19705" y="2816"/>
                  </a:cubicBezTo>
                  <a:cubicBezTo>
                    <a:pt x="21600" y="5365"/>
                    <a:pt x="21600" y="9733"/>
                    <a:pt x="21600" y="12524"/>
                  </a:cubicBezTo>
                  <a:cubicBezTo>
                    <a:pt x="21600" y="15315"/>
                    <a:pt x="21600" y="16529"/>
                    <a:pt x="21600" y="17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371495" y="7341700"/>
              <a:ext cx="168505" cy="43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14" fill="norm" stroke="1" extrusionOk="0">
                  <a:moveTo>
                    <a:pt x="21229" y="1166"/>
                  </a:moveTo>
                  <a:cubicBezTo>
                    <a:pt x="20696" y="644"/>
                    <a:pt x="20162" y="123"/>
                    <a:pt x="19096" y="18"/>
                  </a:cubicBezTo>
                  <a:cubicBezTo>
                    <a:pt x="18029" y="-86"/>
                    <a:pt x="16429" y="227"/>
                    <a:pt x="13896" y="1584"/>
                  </a:cubicBezTo>
                  <a:cubicBezTo>
                    <a:pt x="11362" y="2940"/>
                    <a:pt x="7896" y="5340"/>
                    <a:pt x="5229" y="8105"/>
                  </a:cubicBezTo>
                  <a:cubicBezTo>
                    <a:pt x="2562" y="10871"/>
                    <a:pt x="696" y="14001"/>
                    <a:pt x="162" y="16088"/>
                  </a:cubicBezTo>
                  <a:cubicBezTo>
                    <a:pt x="-371" y="18175"/>
                    <a:pt x="429" y="19218"/>
                    <a:pt x="2296" y="19949"/>
                  </a:cubicBezTo>
                  <a:cubicBezTo>
                    <a:pt x="4162" y="20679"/>
                    <a:pt x="7096" y="21097"/>
                    <a:pt x="10029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616200" y="7422508"/>
              <a:ext cx="1587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328" y="1396"/>
                  </a:cubicBezTo>
                  <a:cubicBezTo>
                    <a:pt x="7776" y="2792"/>
                    <a:pt x="11232" y="5584"/>
                    <a:pt x="13680" y="8743"/>
                  </a:cubicBezTo>
                  <a:cubicBezTo>
                    <a:pt x="16128" y="11902"/>
                    <a:pt x="17568" y="15429"/>
                    <a:pt x="18720" y="17633"/>
                  </a:cubicBezTo>
                  <a:cubicBezTo>
                    <a:pt x="19872" y="19837"/>
                    <a:pt x="20736" y="207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622550" y="7378058"/>
              <a:ext cx="2476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77" y="236"/>
                    <a:pt x="19754" y="472"/>
                    <a:pt x="18831" y="1180"/>
                  </a:cubicBezTo>
                  <a:cubicBezTo>
                    <a:pt x="17908" y="1889"/>
                    <a:pt x="16985" y="3069"/>
                    <a:pt x="14954" y="5548"/>
                  </a:cubicBezTo>
                  <a:cubicBezTo>
                    <a:pt x="12923" y="8026"/>
                    <a:pt x="9785" y="11803"/>
                    <a:pt x="7108" y="14695"/>
                  </a:cubicBezTo>
                  <a:cubicBezTo>
                    <a:pt x="4431" y="17587"/>
                    <a:pt x="2215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882900" y="7746358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882336" y="7597428"/>
              <a:ext cx="43308" cy="4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8" h="19805" fill="norm" stroke="1" extrusionOk="0">
                  <a:moveTo>
                    <a:pt x="12043" y="13117"/>
                  </a:moveTo>
                  <a:cubicBezTo>
                    <a:pt x="8115" y="10172"/>
                    <a:pt x="4188" y="7227"/>
                    <a:pt x="2224" y="8208"/>
                  </a:cubicBezTo>
                  <a:cubicBezTo>
                    <a:pt x="261" y="9190"/>
                    <a:pt x="261" y="14099"/>
                    <a:pt x="2715" y="17045"/>
                  </a:cubicBezTo>
                  <a:cubicBezTo>
                    <a:pt x="5170" y="19990"/>
                    <a:pt x="10079" y="20972"/>
                    <a:pt x="14006" y="18027"/>
                  </a:cubicBezTo>
                  <a:cubicBezTo>
                    <a:pt x="17934" y="15081"/>
                    <a:pt x="20879" y="8208"/>
                    <a:pt x="19897" y="4281"/>
                  </a:cubicBezTo>
                  <a:cubicBezTo>
                    <a:pt x="18915" y="354"/>
                    <a:pt x="14006" y="-628"/>
                    <a:pt x="9588" y="354"/>
                  </a:cubicBezTo>
                  <a:cubicBezTo>
                    <a:pt x="5170" y="1336"/>
                    <a:pt x="1243" y="4281"/>
                    <a:pt x="261" y="5754"/>
                  </a:cubicBezTo>
                  <a:cubicBezTo>
                    <a:pt x="-721" y="7227"/>
                    <a:pt x="1243" y="7227"/>
                    <a:pt x="3206" y="7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213100" y="7613008"/>
              <a:ext cx="243417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0"/>
                  </a:moveTo>
                  <a:cubicBezTo>
                    <a:pt x="3757" y="0"/>
                    <a:pt x="7513" y="0"/>
                    <a:pt x="10800" y="3600"/>
                  </a:cubicBezTo>
                  <a:cubicBezTo>
                    <a:pt x="14087" y="7200"/>
                    <a:pt x="16904" y="14400"/>
                    <a:pt x="18783" y="18000"/>
                  </a:cubicBezTo>
                  <a:cubicBezTo>
                    <a:pt x="20661" y="21600"/>
                    <a:pt x="21600" y="21600"/>
                    <a:pt x="21600" y="19800"/>
                  </a:cubicBezTo>
                  <a:cubicBezTo>
                    <a:pt x="21600" y="18000"/>
                    <a:pt x="20661" y="14400"/>
                    <a:pt x="1972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731466" y="7333558"/>
              <a:ext cx="224584" cy="5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11" fill="norm" stroke="1" extrusionOk="0">
                  <a:moveTo>
                    <a:pt x="21221" y="274"/>
                  </a:moveTo>
                  <a:cubicBezTo>
                    <a:pt x="20221" y="93"/>
                    <a:pt x="19221" y="-89"/>
                    <a:pt x="17721" y="47"/>
                  </a:cubicBezTo>
                  <a:cubicBezTo>
                    <a:pt x="16221" y="183"/>
                    <a:pt x="14221" y="637"/>
                    <a:pt x="11921" y="1908"/>
                  </a:cubicBezTo>
                  <a:cubicBezTo>
                    <a:pt x="9621" y="3178"/>
                    <a:pt x="7021" y="5266"/>
                    <a:pt x="4821" y="7671"/>
                  </a:cubicBezTo>
                  <a:cubicBezTo>
                    <a:pt x="2621" y="10076"/>
                    <a:pt x="821" y="12798"/>
                    <a:pt x="221" y="14840"/>
                  </a:cubicBezTo>
                  <a:cubicBezTo>
                    <a:pt x="-379" y="16882"/>
                    <a:pt x="221" y="18244"/>
                    <a:pt x="2321" y="19242"/>
                  </a:cubicBezTo>
                  <a:cubicBezTo>
                    <a:pt x="4421" y="20240"/>
                    <a:pt x="8021" y="20876"/>
                    <a:pt x="11621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4038627" y="7409808"/>
              <a:ext cx="292074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443" y="0"/>
                  </a:moveTo>
                  <a:cubicBezTo>
                    <a:pt x="20044" y="592"/>
                    <a:pt x="18646" y="1184"/>
                    <a:pt x="16548" y="1997"/>
                  </a:cubicBezTo>
                  <a:cubicBezTo>
                    <a:pt x="14450" y="2811"/>
                    <a:pt x="11653" y="3847"/>
                    <a:pt x="9711" y="4586"/>
                  </a:cubicBezTo>
                  <a:cubicBezTo>
                    <a:pt x="7768" y="5326"/>
                    <a:pt x="6680" y="5770"/>
                    <a:pt x="5748" y="6214"/>
                  </a:cubicBezTo>
                  <a:cubicBezTo>
                    <a:pt x="4816" y="6658"/>
                    <a:pt x="4039" y="7101"/>
                    <a:pt x="3961" y="7545"/>
                  </a:cubicBezTo>
                  <a:cubicBezTo>
                    <a:pt x="3883" y="7989"/>
                    <a:pt x="4505" y="8433"/>
                    <a:pt x="6137" y="8655"/>
                  </a:cubicBezTo>
                  <a:cubicBezTo>
                    <a:pt x="7768" y="8877"/>
                    <a:pt x="10410" y="8877"/>
                    <a:pt x="12119" y="8877"/>
                  </a:cubicBezTo>
                  <a:cubicBezTo>
                    <a:pt x="13829" y="8877"/>
                    <a:pt x="14606" y="8877"/>
                    <a:pt x="15383" y="8951"/>
                  </a:cubicBezTo>
                  <a:cubicBezTo>
                    <a:pt x="16160" y="9025"/>
                    <a:pt x="16937" y="9173"/>
                    <a:pt x="17014" y="9468"/>
                  </a:cubicBezTo>
                  <a:cubicBezTo>
                    <a:pt x="17092" y="9764"/>
                    <a:pt x="16470" y="10208"/>
                    <a:pt x="14217" y="11318"/>
                  </a:cubicBezTo>
                  <a:cubicBezTo>
                    <a:pt x="11964" y="12427"/>
                    <a:pt x="8079" y="14203"/>
                    <a:pt x="5515" y="15608"/>
                  </a:cubicBezTo>
                  <a:cubicBezTo>
                    <a:pt x="2951" y="17014"/>
                    <a:pt x="1708" y="18049"/>
                    <a:pt x="931" y="18937"/>
                  </a:cubicBezTo>
                  <a:cubicBezTo>
                    <a:pt x="154" y="19825"/>
                    <a:pt x="-157" y="20564"/>
                    <a:pt x="76" y="21008"/>
                  </a:cubicBezTo>
                  <a:cubicBezTo>
                    <a:pt x="309" y="21452"/>
                    <a:pt x="1086" y="21600"/>
                    <a:pt x="3184" y="21600"/>
                  </a:cubicBezTo>
                  <a:cubicBezTo>
                    <a:pt x="5282" y="21600"/>
                    <a:pt x="8701" y="21452"/>
                    <a:pt x="11109" y="21304"/>
                  </a:cubicBezTo>
                  <a:cubicBezTo>
                    <a:pt x="13518" y="21156"/>
                    <a:pt x="14916" y="21008"/>
                    <a:pt x="16315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476750" y="7435208"/>
              <a:ext cx="139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476"/>
                    <a:pt x="9164" y="6952"/>
                    <a:pt x="12273" y="9931"/>
                  </a:cubicBezTo>
                  <a:cubicBezTo>
                    <a:pt x="15382" y="12910"/>
                    <a:pt x="17018" y="15393"/>
                    <a:pt x="18327" y="17131"/>
                  </a:cubicBezTo>
                  <a:cubicBezTo>
                    <a:pt x="19636" y="18869"/>
                    <a:pt x="20618" y="19862"/>
                    <a:pt x="21109" y="20483"/>
                  </a:cubicBezTo>
                  <a:cubicBezTo>
                    <a:pt x="21600" y="21103"/>
                    <a:pt x="21600" y="213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478451" y="7409808"/>
              <a:ext cx="163399" cy="22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11" fill="norm" stroke="1" extrusionOk="0">
                  <a:moveTo>
                    <a:pt x="21377" y="0"/>
                  </a:moveTo>
                  <a:cubicBezTo>
                    <a:pt x="18331" y="4200"/>
                    <a:pt x="15285" y="8400"/>
                    <a:pt x="12239" y="11800"/>
                  </a:cubicBezTo>
                  <a:cubicBezTo>
                    <a:pt x="9192" y="15200"/>
                    <a:pt x="6146" y="17800"/>
                    <a:pt x="3931" y="19400"/>
                  </a:cubicBezTo>
                  <a:cubicBezTo>
                    <a:pt x="1715" y="21000"/>
                    <a:pt x="331" y="21600"/>
                    <a:pt x="54" y="21500"/>
                  </a:cubicBezTo>
                  <a:cubicBezTo>
                    <a:pt x="-223" y="21400"/>
                    <a:pt x="608" y="20600"/>
                    <a:pt x="1439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705349" y="757490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718050" y="751775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870449" y="760030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5086350" y="7409808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978400" y="7638408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5065183" y="7681552"/>
              <a:ext cx="154518" cy="14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1184" y="7706"/>
                  </a:moveTo>
                  <a:cubicBezTo>
                    <a:pt x="1184" y="11150"/>
                    <a:pt x="1184" y="14593"/>
                    <a:pt x="888" y="17097"/>
                  </a:cubicBezTo>
                  <a:cubicBezTo>
                    <a:pt x="592" y="19602"/>
                    <a:pt x="0" y="21167"/>
                    <a:pt x="0" y="21010"/>
                  </a:cubicBezTo>
                  <a:cubicBezTo>
                    <a:pt x="0" y="20854"/>
                    <a:pt x="592" y="18976"/>
                    <a:pt x="2663" y="15376"/>
                  </a:cubicBezTo>
                  <a:cubicBezTo>
                    <a:pt x="4734" y="11776"/>
                    <a:pt x="8285" y="6454"/>
                    <a:pt x="10800" y="3637"/>
                  </a:cubicBezTo>
                  <a:cubicBezTo>
                    <a:pt x="13315" y="819"/>
                    <a:pt x="14795" y="506"/>
                    <a:pt x="16422" y="193"/>
                  </a:cubicBezTo>
                  <a:cubicBezTo>
                    <a:pt x="18049" y="-120"/>
                    <a:pt x="19825" y="-433"/>
                    <a:pt x="20712" y="2541"/>
                  </a:cubicBezTo>
                  <a:cubicBezTo>
                    <a:pt x="21600" y="5515"/>
                    <a:pt x="21600" y="11776"/>
                    <a:pt x="21600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289549" y="7357203"/>
              <a:ext cx="149097" cy="51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99" fill="norm" stroke="1" extrusionOk="0">
                  <a:moveTo>
                    <a:pt x="0" y="75"/>
                  </a:moveTo>
                  <a:cubicBezTo>
                    <a:pt x="1479" y="-13"/>
                    <a:pt x="2959" y="-101"/>
                    <a:pt x="4882" y="296"/>
                  </a:cubicBezTo>
                  <a:cubicBezTo>
                    <a:pt x="6805" y="692"/>
                    <a:pt x="9173" y="1574"/>
                    <a:pt x="11836" y="3029"/>
                  </a:cubicBezTo>
                  <a:cubicBezTo>
                    <a:pt x="14499" y="4483"/>
                    <a:pt x="17458" y="6511"/>
                    <a:pt x="19233" y="8848"/>
                  </a:cubicBezTo>
                  <a:cubicBezTo>
                    <a:pt x="21008" y="11184"/>
                    <a:pt x="21600" y="13829"/>
                    <a:pt x="19529" y="15989"/>
                  </a:cubicBezTo>
                  <a:cubicBezTo>
                    <a:pt x="17458" y="18149"/>
                    <a:pt x="12723" y="19824"/>
                    <a:pt x="7989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511800" y="7308208"/>
              <a:ext cx="19916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0" y="0"/>
                  </a:moveTo>
                  <a:cubicBezTo>
                    <a:pt x="1819" y="439"/>
                    <a:pt x="3638" y="878"/>
                    <a:pt x="6707" y="2239"/>
                  </a:cubicBezTo>
                  <a:cubicBezTo>
                    <a:pt x="9777" y="3600"/>
                    <a:pt x="14097" y="5883"/>
                    <a:pt x="17053" y="8254"/>
                  </a:cubicBezTo>
                  <a:cubicBezTo>
                    <a:pt x="20008" y="10624"/>
                    <a:pt x="21600" y="13083"/>
                    <a:pt x="21373" y="15234"/>
                  </a:cubicBezTo>
                  <a:cubicBezTo>
                    <a:pt x="21145" y="17385"/>
                    <a:pt x="19099" y="19229"/>
                    <a:pt x="17507" y="20283"/>
                  </a:cubicBezTo>
                  <a:cubicBezTo>
                    <a:pt x="15916" y="21337"/>
                    <a:pt x="14779" y="21600"/>
                    <a:pt x="13756" y="21600"/>
                  </a:cubicBezTo>
                  <a:cubicBezTo>
                    <a:pt x="12733" y="21600"/>
                    <a:pt x="11823" y="21337"/>
                    <a:pt x="10914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930900" y="770825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516267" y="5898508"/>
              <a:ext cx="17308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732"/>
                  </a:moveTo>
                  <a:cubicBezTo>
                    <a:pt x="19764" y="366"/>
                    <a:pt x="18747" y="0"/>
                    <a:pt x="17476" y="0"/>
                  </a:cubicBezTo>
                  <a:cubicBezTo>
                    <a:pt x="16206" y="0"/>
                    <a:pt x="14681" y="366"/>
                    <a:pt x="12013" y="2136"/>
                  </a:cubicBezTo>
                  <a:cubicBezTo>
                    <a:pt x="9345" y="3905"/>
                    <a:pt x="5533" y="7078"/>
                    <a:pt x="2992" y="9824"/>
                  </a:cubicBezTo>
                  <a:cubicBezTo>
                    <a:pt x="451" y="12569"/>
                    <a:pt x="-820" y="14888"/>
                    <a:pt x="578" y="16780"/>
                  </a:cubicBezTo>
                  <a:cubicBezTo>
                    <a:pt x="1975" y="18671"/>
                    <a:pt x="6041" y="20136"/>
                    <a:pt x="10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797300" y="5936608"/>
              <a:ext cx="146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350"/>
                    <a:pt x="0" y="2700"/>
                    <a:pt x="2191" y="4725"/>
                  </a:cubicBezTo>
                  <a:cubicBezTo>
                    <a:pt x="4383" y="6750"/>
                    <a:pt x="8765" y="9450"/>
                    <a:pt x="12365" y="12375"/>
                  </a:cubicBezTo>
                  <a:cubicBezTo>
                    <a:pt x="15965" y="15300"/>
                    <a:pt x="18783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886200" y="5942958"/>
              <a:ext cx="1397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241"/>
                    <a:pt x="15709" y="2483"/>
                    <a:pt x="13091" y="4903"/>
                  </a:cubicBezTo>
                  <a:cubicBezTo>
                    <a:pt x="10473" y="7324"/>
                    <a:pt x="8182" y="10924"/>
                    <a:pt x="6055" y="13903"/>
                  </a:cubicBezTo>
                  <a:cubicBezTo>
                    <a:pt x="3927" y="16883"/>
                    <a:pt x="1964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089400" y="6177908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496711" y="5905853"/>
              <a:ext cx="221340" cy="38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75" fill="norm" stroke="1" extrusionOk="0">
                  <a:moveTo>
                    <a:pt x="21511" y="297"/>
                  </a:moveTo>
                  <a:cubicBezTo>
                    <a:pt x="19248" y="62"/>
                    <a:pt x="16985" y="-173"/>
                    <a:pt x="14105" y="179"/>
                  </a:cubicBezTo>
                  <a:cubicBezTo>
                    <a:pt x="11225" y="531"/>
                    <a:pt x="7728" y="1470"/>
                    <a:pt x="5568" y="2527"/>
                  </a:cubicBezTo>
                  <a:cubicBezTo>
                    <a:pt x="3408" y="3584"/>
                    <a:pt x="2585" y="4757"/>
                    <a:pt x="1865" y="7047"/>
                  </a:cubicBezTo>
                  <a:cubicBezTo>
                    <a:pt x="1145" y="9336"/>
                    <a:pt x="528" y="12740"/>
                    <a:pt x="220" y="15205"/>
                  </a:cubicBezTo>
                  <a:cubicBezTo>
                    <a:pt x="-89" y="17670"/>
                    <a:pt x="-89" y="19197"/>
                    <a:pt x="322" y="20136"/>
                  </a:cubicBezTo>
                  <a:cubicBezTo>
                    <a:pt x="734" y="21075"/>
                    <a:pt x="1557" y="21427"/>
                    <a:pt x="3820" y="21368"/>
                  </a:cubicBezTo>
                  <a:cubicBezTo>
                    <a:pt x="6082" y="21310"/>
                    <a:pt x="9785" y="20840"/>
                    <a:pt x="12562" y="20370"/>
                  </a:cubicBezTo>
                  <a:cubicBezTo>
                    <a:pt x="15340" y="19901"/>
                    <a:pt x="17191" y="19431"/>
                    <a:pt x="19042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527549" y="6127108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823692" y="5897984"/>
              <a:ext cx="288059" cy="40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5" fill="norm" stroke="1" extrusionOk="0">
                  <a:moveTo>
                    <a:pt x="21457" y="1040"/>
                  </a:moveTo>
                  <a:cubicBezTo>
                    <a:pt x="18619" y="590"/>
                    <a:pt x="15781" y="140"/>
                    <a:pt x="13495" y="27"/>
                  </a:cubicBezTo>
                  <a:cubicBezTo>
                    <a:pt x="11209" y="-85"/>
                    <a:pt x="9475" y="140"/>
                    <a:pt x="7977" y="759"/>
                  </a:cubicBezTo>
                  <a:cubicBezTo>
                    <a:pt x="6479" y="1377"/>
                    <a:pt x="5218" y="2390"/>
                    <a:pt x="4193" y="4471"/>
                  </a:cubicBezTo>
                  <a:cubicBezTo>
                    <a:pt x="3168" y="6552"/>
                    <a:pt x="2380" y="9703"/>
                    <a:pt x="1749" y="12290"/>
                  </a:cubicBezTo>
                  <a:cubicBezTo>
                    <a:pt x="1118" y="14877"/>
                    <a:pt x="645" y="16902"/>
                    <a:pt x="330" y="18309"/>
                  </a:cubicBezTo>
                  <a:cubicBezTo>
                    <a:pt x="15" y="19715"/>
                    <a:pt x="-143" y="20503"/>
                    <a:pt x="172" y="20952"/>
                  </a:cubicBezTo>
                  <a:cubicBezTo>
                    <a:pt x="488" y="21402"/>
                    <a:pt x="1276" y="21515"/>
                    <a:pt x="3562" y="21515"/>
                  </a:cubicBezTo>
                  <a:cubicBezTo>
                    <a:pt x="5848" y="21515"/>
                    <a:pt x="9632" y="21402"/>
                    <a:pt x="11682" y="21290"/>
                  </a:cubicBezTo>
                  <a:cubicBezTo>
                    <a:pt x="13731" y="21178"/>
                    <a:pt x="14047" y="21065"/>
                    <a:pt x="14362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124449" y="5955658"/>
              <a:ext cx="146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3877"/>
                    <a:pt x="10017" y="7754"/>
                    <a:pt x="13617" y="11354"/>
                  </a:cubicBezTo>
                  <a:cubicBezTo>
                    <a:pt x="17217" y="14954"/>
                    <a:pt x="19409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194300" y="6004014"/>
              <a:ext cx="158750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94"/>
                  </a:moveTo>
                  <a:cubicBezTo>
                    <a:pt x="19872" y="26"/>
                    <a:pt x="18144" y="-143"/>
                    <a:pt x="16848" y="194"/>
                  </a:cubicBezTo>
                  <a:cubicBezTo>
                    <a:pt x="15552" y="532"/>
                    <a:pt x="14688" y="1376"/>
                    <a:pt x="11952" y="5004"/>
                  </a:cubicBezTo>
                  <a:cubicBezTo>
                    <a:pt x="9216" y="8632"/>
                    <a:pt x="4608" y="15045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378450" y="5918616"/>
              <a:ext cx="187045" cy="33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33" fill="norm" stroke="1" extrusionOk="0">
                  <a:moveTo>
                    <a:pt x="0" y="1552"/>
                  </a:moveTo>
                  <a:cubicBezTo>
                    <a:pt x="5339" y="1012"/>
                    <a:pt x="10679" y="472"/>
                    <a:pt x="13955" y="202"/>
                  </a:cubicBezTo>
                  <a:cubicBezTo>
                    <a:pt x="17231" y="-68"/>
                    <a:pt x="18445" y="-68"/>
                    <a:pt x="19416" y="202"/>
                  </a:cubicBezTo>
                  <a:cubicBezTo>
                    <a:pt x="20387" y="472"/>
                    <a:pt x="21115" y="1012"/>
                    <a:pt x="21357" y="2160"/>
                  </a:cubicBezTo>
                  <a:cubicBezTo>
                    <a:pt x="21600" y="3307"/>
                    <a:pt x="21357" y="5062"/>
                    <a:pt x="20508" y="7357"/>
                  </a:cubicBezTo>
                  <a:cubicBezTo>
                    <a:pt x="19658" y="9652"/>
                    <a:pt x="18202" y="12487"/>
                    <a:pt x="17474" y="14714"/>
                  </a:cubicBezTo>
                  <a:cubicBezTo>
                    <a:pt x="16746" y="16942"/>
                    <a:pt x="16746" y="18562"/>
                    <a:pt x="16382" y="19642"/>
                  </a:cubicBezTo>
                  <a:cubicBezTo>
                    <a:pt x="16018" y="20722"/>
                    <a:pt x="15290" y="21262"/>
                    <a:pt x="12620" y="21397"/>
                  </a:cubicBezTo>
                  <a:cubicBezTo>
                    <a:pt x="9951" y="21532"/>
                    <a:pt x="5339" y="21262"/>
                    <a:pt x="728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632449" y="5876708"/>
              <a:ext cx="123662" cy="42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525" fill="norm" stroke="1" extrusionOk="0">
                  <a:moveTo>
                    <a:pt x="0" y="776"/>
                  </a:moveTo>
                  <a:cubicBezTo>
                    <a:pt x="1416" y="457"/>
                    <a:pt x="2833" y="138"/>
                    <a:pt x="4426" y="31"/>
                  </a:cubicBezTo>
                  <a:cubicBezTo>
                    <a:pt x="6020" y="-75"/>
                    <a:pt x="7790" y="31"/>
                    <a:pt x="10977" y="1202"/>
                  </a:cubicBezTo>
                  <a:cubicBezTo>
                    <a:pt x="14164" y="2372"/>
                    <a:pt x="18767" y="4607"/>
                    <a:pt x="20184" y="7160"/>
                  </a:cubicBezTo>
                  <a:cubicBezTo>
                    <a:pt x="21600" y="9714"/>
                    <a:pt x="19830" y="12587"/>
                    <a:pt x="17351" y="14822"/>
                  </a:cubicBezTo>
                  <a:cubicBezTo>
                    <a:pt x="14872" y="17056"/>
                    <a:pt x="11685" y="18652"/>
                    <a:pt x="9561" y="19663"/>
                  </a:cubicBezTo>
                  <a:cubicBezTo>
                    <a:pt x="7436" y="20674"/>
                    <a:pt x="6374" y="21099"/>
                    <a:pt x="5489" y="21312"/>
                  </a:cubicBezTo>
                  <a:cubicBezTo>
                    <a:pt x="4603" y="21525"/>
                    <a:pt x="3895" y="21525"/>
                    <a:pt x="3187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727699" y="5797333"/>
              <a:ext cx="294218" cy="59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5128" y="674"/>
                  </a:moveTo>
                  <a:cubicBezTo>
                    <a:pt x="8547" y="445"/>
                    <a:pt x="11965" y="215"/>
                    <a:pt x="14219" y="100"/>
                  </a:cubicBezTo>
                  <a:cubicBezTo>
                    <a:pt x="16472" y="-15"/>
                    <a:pt x="17560" y="-15"/>
                    <a:pt x="18492" y="23"/>
                  </a:cubicBezTo>
                  <a:cubicBezTo>
                    <a:pt x="19424" y="62"/>
                    <a:pt x="20201" y="138"/>
                    <a:pt x="20745" y="368"/>
                  </a:cubicBezTo>
                  <a:cubicBezTo>
                    <a:pt x="21289" y="598"/>
                    <a:pt x="21600" y="981"/>
                    <a:pt x="21600" y="2091"/>
                  </a:cubicBezTo>
                  <a:cubicBezTo>
                    <a:pt x="21600" y="3202"/>
                    <a:pt x="21289" y="5040"/>
                    <a:pt x="20668" y="7223"/>
                  </a:cubicBezTo>
                  <a:cubicBezTo>
                    <a:pt x="20046" y="9406"/>
                    <a:pt x="19114" y="11934"/>
                    <a:pt x="18803" y="13849"/>
                  </a:cubicBezTo>
                  <a:cubicBezTo>
                    <a:pt x="18492" y="15764"/>
                    <a:pt x="18803" y="17066"/>
                    <a:pt x="18803" y="17908"/>
                  </a:cubicBezTo>
                  <a:cubicBezTo>
                    <a:pt x="18803" y="18751"/>
                    <a:pt x="18492" y="19134"/>
                    <a:pt x="17404" y="19440"/>
                  </a:cubicBezTo>
                  <a:cubicBezTo>
                    <a:pt x="16317" y="19747"/>
                    <a:pt x="14452" y="19976"/>
                    <a:pt x="11422" y="20321"/>
                  </a:cubicBezTo>
                  <a:cubicBezTo>
                    <a:pt x="8391" y="20666"/>
                    <a:pt x="4196" y="21125"/>
                    <a:pt x="0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051033" y="7293291"/>
              <a:ext cx="106766" cy="50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514" fill="norm" stroke="1" extrusionOk="0">
                  <a:moveTo>
                    <a:pt x="18439" y="908"/>
                  </a:moveTo>
                  <a:cubicBezTo>
                    <a:pt x="19661" y="547"/>
                    <a:pt x="20884" y="185"/>
                    <a:pt x="20476" y="50"/>
                  </a:cubicBezTo>
                  <a:cubicBezTo>
                    <a:pt x="20069" y="-86"/>
                    <a:pt x="18031" y="4"/>
                    <a:pt x="14771" y="999"/>
                  </a:cubicBezTo>
                  <a:cubicBezTo>
                    <a:pt x="11510" y="1993"/>
                    <a:pt x="7027" y="3891"/>
                    <a:pt x="3971" y="6376"/>
                  </a:cubicBezTo>
                  <a:cubicBezTo>
                    <a:pt x="914" y="8861"/>
                    <a:pt x="-716" y="11934"/>
                    <a:pt x="303" y="14555"/>
                  </a:cubicBezTo>
                  <a:cubicBezTo>
                    <a:pt x="1322" y="17176"/>
                    <a:pt x="4990" y="19345"/>
                    <a:pt x="8658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210300" y="7365358"/>
              <a:ext cx="107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431"/>
                    <a:pt x="9318" y="8862"/>
                    <a:pt x="12918" y="12462"/>
                  </a:cubicBezTo>
                  <a:cubicBezTo>
                    <a:pt x="16518" y="16062"/>
                    <a:pt x="19059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284192" y="7339958"/>
              <a:ext cx="103908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71" fill="norm" stroke="1" extrusionOk="0">
                  <a:moveTo>
                    <a:pt x="21207" y="0"/>
                  </a:moveTo>
                  <a:cubicBezTo>
                    <a:pt x="18183" y="2457"/>
                    <a:pt x="15159" y="4915"/>
                    <a:pt x="12351" y="7696"/>
                  </a:cubicBezTo>
                  <a:cubicBezTo>
                    <a:pt x="9543" y="10477"/>
                    <a:pt x="6951" y="13581"/>
                    <a:pt x="5007" y="15521"/>
                  </a:cubicBezTo>
                  <a:cubicBezTo>
                    <a:pt x="3063" y="17461"/>
                    <a:pt x="1767" y="18237"/>
                    <a:pt x="903" y="19078"/>
                  </a:cubicBezTo>
                  <a:cubicBezTo>
                    <a:pt x="39" y="19919"/>
                    <a:pt x="-393" y="20824"/>
                    <a:pt x="471" y="21212"/>
                  </a:cubicBezTo>
                  <a:cubicBezTo>
                    <a:pt x="1335" y="21600"/>
                    <a:pt x="3495" y="21471"/>
                    <a:pt x="5655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413500" y="7676508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6434258" y="7536808"/>
              <a:ext cx="36393" cy="2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19990" fill="norm" stroke="1" extrusionOk="0">
                  <a:moveTo>
                    <a:pt x="13431" y="0"/>
                  </a:moveTo>
                  <a:cubicBezTo>
                    <a:pt x="7431" y="0"/>
                    <a:pt x="1431" y="0"/>
                    <a:pt x="231" y="4154"/>
                  </a:cubicBezTo>
                  <a:cubicBezTo>
                    <a:pt x="-969" y="8308"/>
                    <a:pt x="2631" y="16615"/>
                    <a:pt x="8031" y="19108"/>
                  </a:cubicBezTo>
                  <a:cubicBezTo>
                    <a:pt x="13431" y="21600"/>
                    <a:pt x="20631" y="18277"/>
                    <a:pt x="20631" y="15785"/>
                  </a:cubicBezTo>
                  <a:cubicBezTo>
                    <a:pt x="20631" y="13292"/>
                    <a:pt x="13431" y="11631"/>
                    <a:pt x="6231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623050" y="7543158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961188" y="7301808"/>
              <a:ext cx="150813" cy="4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96" fill="norm" stroke="1" extrusionOk="0">
                  <a:moveTo>
                    <a:pt x="21375" y="324"/>
                  </a:moveTo>
                  <a:cubicBezTo>
                    <a:pt x="19875" y="110"/>
                    <a:pt x="18375" y="-104"/>
                    <a:pt x="17175" y="56"/>
                  </a:cubicBezTo>
                  <a:cubicBezTo>
                    <a:pt x="15975" y="217"/>
                    <a:pt x="15075" y="751"/>
                    <a:pt x="12825" y="2730"/>
                  </a:cubicBezTo>
                  <a:cubicBezTo>
                    <a:pt x="10575" y="4708"/>
                    <a:pt x="6975" y="8130"/>
                    <a:pt x="4575" y="11070"/>
                  </a:cubicBezTo>
                  <a:cubicBezTo>
                    <a:pt x="2175" y="14011"/>
                    <a:pt x="975" y="16470"/>
                    <a:pt x="375" y="17967"/>
                  </a:cubicBezTo>
                  <a:cubicBezTo>
                    <a:pt x="-225" y="19464"/>
                    <a:pt x="-225" y="19999"/>
                    <a:pt x="1275" y="20427"/>
                  </a:cubicBezTo>
                  <a:cubicBezTo>
                    <a:pt x="2775" y="20854"/>
                    <a:pt x="5775" y="21175"/>
                    <a:pt x="877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103203" y="7378058"/>
              <a:ext cx="186598" cy="29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14" fill="norm" stroke="1" extrusionOk="0">
                  <a:moveTo>
                    <a:pt x="21395" y="0"/>
                  </a:moveTo>
                  <a:cubicBezTo>
                    <a:pt x="17755" y="1409"/>
                    <a:pt x="14114" y="2817"/>
                    <a:pt x="11444" y="3835"/>
                  </a:cubicBezTo>
                  <a:cubicBezTo>
                    <a:pt x="8775" y="4852"/>
                    <a:pt x="7076" y="5478"/>
                    <a:pt x="5862" y="6104"/>
                  </a:cubicBezTo>
                  <a:cubicBezTo>
                    <a:pt x="4649" y="6730"/>
                    <a:pt x="3921" y="7357"/>
                    <a:pt x="4406" y="7748"/>
                  </a:cubicBezTo>
                  <a:cubicBezTo>
                    <a:pt x="4892" y="8139"/>
                    <a:pt x="6591" y="8296"/>
                    <a:pt x="8047" y="8452"/>
                  </a:cubicBezTo>
                  <a:cubicBezTo>
                    <a:pt x="9503" y="8609"/>
                    <a:pt x="10716" y="8765"/>
                    <a:pt x="12051" y="9078"/>
                  </a:cubicBezTo>
                  <a:cubicBezTo>
                    <a:pt x="13386" y="9391"/>
                    <a:pt x="14842" y="9861"/>
                    <a:pt x="15206" y="10409"/>
                  </a:cubicBezTo>
                  <a:cubicBezTo>
                    <a:pt x="15570" y="10957"/>
                    <a:pt x="14842" y="11583"/>
                    <a:pt x="12779" y="12600"/>
                  </a:cubicBezTo>
                  <a:cubicBezTo>
                    <a:pt x="10716" y="13617"/>
                    <a:pt x="7319" y="15026"/>
                    <a:pt x="5256" y="16043"/>
                  </a:cubicBezTo>
                  <a:cubicBezTo>
                    <a:pt x="3193" y="17061"/>
                    <a:pt x="2465" y="17687"/>
                    <a:pt x="1615" y="18548"/>
                  </a:cubicBezTo>
                  <a:cubicBezTo>
                    <a:pt x="766" y="19409"/>
                    <a:pt x="-205" y="20504"/>
                    <a:pt x="38" y="21052"/>
                  </a:cubicBezTo>
                  <a:cubicBezTo>
                    <a:pt x="280" y="21600"/>
                    <a:pt x="1737" y="21600"/>
                    <a:pt x="4406" y="21365"/>
                  </a:cubicBezTo>
                  <a:cubicBezTo>
                    <a:pt x="7076" y="21130"/>
                    <a:pt x="10959" y="20661"/>
                    <a:pt x="13507" y="20270"/>
                  </a:cubicBezTo>
                  <a:cubicBezTo>
                    <a:pt x="16056" y="19878"/>
                    <a:pt x="17269" y="19565"/>
                    <a:pt x="18483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7353300" y="7416158"/>
              <a:ext cx="158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328" y="2077"/>
                  </a:cubicBezTo>
                  <a:cubicBezTo>
                    <a:pt x="7776" y="4154"/>
                    <a:pt x="11232" y="8308"/>
                    <a:pt x="14112" y="11908"/>
                  </a:cubicBezTo>
                  <a:cubicBezTo>
                    <a:pt x="16992" y="15508"/>
                    <a:pt x="19296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7430744" y="7403458"/>
              <a:ext cx="10035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20900" y="0"/>
                  </a:moveTo>
                  <a:cubicBezTo>
                    <a:pt x="17373" y="3508"/>
                    <a:pt x="13847" y="7015"/>
                    <a:pt x="10100" y="9969"/>
                  </a:cubicBezTo>
                  <a:cubicBezTo>
                    <a:pt x="6353" y="12923"/>
                    <a:pt x="2386" y="15323"/>
                    <a:pt x="843" y="17169"/>
                  </a:cubicBezTo>
                  <a:cubicBezTo>
                    <a:pt x="-700" y="19015"/>
                    <a:pt x="182" y="20308"/>
                    <a:pt x="10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7543800" y="7619358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7569200" y="7520843"/>
              <a:ext cx="39818" cy="2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0894" fill="norm" stroke="1" extrusionOk="0">
                  <a:moveTo>
                    <a:pt x="19440" y="20894"/>
                  </a:moveTo>
                  <a:cubicBezTo>
                    <a:pt x="14040" y="17808"/>
                    <a:pt x="8640" y="14723"/>
                    <a:pt x="8640" y="13951"/>
                  </a:cubicBezTo>
                  <a:cubicBezTo>
                    <a:pt x="8640" y="13180"/>
                    <a:pt x="14040" y="14723"/>
                    <a:pt x="17280" y="11637"/>
                  </a:cubicBezTo>
                  <a:cubicBezTo>
                    <a:pt x="20520" y="8551"/>
                    <a:pt x="21600" y="837"/>
                    <a:pt x="18360" y="65"/>
                  </a:cubicBezTo>
                  <a:cubicBezTo>
                    <a:pt x="15120" y="-706"/>
                    <a:pt x="7560" y="5465"/>
                    <a:pt x="0" y="11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802033" y="7346308"/>
              <a:ext cx="846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09"/>
                    <a:pt x="0" y="12218"/>
                    <a:pt x="0" y="15818"/>
                  </a:cubicBezTo>
                  <a:cubicBezTo>
                    <a:pt x="0" y="19418"/>
                    <a:pt x="108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747000" y="7574908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787216" y="7606166"/>
              <a:ext cx="156634" cy="14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1459" y="8403"/>
                  </a:moveTo>
                  <a:cubicBezTo>
                    <a:pt x="1168" y="11489"/>
                    <a:pt x="876" y="14574"/>
                    <a:pt x="584" y="17043"/>
                  </a:cubicBezTo>
                  <a:cubicBezTo>
                    <a:pt x="292" y="19512"/>
                    <a:pt x="0" y="21363"/>
                    <a:pt x="0" y="21209"/>
                  </a:cubicBezTo>
                  <a:cubicBezTo>
                    <a:pt x="0" y="21054"/>
                    <a:pt x="292" y="18894"/>
                    <a:pt x="1605" y="15192"/>
                  </a:cubicBezTo>
                  <a:cubicBezTo>
                    <a:pt x="2919" y="11489"/>
                    <a:pt x="5254" y="6243"/>
                    <a:pt x="7151" y="3312"/>
                  </a:cubicBezTo>
                  <a:cubicBezTo>
                    <a:pt x="9049" y="380"/>
                    <a:pt x="10508" y="-237"/>
                    <a:pt x="12697" y="72"/>
                  </a:cubicBezTo>
                  <a:cubicBezTo>
                    <a:pt x="14886" y="380"/>
                    <a:pt x="17805" y="1614"/>
                    <a:pt x="19411" y="4546"/>
                  </a:cubicBezTo>
                  <a:cubicBezTo>
                    <a:pt x="21016" y="7477"/>
                    <a:pt x="21308" y="12106"/>
                    <a:pt x="21600" y="16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001000" y="7371708"/>
              <a:ext cx="12297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0" y="0"/>
                  </a:moveTo>
                  <a:cubicBezTo>
                    <a:pt x="4759" y="1414"/>
                    <a:pt x="9519" y="2829"/>
                    <a:pt x="13546" y="4886"/>
                  </a:cubicBezTo>
                  <a:cubicBezTo>
                    <a:pt x="17573" y="6943"/>
                    <a:pt x="20868" y="9643"/>
                    <a:pt x="21234" y="12343"/>
                  </a:cubicBezTo>
                  <a:cubicBezTo>
                    <a:pt x="21600" y="15043"/>
                    <a:pt x="19037" y="17743"/>
                    <a:pt x="16841" y="19286"/>
                  </a:cubicBezTo>
                  <a:cubicBezTo>
                    <a:pt x="14644" y="20829"/>
                    <a:pt x="12814" y="21214"/>
                    <a:pt x="109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121649" y="7282808"/>
              <a:ext cx="1079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1440"/>
                    <a:pt x="11012" y="2880"/>
                    <a:pt x="15035" y="4992"/>
                  </a:cubicBezTo>
                  <a:cubicBezTo>
                    <a:pt x="19059" y="7104"/>
                    <a:pt x="21600" y="9888"/>
                    <a:pt x="21600" y="12384"/>
                  </a:cubicBezTo>
                  <a:cubicBezTo>
                    <a:pt x="21600" y="14880"/>
                    <a:pt x="19059" y="17088"/>
                    <a:pt x="15459" y="18576"/>
                  </a:cubicBezTo>
                  <a:cubicBezTo>
                    <a:pt x="11859" y="20064"/>
                    <a:pt x="7200" y="20832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305800" y="760030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432800" y="7295508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000"/>
                    <a:pt x="16800" y="12000"/>
                    <a:pt x="13200" y="15600"/>
                  </a:cubicBezTo>
                  <a:cubicBezTo>
                    <a:pt x="9600" y="19200"/>
                    <a:pt x="4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8337550" y="7528565"/>
              <a:ext cx="190500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6000" y="13205"/>
                    <a:pt x="12000" y="5728"/>
                    <a:pt x="15600" y="2405"/>
                  </a:cubicBezTo>
                  <a:cubicBezTo>
                    <a:pt x="19200" y="-918"/>
                    <a:pt x="20400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351409" y="7642439"/>
              <a:ext cx="150712" cy="21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197" fill="norm" stroke="1" extrusionOk="0">
                  <a:moveTo>
                    <a:pt x="6052" y="5315"/>
                  </a:moveTo>
                  <a:cubicBezTo>
                    <a:pt x="5460" y="8915"/>
                    <a:pt x="4868" y="12515"/>
                    <a:pt x="4276" y="14844"/>
                  </a:cubicBezTo>
                  <a:cubicBezTo>
                    <a:pt x="3685" y="17173"/>
                    <a:pt x="3093" y="18232"/>
                    <a:pt x="2353" y="19185"/>
                  </a:cubicBezTo>
                  <a:cubicBezTo>
                    <a:pt x="1613" y="20138"/>
                    <a:pt x="726" y="20985"/>
                    <a:pt x="282" y="20879"/>
                  </a:cubicBezTo>
                  <a:cubicBezTo>
                    <a:pt x="-162" y="20773"/>
                    <a:pt x="-162" y="19715"/>
                    <a:pt x="874" y="16856"/>
                  </a:cubicBezTo>
                  <a:cubicBezTo>
                    <a:pt x="1909" y="13997"/>
                    <a:pt x="3980" y="9338"/>
                    <a:pt x="5904" y="6056"/>
                  </a:cubicBezTo>
                  <a:cubicBezTo>
                    <a:pt x="7827" y="2773"/>
                    <a:pt x="9602" y="868"/>
                    <a:pt x="11970" y="232"/>
                  </a:cubicBezTo>
                  <a:cubicBezTo>
                    <a:pt x="14337" y="-403"/>
                    <a:pt x="17296" y="232"/>
                    <a:pt x="19071" y="2562"/>
                  </a:cubicBezTo>
                  <a:cubicBezTo>
                    <a:pt x="20846" y="4891"/>
                    <a:pt x="21438" y="8915"/>
                    <a:pt x="20846" y="12303"/>
                  </a:cubicBezTo>
                  <a:cubicBezTo>
                    <a:pt x="20254" y="15691"/>
                    <a:pt x="18479" y="18444"/>
                    <a:pt x="16704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4" name="Drawing"/>
          <p:cNvGrpSpPr/>
          <p:nvPr/>
        </p:nvGrpSpPr>
        <p:grpSpPr>
          <a:xfrm>
            <a:off x="1063811" y="1843389"/>
            <a:ext cx="11801289" cy="6005212"/>
            <a:chOff x="0" y="0"/>
            <a:chExt cx="11801288" cy="6005210"/>
          </a:xfrm>
        </p:grpSpPr>
        <p:sp>
          <p:nvSpPr>
            <p:cNvPr id="716" name="Line"/>
            <p:cNvSpPr/>
            <p:nvPr/>
          </p:nvSpPr>
          <p:spPr>
            <a:xfrm>
              <a:off x="85538" y="238290"/>
              <a:ext cx="228601" cy="44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600" y="4009"/>
                  </a:moveTo>
                  <a:cubicBezTo>
                    <a:pt x="400" y="6138"/>
                    <a:pt x="200" y="8268"/>
                    <a:pt x="400" y="10905"/>
                  </a:cubicBezTo>
                  <a:cubicBezTo>
                    <a:pt x="600" y="13541"/>
                    <a:pt x="1200" y="16685"/>
                    <a:pt x="1500" y="17293"/>
                  </a:cubicBezTo>
                  <a:cubicBezTo>
                    <a:pt x="1800" y="17902"/>
                    <a:pt x="1800" y="15975"/>
                    <a:pt x="1500" y="13490"/>
                  </a:cubicBezTo>
                  <a:cubicBezTo>
                    <a:pt x="1200" y="11006"/>
                    <a:pt x="600" y="7964"/>
                    <a:pt x="300" y="6189"/>
                  </a:cubicBezTo>
                  <a:cubicBezTo>
                    <a:pt x="0" y="4414"/>
                    <a:pt x="0" y="3907"/>
                    <a:pt x="0" y="3400"/>
                  </a:cubicBezTo>
                  <a:cubicBezTo>
                    <a:pt x="0" y="2893"/>
                    <a:pt x="0" y="2386"/>
                    <a:pt x="300" y="2386"/>
                  </a:cubicBezTo>
                  <a:cubicBezTo>
                    <a:pt x="600" y="2386"/>
                    <a:pt x="1200" y="2893"/>
                    <a:pt x="2700" y="4668"/>
                  </a:cubicBezTo>
                  <a:cubicBezTo>
                    <a:pt x="4200" y="6443"/>
                    <a:pt x="6600" y="9485"/>
                    <a:pt x="8800" y="12324"/>
                  </a:cubicBezTo>
                  <a:cubicBezTo>
                    <a:pt x="11000" y="15164"/>
                    <a:pt x="13000" y="17800"/>
                    <a:pt x="14500" y="19372"/>
                  </a:cubicBezTo>
                  <a:cubicBezTo>
                    <a:pt x="16000" y="20944"/>
                    <a:pt x="17000" y="21451"/>
                    <a:pt x="17700" y="21400"/>
                  </a:cubicBezTo>
                  <a:cubicBezTo>
                    <a:pt x="18400" y="21350"/>
                    <a:pt x="18800" y="20741"/>
                    <a:pt x="19100" y="18713"/>
                  </a:cubicBezTo>
                  <a:cubicBezTo>
                    <a:pt x="19400" y="16685"/>
                    <a:pt x="19600" y="13237"/>
                    <a:pt x="19500" y="10195"/>
                  </a:cubicBezTo>
                  <a:cubicBezTo>
                    <a:pt x="19400" y="7152"/>
                    <a:pt x="19000" y="4516"/>
                    <a:pt x="18700" y="2792"/>
                  </a:cubicBezTo>
                  <a:cubicBezTo>
                    <a:pt x="18400" y="1068"/>
                    <a:pt x="18200" y="257"/>
                    <a:pt x="18400" y="54"/>
                  </a:cubicBezTo>
                  <a:cubicBezTo>
                    <a:pt x="18600" y="-149"/>
                    <a:pt x="19200" y="257"/>
                    <a:pt x="19800" y="713"/>
                  </a:cubicBezTo>
                  <a:cubicBezTo>
                    <a:pt x="20400" y="1169"/>
                    <a:pt x="21000" y="1676"/>
                    <a:pt x="21600" y="2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71993" y="385460"/>
              <a:ext cx="170746" cy="24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07" fill="norm" stroke="1" extrusionOk="0">
                  <a:moveTo>
                    <a:pt x="703" y="7139"/>
                  </a:moveTo>
                  <a:cubicBezTo>
                    <a:pt x="176" y="6224"/>
                    <a:pt x="-351" y="5308"/>
                    <a:pt x="308" y="4851"/>
                  </a:cubicBezTo>
                  <a:cubicBezTo>
                    <a:pt x="966" y="4393"/>
                    <a:pt x="2810" y="4393"/>
                    <a:pt x="5049" y="5949"/>
                  </a:cubicBezTo>
                  <a:cubicBezTo>
                    <a:pt x="7288" y="7505"/>
                    <a:pt x="9922" y="10617"/>
                    <a:pt x="11239" y="13088"/>
                  </a:cubicBezTo>
                  <a:cubicBezTo>
                    <a:pt x="12556" y="15559"/>
                    <a:pt x="12556" y="17390"/>
                    <a:pt x="12425" y="18763"/>
                  </a:cubicBezTo>
                  <a:cubicBezTo>
                    <a:pt x="12293" y="20136"/>
                    <a:pt x="12029" y="21051"/>
                    <a:pt x="11239" y="21325"/>
                  </a:cubicBezTo>
                  <a:cubicBezTo>
                    <a:pt x="10449" y="21600"/>
                    <a:pt x="9132" y="21234"/>
                    <a:pt x="8210" y="19403"/>
                  </a:cubicBezTo>
                  <a:cubicBezTo>
                    <a:pt x="7288" y="17573"/>
                    <a:pt x="6761" y="14278"/>
                    <a:pt x="7420" y="11258"/>
                  </a:cubicBezTo>
                  <a:cubicBezTo>
                    <a:pt x="8078" y="8237"/>
                    <a:pt x="9922" y="5492"/>
                    <a:pt x="12425" y="3661"/>
                  </a:cubicBezTo>
                  <a:cubicBezTo>
                    <a:pt x="14927" y="1831"/>
                    <a:pt x="18088" y="915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32487" y="0"/>
              <a:ext cx="176902" cy="18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18" fill="norm" stroke="1" extrusionOk="0">
                  <a:moveTo>
                    <a:pt x="2977" y="11893"/>
                  </a:moveTo>
                  <a:cubicBezTo>
                    <a:pt x="2462" y="14267"/>
                    <a:pt x="1948" y="16641"/>
                    <a:pt x="1434" y="18421"/>
                  </a:cubicBezTo>
                  <a:cubicBezTo>
                    <a:pt x="920" y="20201"/>
                    <a:pt x="405" y="21388"/>
                    <a:pt x="148" y="20913"/>
                  </a:cubicBezTo>
                  <a:cubicBezTo>
                    <a:pt x="-109" y="20439"/>
                    <a:pt x="-109" y="18302"/>
                    <a:pt x="791" y="14979"/>
                  </a:cubicBezTo>
                  <a:cubicBezTo>
                    <a:pt x="1691" y="11656"/>
                    <a:pt x="3491" y="7146"/>
                    <a:pt x="5034" y="4179"/>
                  </a:cubicBezTo>
                  <a:cubicBezTo>
                    <a:pt x="6577" y="1212"/>
                    <a:pt x="7862" y="-212"/>
                    <a:pt x="9662" y="25"/>
                  </a:cubicBezTo>
                  <a:cubicBezTo>
                    <a:pt x="11462" y="263"/>
                    <a:pt x="13777" y="2162"/>
                    <a:pt x="15834" y="4298"/>
                  </a:cubicBezTo>
                  <a:cubicBezTo>
                    <a:pt x="17891" y="6434"/>
                    <a:pt x="19691" y="8808"/>
                    <a:pt x="21491" y="1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15788" y="423560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4400"/>
                    <a:pt x="6261" y="7200"/>
                    <a:pt x="9861" y="3600"/>
                  </a:cubicBezTo>
                  <a:cubicBezTo>
                    <a:pt x="13461" y="0"/>
                    <a:pt x="175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96738" y="556910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4400"/>
                    <a:pt x="4645" y="7200"/>
                    <a:pt x="8245" y="3600"/>
                  </a:cubicBezTo>
                  <a:cubicBezTo>
                    <a:pt x="11845" y="0"/>
                    <a:pt x="167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533330" y="191695"/>
              <a:ext cx="488959" cy="54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29" fill="norm" stroke="1" extrusionOk="0">
                  <a:moveTo>
                    <a:pt x="20948" y="636"/>
                  </a:moveTo>
                  <a:cubicBezTo>
                    <a:pt x="21228" y="298"/>
                    <a:pt x="21507" y="-39"/>
                    <a:pt x="21507" y="3"/>
                  </a:cubicBezTo>
                  <a:cubicBezTo>
                    <a:pt x="21507" y="45"/>
                    <a:pt x="21228" y="467"/>
                    <a:pt x="20157" y="1227"/>
                  </a:cubicBezTo>
                  <a:cubicBezTo>
                    <a:pt x="19086" y="1986"/>
                    <a:pt x="17224" y="3083"/>
                    <a:pt x="15129" y="4095"/>
                  </a:cubicBezTo>
                  <a:cubicBezTo>
                    <a:pt x="13035" y="5108"/>
                    <a:pt x="10707" y="6036"/>
                    <a:pt x="9264" y="6627"/>
                  </a:cubicBezTo>
                  <a:cubicBezTo>
                    <a:pt x="7821" y="7217"/>
                    <a:pt x="7262" y="7470"/>
                    <a:pt x="6843" y="7766"/>
                  </a:cubicBezTo>
                  <a:cubicBezTo>
                    <a:pt x="6424" y="8061"/>
                    <a:pt x="6145" y="8399"/>
                    <a:pt x="6238" y="8567"/>
                  </a:cubicBezTo>
                  <a:cubicBezTo>
                    <a:pt x="6331" y="8736"/>
                    <a:pt x="6797" y="8736"/>
                    <a:pt x="8193" y="8820"/>
                  </a:cubicBezTo>
                  <a:cubicBezTo>
                    <a:pt x="9590" y="8905"/>
                    <a:pt x="11917" y="9074"/>
                    <a:pt x="13314" y="9242"/>
                  </a:cubicBezTo>
                  <a:cubicBezTo>
                    <a:pt x="14710" y="9411"/>
                    <a:pt x="15176" y="9580"/>
                    <a:pt x="15595" y="9791"/>
                  </a:cubicBezTo>
                  <a:cubicBezTo>
                    <a:pt x="16014" y="10002"/>
                    <a:pt x="16386" y="10255"/>
                    <a:pt x="16479" y="10592"/>
                  </a:cubicBezTo>
                  <a:cubicBezTo>
                    <a:pt x="16573" y="10930"/>
                    <a:pt x="16386" y="11352"/>
                    <a:pt x="15362" y="12027"/>
                  </a:cubicBezTo>
                  <a:cubicBezTo>
                    <a:pt x="14338" y="12702"/>
                    <a:pt x="12476" y="13630"/>
                    <a:pt x="10055" y="14811"/>
                  </a:cubicBezTo>
                  <a:cubicBezTo>
                    <a:pt x="7635" y="15992"/>
                    <a:pt x="4655" y="17427"/>
                    <a:pt x="2933" y="18313"/>
                  </a:cubicBezTo>
                  <a:cubicBezTo>
                    <a:pt x="1210" y="19198"/>
                    <a:pt x="745" y="19536"/>
                    <a:pt x="419" y="19916"/>
                  </a:cubicBezTo>
                  <a:cubicBezTo>
                    <a:pt x="93" y="20295"/>
                    <a:pt x="-93" y="20717"/>
                    <a:pt x="47" y="21013"/>
                  </a:cubicBezTo>
                  <a:cubicBezTo>
                    <a:pt x="186" y="21308"/>
                    <a:pt x="652" y="21477"/>
                    <a:pt x="2328" y="21519"/>
                  </a:cubicBezTo>
                  <a:cubicBezTo>
                    <a:pt x="4004" y="21561"/>
                    <a:pt x="6890" y="21477"/>
                    <a:pt x="9916" y="21181"/>
                  </a:cubicBezTo>
                  <a:cubicBezTo>
                    <a:pt x="12941" y="20886"/>
                    <a:pt x="16107" y="20380"/>
                    <a:pt x="17969" y="20169"/>
                  </a:cubicBezTo>
                  <a:cubicBezTo>
                    <a:pt x="19831" y="19958"/>
                    <a:pt x="20390" y="20042"/>
                    <a:pt x="20948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679388" y="95696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692088" y="842660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793688" y="925210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800038" y="982360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989315" y="880760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305"/>
                    <a:pt x="1783" y="10611"/>
                    <a:pt x="240" y="14211"/>
                  </a:cubicBezTo>
                  <a:cubicBezTo>
                    <a:pt x="-1303" y="17811"/>
                    <a:pt x="4868" y="1970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815624" y="7995"/>
              <a:ext cx="136815" cy="15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93" fill="norm" stroke="1" extrusionOk="0">
                  <a:moveTo>
                    <a:pt x="544" y="4641"/>
                  </a:moveTo>
                  <a:cubicBezTo>
                    <a:pt x="544" y="8904"/>
                    <a:pt x="544" y="13167"/>
                    <a:pt x="544" y="16151"/>
                  </a:cubicBezTo>
                  <a:cubicBezTo>
                    <a:pt x="544" y="19136"/>
                    <a:pt x="544" y="20841"/>
                    <a:pt x="377" y="20983"/>
                  </a:cubicBezTo>
                  <a:cubicBezTo>
                    <a:pt x="211" y="21125"/>
                    <a:pt x="-121" y="19704"/>
                    <a:pt x="45" y="16862"/>
                  </a:cubicBezTo>
                  <a:cubicBezTo>
                    <a:pt x="211" y="14020"/>
                    <a:pt x="876" y="9757"/>
                    <a:pt x="2205" y="6488"/>
                  </a:cubicBezTo>
                  <a:cubicBezTo>
                    <a:pt x="3534" y="3220"/>
                    <a:pt x="5528" y="946"/>
                    <a:pt x="8021" y="236"/>
                  </a:cubicBezTo>
                  <a:cubicBezTo>
                    <a:pt x="10513" y="-475"/>
                    <a:pt x="13504" y="378"/>
                    <a:pt x="15664" y="3362"/>
                  </a:cubicBezTo>
                  <a:cubicBezTo>
                    <a:pt x="17824" y="6346"/>
                    <a:pt x="19153" y="11462"/>
                    <a:pt x="19984" y="14730"/>
                  </a:cubicBezTo>
                  <a:cubicBezTo>
                    <a:pt x="20814" y="17999"/>
                    <a:pt x="21147" y="19420"/>
                    <a:pt x="21479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308030" y="169560"/>
              <a:ext cx="127009" cy="57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42" fill="norm" stroke="1" extrusionOk="0">
                  <a:moveTo>
                    <a:pt x="16998" y="475"/>
                  </a:moveTo>
                  <a:cubicBezTo>
                    <a:pt x="15581" y="237"/>
                    <a:pt x="14165" y="0"/>
                    <a:pt x="11686" y="0"/>
                  </a:cubicBezTo>
                  <a:cubicBezTo>
                    <a:pt x="9208" y="0"/>
                    <a:pt x="5667" y="237"/>
                    <a:pt x="3542" y="791"/>
                  </a:cubicBezTo>
                  <a:cubicBezTo>
                    <a:pt x="1417" y="1345"/>
                    <a:pt x="709" y="2215"/>
                    <a:pt x="2480" y="3363"/>
                  </a:cubicBezTo>
                  <a:cubicBezTo>
                    <a:pt x="4250" y="4510"/>
                    <a:pt x="8499" y="5934"/>
                    <a:pt x="10801" y="7081"/>
                  </a:cubicBezTo>
                  <a:cubicBezTo>
                    <a:pt x="13103" y="8229"/>
                    <a:pt x="13457" y="9099"/>
                    <a:pt x="12395" y="9811"/>
                  </a:cubicBezTo>
                  <a:cubicBezTo>
                    <a:pt x="11332" y="10523"/>
                    <a:pt x="8854" y="11077"/>
                    <a:pt x="6729" y="11393"/>
                  </a:cubicBezTo>
                  <a:cubicBezTo>
                    <a:pt x="4604" y="11710"/>
                    <a:pt x="2834" y="11789"/>
                    <a:pt x="1595" y="11631"/>
                  </a:cubicBezTo>
                  <a:cubicBezTo>
                    <a:pt x="355" y="11473"/>
                    <a:pt x="-353" y="11077"/>
                    <a:pt x="178" y="10840"/>
                  </a:cubicBezTo>
                  <a:cubicBezTo>
                    <a:pt x="709" y="10602"/>
                    <a:pt x="2480" y="10523"/>
                    <a:pt x="4073" y="10681"/>
                  </a:cubicBezTo>
                  <a:cubicBezTo>
                    <a:pt x="5667" y="10840"/>
                    <a:pt x="7083" y="11235"/>
                    <a:pt x="7968" y="12145"/>
                  </a:cubicBezTo>
                  <a:cubicBezTo>
                    <a:pt x="8854" y="13055"/>
                    <a:pt x="9208" y="14479"/>
                    <a:pt x="8677" y="15864"/>
                  </a:cubicBezTo>
                  <a:cubicBezTo>
                    <a:pt x="8145" y="17248"/>
                    <a:pt x="6729" y="18593"/>
                    <a:pt x="6021" y="19543"/>
                  </a:cubicBezTo>
                  <a:cubicBezTo>
                    <a:pt x="5313" y="20492"/>
                    <a:pt x="5313" y="21046"/>
                    <a:pt x="6375" y="21323"/>
                  </a:cubicBezTo>
                  <a:cubicBezTo>
                    <a:pt x="7437" y="21600"/>
                    <a:pt x="9562" y="21600"/>
                    <a:pt x="12217" y="21402"/>
                  </a:cubicBezTo>
                  <a:cubicBezTo>
                    <a:pt x="14873" y="21204"/>
                    <a:pt x="18060" y="20809"/>
                    <a:pt x="21247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676338" y="290210"/>
              <a:ext cx="184151" cy="37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3724" y="3137"/>
                    <a:pt x="7448" y="6275"/>
                    <a:pt x="10552" y="9352"/>
                  </a:cubicBezTo>
                  <a:cubicBezTo>
                    <a:pt x="13655" y="12429"/>
                    <a:pt x="16138" y="15446"/>
                    <a:pt x="17876" y="17618"/>
                  </a:cubicBezTo>
                  <a:cubicBezTo>
                    <a:pt x="19614" y="19790"/>
                    <a:pt x="20607" y="21117"/>
                    <a:pt x="21103" y="21359"/>
                  </a:cubicBezTo>
                  <a:cubicBezTo>
                    <a:pt x="21600" y="21600"/>
                    <a:pt x="21600" y="20755"/>
                    <a:pt x="2160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722539" y="281414"/>
              <a:ext cx="139413" cy="35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93" fill="norm" stroke="1" extrusionOk="0">
                  <a:moveTo>
                    <a:pt x="17843" y="909"/>
                  </a:moveTo>
                  <a:cubicBezTo>
                    <a:pt x="18796" y="401"/>
                    <a:pt x="19749" y="-107"/>
                    <a:pt x="20384" y="20"/>
                  </a:cubicBezTo>
                  <a:cubicBezTo>
                    <a:pt x="21019" y="147"/>
                    <a:pt x="21337" y="909"/>
                    <a:pt x="19908" y="2752"/>
                  </a:cubicBezTo>
                  <a:cubicBezTo>
                    <a:pt x="18478" y="4594"/>
                    <a:pt x="15302" y="7517"/>
                    <a:pt x="11649" y="10312"/>
                  </a:cubicBezTo>
                  <a:cubicBezTo>
                    <a:pt x="7996" y="13107"/>
                    <a:pt x="3866" y="15775"/>
                    <a:pt x="1802" y="17427"/>
                  </a:cubicBezTo>
                  <a:cubicBezTo>
                    <a:pt x="-263" y="19079"/>
                    <a:pt x="-263" y="19714"/>
                    <a:pt x="372" y="20222"/>
                  </a:cubicBezTo>
                  <a:cubicBezTo>
                    <a:pt x="1008" y="20731"/>
                    <a:pt x="2278" y="21112"/>
                    <a:pt x="3549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977681" y="556910"/>
              <a:ext cx="98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974815" y="442560"/>
              <a:ext cx="49638" cy="3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82" h="19094" fill="norm" stroke="1" extrusionOk="0">
                  <a:moveTo>
                    <a:pt x="9959" y="3842"/>
                  </a:moveTo>
                  <a:cubicBezTo>
                    <a:pt x="5805" y="3842"/>
                    <a:pt x="1651" y="3842"/>
                    <a:pt x="405" y="7019"/>
                  </a:cubicBezTo>
                  <a:cubicBezTo>
                    <a:pt x="-841" y="10195"/>
                    <a:pt x="821" y="16548"/>
                    <a:pt x="4974" y="18454"/>
                  </a:cubicBezTo>
                  <a:cubicBezTo>
                    <a:pt x="9128" y="20360"/>
                    <a:pt x="15774" y="17819"/>
                    <a:pt x="18267" y="13372"/>
                  </a:cubicBezTo>
                  <a:cubicBezTo>
                    <a:pt x="20759" y="8925"/>
                    <a:pt x="19097" y="2572"/>
                    <a:pt x="16190" y="666"/>
                  </a:cubicBezTo>
                  <a:cubicBezTo>
                    <a:pt x="13282" y="-1240"/>
                    <a:pt x="9128" y="1301"/>
                    <a:pt x="4974" y="3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177988" y="506110"/>
              <a:ext cx="279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55" y="18000"/>
                    <a:pt x="12109" y="14400"/>
                    <a:pt x="15709" y="10800"/>
                  </a:cubicBezTo>
                  <a:cubicBezTo>
                    <a:pt x="19309" y="7200"/>
                    <a:pt x="2045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764583" y="195134"/>
              <a:ext cx="200806" cy="56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13" fill="norm" stroke="1" extrusionOk="0">
                  <a:moveTo>
                    <a:pt x="21345" y="961"/>
                  </a:moveTo>
                  <a:cubicBezTo>
                    <a:pt x="20445" y="558"/>
                    <a:pt x="19545" y="155"/>
                    <a:pt x="18533" y="34"/>
                  </a:cubicBezTo>
                  <a:cubicBezTo>
                    <a:pt x="17520" y="-87"/>
                    <a:pt x="16395" y="74"/>
                    <a:pt x="13808" y="1243"/>
                  </a:cubicBezTo>
                  <a:cubicBezTo>
                    <a:pt x="11220" y="2412"/>
                    <a:pt x="7170" y="4588"/>
                    <a:pt x="4470" y="7006"/>
                  </a:cubicBezTo>
                  <a:cubicBezTo>
                    <a:pt x="1770" y="9423"/>
                    <a:pt x="420" y="12083"/>
                    <a:pt x="83" y="14300"/>
                  </a:cubicBezTo>
                  <a:cubicBezTo>
                    <a:pt x="-255" y="16516"/>
                    <a:pt x="420" y="18289"/>
                    <a:pt x="2445" y="19417"/>
                  </a:cubicBezTo>
                  <a:cubicBezTo>
                    <a:pt x="4470" y="20546"/>
                    <a:pt x="7845" y="21029"/>
                    <a:pt x="1122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061073" y="277510"/>
              <a:ext cx="266266" cy="32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7" fill="norm" stroke="1" extrusionOk="0">
                  <a:moveTo>
                    <a:pt x="21395" y="0"/>
                  </a:moveTo>
                  <a:cubicBezTo>
                    <a:pt x="19524" y="279"/>
                    <a:pt x="17653" y="557"/>
                    <a:pt x="15442" y="1254"/>
                  </a:cubicBezTo>
                  <a:cubicBezTo>
                    <a:pt x="13231" y="1951"/>
                    <a:pt x="10680" y="3066"/>
                    <a:pt x="9149" y="3902"/>
                  </a:cubicBezTo>
                  <a:cubicBezTo>
                    <a:pt x="7619" y="4738"/>
                    <a:pt x="7108" y="5295"/>
                    <a:pt x="7193" y="5783"/>
                  </a:cubicBezTo>
                  <a:cubicBezTo>
                    <a:pt x="7278" y="6271"/>
                    <a:pt x="7959" y="6689"/>
                    <a:pt x="9149" y="6968"/>
                  </a:cubicBezTo>
                  <a:cubicBezTo>
                    <a:pt x="10340" y="7246"/>
                    <a:pt x="12041" y="7386"/>
                    <a:pt x="13401" y="7525"/>
                  </a:cubicBezTo>
                  <a:cubicBezTo>
                    <a:pt x="14762" y="7665"/>
                    <a:pt x="15782" y="7804"/>
                    <a:pt x="16378" y="8222"/>
                  </a:cubicBezTo>
                  <a:cubicBezTo>
                    <a:pt x="16973" y="8640"/>
                    <a:pt x="17143" y="9337"/>
                    <a:pt x="16803" y="9894"/>
                  </a:cubicBezTo>
                  <a:cubicBezTo>
                    <a:pt x="16463" y="10452"/>
                    <a:pt x="15612" y="10870"/>
                    <a:pt x="13231" y="12124"/>
                  </a:cubicBezTo>
                  <a:cubicBezTo>
                    <a:pt x="10850" y="13378"/>
                    <a:pt x="6938" y="15468"/>
                    <a:pt x="4557" y="16792"/>
                  </a:cubicBezTo>
                  <a:cubicBezTo>
                    <a:pt x="2176" y="18116"/>
                    <a:pt x="1326" y="18674"/>
                    <a:pt x="730" y="19301"/>
                  </a:cubicBezTo>
                  <a:cubicBezTo>
                    <a:pt x="135" y="19928"/>
                    <a:pt x="-205" y="20625"/>
                    <a:pt x="135" y="21043"/>
                  </a:cubicBezTo>
                  <a:cubicBezTo>
                    <a:pt x="475" y="21461"/>
                    <a:pt x="1496" y="21600"/>
                    <a:pt x="4642" y="21391"/>
                  </a:cubicBezTo>
                  <a:cubicBezTo>
                    <a:pt x="7789" y="21182"/>
                    <a:pt x="13061" y="20625"/>
                    <a:pt x="18334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441638" y="296560"/>
              <a:ext cx="120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863"/>
                    <a:pt x="8337" y="7727"/>
                    <a:pt x="11937" y="11327"/>
                  </a:cubicBezTo>
                  <a:cubicBezTo>
                    <a:pt x="15537" y="14927"/>
                    <a:pt x="18568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416238" y="283860"/>
              <a:ext cx="177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854"/>
                    <a:pt x="16457" y="1708"/>
                    <a:pt x="13886" y="3844"/>
                  </a:cubicBezTo>
                  <a:cubicBezTo>
                    <a:pt x="11314" y="5980"/>
                    <a:pt x="8743" y="9397"/>
                    <a:pt x="6429" y="12569"/>
                  </a:cubicBezTo>
                  <a:cubicBezTo>
                    <a:pt x="4114" y="15742"/>
                    <a:pt x="2057" y="18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644838" y="556910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640818" y="422428"/>
              <a:ext cx="2942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20015" y="20827"/>
                  </a:moveTo>
                  <a:cubicBezTo>
                    <a:pt x="11375" y="10858"/>
                    <a:pt x="2735" y="889"/>
                    <a:pt x="575" y="58"/>
                  </a:cubicBezTo>
                  <a:cubicBezTo>
                    <a:pt x="-1585" y="-773"/>
                    <a:pt x="2735" y="7535"/>
                    <a:pt x="7055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879788" y="233060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822638" y="48071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0800"/>
                    <a:pt x="10400" y="0"/>
                    <a:pt x="14000" y="0"/>
                  </a:cubicBezTo>
                  <a:cubicBezTo>
                    <a:pt x="17600" y="0"/>
                    <a:pt x="19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857810" y="526106"/>
              <a:ext cx="142629" cy="14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953" fill="norm" stroke="1" extrusionOk="0">
                  <a:moveTo>
                    <a:pt x="4251" y="4556"/>
                  </a:moveTo>
                  <a:cubicBezTo>
                    <a:pt x="2980" y="7686"/>
                    <a:pt x="1710" y="10817"/>
                    <a:pt x="916" y="13947"/>
                  </a:cubicBezTo>
                  <a:cubicBezTo>
                    <a:pt x="122" y="17077"/>
                    <a:pt x="-196" y="20208"/>
                    <a:pt x="122" y="20834"/>
                  </a:cubicBezTo>
                  <a:cubicBezTo>
                    <a:pt x="439" y="21460"/>
                    <a:pt x="1392" y="19582"/>
                    <a:pt x="2980" y="16138"/>
                  </a:cubicBezTo>
                  <a:cubicBezTo>
                    <a:pt x="4569" y="12695"/>
                    <a:pt x="6792" y="7686"/>
                    <a:pt x="8380" y="4556"/>
                  </a:cubicBezTo>
                  <a:cubicBezTo>
                    <a:pt x="9969" y="1425"/>
                    <a:pt x="10922" y="173"/>
                    <a:pt x="12828" y="17"/>
                  </a:cubicBezTo>
                  <a:cubicBezTo>
                    <a:pt x="14733" y="-140"/>
                    <a:pt x="17592" y="799"/>
                    <a:pt x="19180" y="3303"/>
                  </a:cubicBezTo>
                  <a:cubicBezTo>
                    <a:pt x="20769" y="5808"/>
                    <a:pt x="21086" y="9877"/>
                    <a:pt x="21245" y="12695"/>
                  </a:cubicBezTo>
                  <a:cubicBezTo>
                    <a:pt x="21404" y="15512"/>
                    <a:pt x="21404" y="17077"/>
                    <a:pt x="21404" y="17860"/>
                  </a:cubicBezTo>
                  <a:cubicBezTo>
                    <a:pt x="21404" y="18643"/>
                    <a:pt x="21404" y="18643"/>
                    <a:pt x="21404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076638" y="252110"/>
              <a:ext cx="8737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600" fill="norm" stroke="1" extrusionOk="0">
                  <a:moveTo>
                    <a:pt x="0" y="0"/>
                  </a:moveTo>
                  <a:cubicBezTo>
                    <a:pt x="2455" y="0"/>
                    <a:pt x="4909" y="0"/>
                    <a:pt x="7855" y="669"/>
                  </a:cubicBezTo>
                  <a:cubicBezTo>
                    <a:pt x="10800" y="1337"/>
                    <a:pt x="14236" y="2674"/>
                    <a:pt x="16936" y="4989"/>
                  </a:cubicBezTo>
                  <a:cubicBezTo>
                    <a:pt x="19636" y="7303"/>
                    <a:pt x="21600" y="10594"/>
                    <a:pt x="19145" y="13526"/>
                  </a:cubicBezTo>
                  <a:cubicBezTo>
                    <a:pt x="16691" y="16457"/>
                    <a:pt x="9818" y="19029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209988" y="91700"/>
              <a:ext cx="108377" cy="65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489" fill="norm" stroke="1" extrusionOk="0">
                  <a:moveTo>
                    <a:pt x="1223" y="54"/>
                  </a:moveTo>
                  <a:cubicBezTo>
                    <a:pt x="3260" y="-15"/>
                    <a:pt x="5298" y="-85"/>
                    <a:pt x="8558" y="298"/>
                  </a:cubicBezTo>
                  <a:cubicBezTo>
                    <a:pt x="11819" y="681"/>
                    <a:pt x="16302" y="1518"/>
                    <a:pt x="18747" y="2563"/>
                  </a:cubicBezTo>
                  <a:cubicBezTo>
                    <a:pt x="21192" y="3608"/>
                    <a:pt x="21600" y="4862"/>
                    <a:pt x="19562" y="5977"/>
                  </a:cubicBezTo>
                  <a:cubicBezTo>
                    <a:pt x="17525" y="7092"/>
                    <a:pt x="13042" y="8067"/>
                    <a:pt x="9577" y="8694"/>
                  </a:cubicBezTo>
                  <a:cubicBezTo>
                    <a:pt x="6113" y="9321"/>
                    <a:pt x="3668" y="9600"/>
                    <a:pt x="2445" y="9949"/>
                  </a:cubicBezTo>
                  <a:cubicBezTo>
                    <a:pt x="1223" y="10297"/>
                    <a:pt x="1223" y="10715"/>
                    <a:pt x="2038" y="11063"/>
                  </a:cubicBezTo>
                  <a:cubicBezTo>
                    <a:pt x="2853" y="11412"/>
                    <a:pt x="4483" y="11690"/>
                    <a:pt x="6113" y="12178"/>
                  </a:cubicBezTo>
                  <a:cubicBezTo>
                    <a:pt x="7743" y="12666"/>
                    <a:pt x="9374" y="13363"/>
                    <a:pt x="10596" y="14443"/>
                  </a:cubicBezTo>
                  <a:cubicBezTo>
                    <a:pt x="11819" y="15523"/>
                    <a:pt x="12634" y="16986"/>
                    <a:pt x="13449" y="17961"/>
                  </a:cubicBezTo>
                  <a:cubicBezTo>
                    <a:pt x="14264" y="18937"/>
                    <a:pt x="15079" y="19425"/>
                    <a:pt x="15691" y="19878"/>
                  </a:cubicBezTo>
                  <a:cubicBezTo>
                    <a:pt x="16302" y="20330"/>
                    <a:pt x="16709" y="20749"/>
                    <a:pt x="15894" y="21027"/>
                  </a:cubicBezTo>
                  <a:cubicBezTo>
                    <a:pt x="15079" y="21306"/>
                    <a:pt x="13042" y="21445"/>
                    <a:pt x="11004" y="21480"/>
                  </a:cubicBezTo>
                  <a:cubicBezTo>
                    <a:pt x="8966" y="21515"/>
                    <a:pt x="6928" y="21445"/>
                    <a:pt x="5094" y="21167"/>
                  </a:cubicBezTo>
                  <a:cubicBezTo>
                    <a:pt x="3260" y="20888"/>
                    <a:pt x="1630" y="20400"/>
                    <a:pt x="0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557121" y="75731"/>
              <a:ext cx="179918" cy="64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0075" y="1211"/>
                  </a:moveTo>
                  <a:cubicBezTo>
                    <a:pt x="19567" y="862"/>
                    <a:pt x="19059" y="512"/>
                    <a:pt x="17534" y="267"/>
                  </a:cubicBezTo>
                  <a:cubicBezTo>
                    <a:pt x="16009" y="23"/>
                    <a:pt x="13468" y="-117"/>
                    <a:pt x="11181" y="128"/>
                  </a:cubicBezTo>
                  <a:cubicBezTo>
                    <a:pt x="8894" y="372"/>
                    <a:pt x="6861" y="1001"/>
                    <a:pt x="5845" y="1735"/>
                  </a:cubicBezTo>
                  <a:cubicBezTo>
                    <a:pt x="4828" y="2469"/>
                    <a:pt x="4828" y="3308"/>
                    <a:pt x="5591" y="4357"/>
                  </a:cubicBezTo>
                  <a:cubicBezTo>
                    <a:pt x="6353" y="5405"/>
                    <a:pt x="7878" y="6664"/>
                    <a:pt x="8640" y="7537"/>
                  </a:cubicBezTo>
                  <a:cubicBezTo>
                    <a:pt x="9402" y="8411"/>
                    <a:pt x="9402" y="8900"/>
                    <a:pt x="8894" y="9320"/>
                  </a:cubicBezTo>
                  <a:cubicBezTo>
                    <a:pt x="8386" y="9739"/>
                    <a:pt x="7369" y="10089"/>
                    <a:pt x="6226" y="10333"/>
                  </a:cubicBezTo>
                  <a:cubicBezTo>
                    <a:pt x="5082" y="10578"/>
                    <a:pt x="3812" y="10718"/>
                    <a:pt x="2541" y="10823"/>
                  </a:cubicBezTo>
                  <a:cubicBezTo>
                    <a:pt x="1271" y="10928"/>
                    <a:pt x="0" y="10998"/>
                    <a:pt x="0" y="10963"/>
                  </a:cubicBezTo>
                  <a:cubicBezTo>
                    <a:pt x="0" y="10928"/>
                    <a:pt x="1271" y="10788"/>
                    <a:pt x="2541" y="10858"/>
                  </a:cubicBezTo>
                  <a:cubicBezTo>
                    <a:pt x="3812" y="10928"/>
                    <a:pt x="5082" y="11207"/>
                    <a:pt x="5972" y="11871"/>
                  </a:cubicBezTo>
                  <a:cubicBezTo>
                    <a:pt x="6861" y="12535"/>
                    <a:pt x="7369" y="13584"/>
                    <a:pt x="6988" y="14877"/>
                  </a:cubicBezTo>
                  <a:cubicBezTo>
                    <a:pt x="6607" y="16170"/>
                    <a:pt x="5336" y="17708"/>
                    <a:pt x="4574" y="18652"/>
                  </a:cubicBezTo>
                  <a:cubicBezTo>
                    <a:pt x="3812" y="19596"/>
                    <a:pt x="3558" y="19945"/>
                    <a:pt x="3431" y="20295"/>
                  </a:cubicBezTo>
                  <a:cubicBezTo>
                    <a:pt x="3304" y="20644"/>
                    <a:pt x="3304" y="20994"/>
                    <a:pt x="3939" y="21203"/>
                  </a:cubicBezTo>
                  <a:cubicBezTo>
                    <a:pt x="4574" y="21413"/>
                    <a:pt x="5845" y="21483"/>
                    <a:pt x="8894" y="21308"/>
                  </a:cubicBezTo>
                  <a:cubicBezTo>
                    <a:pt x="11944" y="21133"/>
                    <a:pt x="16772" y="20714"/>
                    <a:pt x="21600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838638" y="245760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480"/>
                    <a:pt x="11520" y="12960"/>
                    <a:pt x="15120" y="16560"/>
                  </a:cubicBezTo>
                  <a:cubicBezTo>
                    <a:pt x="18720" y="20160"/>
                    <a:pt x="2016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936822" y="290210"/>
              <a:ext cx="85967" cy="34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95" fill="norm" stroke="1" extrusionOk="0">
                  <a:moveTo>
                    <a:pt x="21397" y="0"/>
                  </a:moveTo>
                  <a:cubicBezTo>
                    <a:pt x="19817" y="1833"/>
                    <a:pt x="18236" y="3665"/>
                    <a:pt x="14812" y="6676"/>
                  </a:cubicBezTo>
                  <a:cubicBezTo>
                    <a:pt x="11387" y="9687"/>
                    <a:pt x="6119" y="13876"/>
                    <a:pt x="3221" y="16298"/>
                  </a:cubicBezTo>
                  <a:cubicBezTo>
                    <a:pt x="324" y="18720"/>
                    <a:pt x="-203" y="19375"/>
                    <a:pt x="60" y="20029"/>
                  </a:cubicBezTo>
                  <a:cubicBezTo>
                    <a:pt x="324" y="20684"/>
                    <a:pt x="1377" y="21338"/>
                    <a:pt x="2958" y="21469"/>
                  </a:cubicBezTo>
                  <a:cubicBezTo>
                    <a:pt x="4538" y="21600"/>
                    <a:pt x="6646" y="21207"/>
                    <a:pt x="8753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092638" y="550560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105824" y="442610"/>
              <a:ext cx="2442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06" h="21600" fill="norm" stroke="1" extrusionOk="0">
                  <a:moveTo>
                    <a:pt x="13532" y="21600"/>
                  </a:moveTo>
                  <a:cubicBezTo>
                    <a:pt x="5817" y="14400"/>
                    <a:pt x="-1897" y="7200"/>
                    <a:pt x="417" y="7200"/>
                  </a:cubicBezTo>
                  <a:cubicBezTo>
                    <a:pt x="2732" y="7200"/>
                    <a:pt x="15074" y="14400"/>
                    <a:pt x="17389" y="14400"/>
                  </a:cubicBezTo>
                  <a:cubicBezTo>
                    <a:pt x="19703" y="14400"/>
                    <a:pt x="11989" y="7200"/>
                    <a:pt x="4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346638" y="417210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851244" y="170555"/>
              <a:ext cx="193895" cy="42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60" fill="norm" stroke="1" extrusionOk="0">
                  <a:moveTo>
                    <a:pt x="21049" y="266"/>
                  </a:moveTo>
                  <a:cubicBezTo>
                    <a:pt x="19670" y="56"/>
                    <a:pt x="18292" y="-155"/>
                    <a:pt x="16453" y="161"/>
                  </a:cubicBezTo>
                  <a:cubicBezTo>
                    <a:pt x="14615" y="477"/>
                    <a:pt x="12317" y="1320"/>
                    <a:pt x="9560" y="3217"/>
                  </a:cubicBezTo>
                  <a:cubicBezTo>
                    <a:pt x="6802" y="5113"/>
                    <a:pt x="3585" y="8064"/>
                    <a:pt x="1747" y="10856"/>
                  </a:cubicBezTo>
                  <a:cubicBezTo>
                    <a:pt x="-91" y="13648"/>
                    <a:pt x="-551" y="16282"/>
                    <a:pt x="713" y="18073"/>
                  </a:cubicBezTo>
                  <a:cubicBezTo>
                    <a:pt x="1977" y="19865"/>
                    <a:pt x="4964" y="20813"/>
                    <a:pt x="7836" y="21129"/>
                  </a:cubicBezTo>
                  <a:cubicBezTo>
                    <a:pt x="10709" y="21445"/>
                    <a:pt x="13466" y="21129"/>
                    <a:pt x="16223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078334" y="232531"/>
              <a:ext cx="267701" cy="28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85" fill="norm" stroke="1" extrusionOk="0">
                  <a:moveTo>
                    <a:pt x="20135" y="1448"/>
                  </a:moveTo>
                  <a:cubicBezTo>
                    <a:pt x="20810" y="822"/>
                    <a:pt x="21485" y="196"/>
                    <a:pt x="21316" y="40"/>
                  </a:cubicBezTo>
                  <a:cubicBezTo>
                    <a:pt x="21147" y="-117"/>
                    <a:pt x="20135" y="196"/>
                    <a:pt x="17688" y="979"/>
                  </a:cubicBezTo>
                  <a:cubicBezTo>
                    <a:pt x="15241" y="1761"/>
                    <a:pt x="11360" y="3013"/>
                    <a:pt x="8744" y="4109"/>
                  </a:cubicBezTo>
                  <a:cubicBezTo>
                    <a:pt x="6129" y="5205"/>
                    <a:pt x="4779" y="6144"/>
                    <a:pt x="4019" y="7005"/>
                  </a:cubicBezTo>
                  <a:cubicBezTo>
                    <a:pt x="3260" y="7866"/>
                    <a:pt x="3091" y="8648"/>
                    <a:pt x="3429" y="9196"/>
                  </a:cubicBezTo>
                  <a:cubicBezTo>
                    <a:pt x="3766" y="9744"/>
                    <a:pt x="4610" y="10057"/>
                    <a:pt x="5960" y="10292"/>
                  </a:cubicBezTo>
                  <a:cubicBezTo>
                    <a:pt x="7310" y="10526"/>
                    <a:pt x="9166" y="10683"/>
                    <a:pt x="10516" y="10761"/>
                  </a:cubicBezTo>
                  <a:cubicBezTo>
                    <a:pt x="11866" y="10840"/>
                    <a:pt x="12710" y="10840"/>
                    <a:pt x="13469" y="11074"/>
                  </a:cubicBezTo>
                  <a:cubicBezTo>
                    <a:pt x="14229" y="11309"/>
                    <a:pt x="14904" y="11779"/>
                    <a:pt x="14819" y="12092"/>
                  </a:cubicBezTo>
                  <a:cubicBezTo>
                    <a:pt x="14735" y="12405"/>
                    <a:pt x="13891" y="12561"/>
                    <a:pt x="11782" y="13266"/>
                  </a:cubicBezTo>
                  <a:cubicBezTo>
                    <a:pt x="9672" y="13970"/>
                    <a:pt x="6298" y="15222"/>
                    <a:pt x="4104" y="16240"/>
                  </a:cubicBezTo>
                  <a:cubicBezTo>
                    <a:pt x="1910" y="17257"/>
                    <a:pt x="897" y="18040"/>
                    <a:pt x="391" y="18822"/>
                  </a:cubicBezTo>
                  <a:cubicBezTo>
                    <a:pt x="-115" y="19605"/>
                    <a:pt x="-115" y="20387"/>
                    <a:pt x="307" y="20857"/>
                  </a:cubicBezTo>
                  <a:cubicBezTo>
                    <a:pt x="729" y="21326"/>
                    <a:pt x="1572" y="21483"/>
                    <a:pt x="4104" y="21326"/>
                  </a:cubicBezTo>
                  <a:cubicBezTo>
                    <a:pt x="6635" y="21170"/>
                    <a:pt x="10854" y="20700"/>
                    <a:pt x="13554" y="20309"/>
                  </a:cubicBezTo>
                  <a:cubicBezTo>
                    <a:pt x="16254" y="19918"/>
                    <a:pt x="17435" y="19605"/>
                    <a:pt x="18616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495988" y="220360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5184"/>
                    <a:pt x="9164" y="10368"/>
                    <a:pt x="12764" y="13968"/>
                  </a:cubicBezTo>
                  <a:cubicBezTo>
                    <a:pt x="16364" y="17568"/>
                    <a:pt x="18982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591238" y="226710"/>
              <a:ext cx="114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57"/>
                    <a:pt x="17600" y="313"/>
                    <a:pt x="15400" y="1722"/>
                  </a:cubicBezTo>
                  <a:cubicBezTo>
                    <a:pt x="13200" y="3130"/>
                    <a:pt x="10800" y="5791"/>
                    <a:pt x="8400" y="8217"/>
                  </a:cubicBezTo>
                  <a:cubicBezTo>
                    <a:pt x="6000" y="10643"/>
                    <a:pt x="3600" y="12835"/>
                    <a:pt x="2200" y="15026"/>
                  </a:cubicBezTo>
                  <a:cubicBezTo>
                    <a:pt x="800" y="17217"/>
                    <a:pt x="40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724588" y="46801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748247" y="347310"/>
              <a:ext cx="47411" cy="4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19991" fill="norm" stroke="1" extrusionOk="0">
                  <a:moveTo>
                    <a:pt x="6140" y="8474"/>
                  </a:moveTo>
                  <a:cubicBezTo>
                    <a:pt x="2540" y="11292"/>
                    <a:pt x="-1060" y="14109"/>
                    <a:pt x="290" y="16457"/>
                  </a:cubicBezTo>
                  <a:cubicBezTo>
                    <a:pt x="1640" y="18805"/>
                    <a:pt x="7940" y="20683"/>
                    <a:pt x="12440" y="19744"/>
                  </a:cubicBezTo>
                  <a:cubicBezTo>
                    <a:pt x="16940" y="18805"/>
                    <a:pt x="19640" y="15048"/>
                    <a:pt x="20090" y="10822"/>
                  </a:cubicBezTo>
                  <a:cubicBezTo>
                    <a:pt x="20540" y="6596"/>
                    <a:pt x="18740" y="1900"/>
                    <a:pt x="15590" y="492"/>
                  </a:cubicBezTo>
                  <a:cubicBezTo>
                    <a:pt x="12440" y="-917"/>
                    <a:pt x="7940" y="961"/>
                    <a:pt x="3440" y="2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921438" y="37911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8086538" y="182260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003988" y="408183"/>
              <a:ext cx="133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86" y="12302"/>
                    <a:pt x="10971" y="4448"/>
                    <a:pt x="14571" y="1502"/>
                  </a:cubicBezTo>
                  <a:cubicBezTo>
                    <a:pt x="18171" y="-1443"/>
                    <a:pt x="198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065371" y="434406"/>
              <a:ext cx="143935" cy="14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3176" y="5043"/>
                  </a:moveTo>
                  <a:cubicBezTo>
                    <a:pt x="2541" y="6631"/>
                    <a:pt x="1906" y="8219"/>
                    <a:pt x="1271" y="10919"/>
                  </a:cubicBezTo>
                  <a:cubicBezTo>
                    <a:pt x="635" y="13619"/>
                    <a:pt x="0" y="17431"/>
                    <a:pt x="0" y="18384"/>
                  </a:cubicBezTo>
                  <a:cubicBezTo>
                    <a:pt x="0" y="19337"/>
                    <a:pt x="635" y="17431"/>
                    <a:pt x="2859" y="13937"/>
                  </a:cubicBezTo>
                  <a:cubicBezTo>
                    <a:pt x="5082" y="10443"/>
                    <a:pt x="8894" y="5361"/>
                    <a:pt x="12071" y="2661"/>
                  </a:cubicBezTo>
                  <a:cubicBezTo>
                    <a:pt x="15247" y="-39"/>
                    <a:pt x="17788" y="-357"/>
                    <a:pt x="19376" y="278"/>
                  </a:cubicBezTo>
                  <a:cubicBezTo>
                    <a:pt x="20965" y="914"/>
                    <a:pt x="21600" y="2502"/>
                    <a:pt x="21600" y="6155"/>
                  </a:cubicBezTo>
                  <a:cubicBezTo>
                    <a:pt x="21600" y="9808"/>
                    <a:pt x="20965" y="15525"/>
                    <a:pt x="20329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296088" y="201310"/>
              <a:ext cx="10058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0" y="0"/>
                  </a:moveTo>
                  <a:cubicBezTo>
                    <a:pt x="4500" y="655"/>
                    <a:pt x="9000" y="1309"/>
                    <a:pt x="13275" y="3273"/>
                  </a:cubicBezTo>
                  <a:cubicBezTo>
                    <a:pt x="17550" y="5236"/>
                    <a:pt x="21600" y="8509"/>
                    <a:pt x="21375" y="11509"/>
                  </a:cubicBezTo>
                  <a:cubicBezTo>
                    <a:pt x="21150" y="14509"/>
                    <a:pt x="16650" y="17236"/>
                    <a:pt x="12825" y="18873"/>
                  </a:cubicBezTo>
                  <a:cubicBezTo>
                    <a:pt x="9000" y="20509"/>
                    <a:pt x="5850" y="21055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505638" y="69661"/>
              <a:ext cx="109571" cy="58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03" fill="norm" stroke="1" extrusionOk="0">
                  <a:moveTo>
                    <a:pt x="0" y="403"/>
                  </a:moveTo>
                  <a:cubicBezTo>
                    <a:pt x="1630" y="170"/>
                    <a:pt x="3260" y="-62"/>
                    <a:pt x="5298" y="15"/>
                  </a:cubicBezTo>
                  <a:cubicBezTo>
                    <a:pt x="7336" y="93"/>
                    <a:pt x="9781" y="480"/>
                    <a:pt x="12430" y="1448"/>
                  </a:cubicBezTo>
                  <a:cubicBezTo>
                    <a:pt x="15079" y="2415"/>
                    <a:pt x="17932" y="3964"/>
                    <a:pt x="17321" y="5357"/>
                  </a:cubicBezTo>
                  <a:cubicBezTo>
                    <a:pt x="16709" y="6751"/>
                    <a:pt x="12634" y="7990"/>
                    <a:pt x="9577" y="8803"/>
                  </a:cubicBezTo>
                  <a:cubicBezTo>
                    <a:pt x="6521" y="9615"/>
                    <a:pt x="4483" y="10003"/>
                    <a:pt x="3260" y="10467"/>
                  </a:cubicBezTo>
                  <a:cubicBezTo>
                    <a:pt x="2038" y="10932"/>
                    <a:pt x="1630" y="11473"/>
                    <a:pt x="3260" y="12093"/>
                  </a:cubicBezTo>
                  <a:cubicBezTo>
                    <a:pt x="4891" y="12712"/>
                    <a:pt x="8558" y="13409"/>
                    <a:pt x="12023" y="14338"/>
                  </a:cubicBezTo>
                  <a:cubicBezTo>
                    <a:pt x="15487" y="15267"/>
                    <a:pt x="18747" y="16428"/>
                    <a:pt x="20174" y="17396"/>
                  </a:cubicBezTo>
                  <a:cubicBezTo>
                    <a:pt x="21600" y="18364"/>
                    <a:pt x="21192" y="19138"/>
                    <a:pt x="20174" y="19719"/>
                  </a:cubicBezTo>
                  <a:cubicBezTo>
                    <a:pt x="19155" y="20299"/>
                    <a:pt x="17525" y="20686"/>
                    <a:pt x="15691" y="20996"/>
                  </a:cubicBezTo>
                  <a:cubicBezTo>
                    <a:pt x="13857" y="21306"/>
                    <a:pt x="11819" y="21538"/>
                    <a:pt x="10189" y="21499"/>
                  </a:cubicBezTo>
                  <a:cubicBezTo>
                    <a:pt x="8558" y="21461"/>
                    <a:pt x="7336" y="21151"/>
                    <a:pt x="6113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765988" y="41721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127938" y="48910"/>
              <a:ext cx="25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52"/>
                    <a:pt x="7200" y="9504"/>
                    <a:pt x="3600" y="13104"/>
                  </a:cubicBezTo>
                  <a:cubicBezTo>
                    <a:pt x="0" y="16704"/>
                    <a:pt x="0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981888" y="414766"/>
              <a:ext cx="317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176" y="12582"/>
                    <a:pt x="8352" y="4867"/>
                    <a:pt x="11952" y="1782"/>
                  </a:cubicBezTo>
                  <a:cubicBezTo>
                    <a:pt x="15552" y="-1304"/>
                    <a:pt x="1857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058088" y="537860"/>
              <a:ext cx="20587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0" y="3000"/>
                  </a:moveTo>
                  <a:cubicBezTo>
                    <a:pt x="220" y="7600"/>
                    <a:pt x="441" y="12200"/>
                    <a:pt x="441" y="15200"/>
                  </a:cubicBezTo>
                  <a:cubicBezTo>
                    <a:pt x="441" y="18200"/>
                    <a:pt x="220" y="19600"/>
                    <a:pt x="331" y="19600"/>
                  </a:cubicBezTo>
                  <a:cubicBezTo>
                    <a:pt x="441" y="19600"/>
                    <a:pt x="882" y="18200"/>
                    <a:pt x="2424" y="14900"/>
                  </a:cubicBezTo>
                  <a:cubicBezTo>
                    <a:pt x="3967" y="11600"/>
                    <a:pt x="6612" y="6400"/>
                    <a:pt x="8376" y="3500"/>
                  </a:cubicBezTo>
                  <a:cubicBezTo>
                    <a:pt x="10139" y="600"/>
                    <a:pt x="11020" y="0"/>
                    <a:pt x="12673" y="0"/>
                  </a:cubicBezTo>
                  <a:cubicBezTo>
                    <a:pt x="14327" y="0"/>
                    <a:pt x="16751" y="600"/>
                    <a:pt x="18404" y="2600"/>
                  </a:cubicBezTo>
                  <a:cubicBezTo>
                    <a:pt x="20057" y="4600"/>
                    <a:pt x="20939" y="8000"/>
                    <a:pt x="21269" y="11400"/>
                  </a:cubicBezTo>
                  <a:cubicBezTo>
                    <a:pt x="21600" y="14800"/>
                    <a:pt x="21380" y="18200"/>
                    <a:pt x="211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4181288" y="899810"/>
              <a:ext cx="889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000"/>
                    <a:pt x="1029" y="14400"/>
                    <a:pt x="2031" y="12000"/>
                  </a:cubicBezTo>
                  <a:cubicBezTo>
                    <a:pt x="3034" y="9600"/>
                    <a:pt x="4526" y="8400"/>
                    <a:pt x="6146" y="6900"/>
                  </a:cubicBezTo>
                  <a:cubicBezTo>
                    <a:pt x="7766" y="5400"/>
                    <a:pt x="9514" y="3600"/>
                    <a:pt x="11366" y="2400"/>
                  </a:cubicBezTo>
                  <a:cubicBezTo>
                    <a:pt x="13217" y="1200"/>
                    <a:pt x="15171" y="600"/>
                    <a:pt x="16894" y="300"/>
                  </a:cubicBezTo>
                  <a:cubicBezTo>
                    <a:pt x="18617" y="0"/>
                    <a:pt x="201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4288973" y="988710"/>
              <a:ext cx="54636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4764" y="0"/>
                  </a:moveTo>
                  <a:cubicBezTo>
                    <a:pt x="3430" y="3600"/>
                    <a:pt x="2095" y="7200"/>
                    <a:pt x="1220" y="9000"/>
                  </a:cubicBezTo>
                  <a:cubicBezTo>
                    <a:pt x="344" y="10800"/>
                    <a:pt x="-73" y="10800"/>
                    <a:pt x="10" y="12000"/>
                  </a:cubicBezTo>
                  <a:cubicBezTo>
                    <a:pt x="94" y="13200"/>
                    <a:pt x="678" y="15600"/>
                    <a:pt x="2721" y="16800"/>
                  </a:cubicBezTo>
                  <a:cubicBezTo>
                    <a:pt x="4764" y="18000"/>
                    <a:pt x="8267" y="18000"/>
                    <a:pt x="11644" y="18600"/>
                  </a:cubicBezTo>
                  <a:cubicBezTo>
                    <a:pt x="15022" y="19200"/>
                    <a:pt x="18274" y="20400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587688" y="1376060"/>
              <a:ext cx="2476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62" y="4902"/>
                    <a:pt x="8123" y="9804"/>
                    <a:pt x="11723" y="13404"/>
                  </a:cubicBezTo>
                  <a:cubicBezTo>
                    <a:pt x="15323" y="17004"/>
                    <a:pt x="18462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625788" y="1388760"/>
              <a:ext cx="2413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58" y="1702"/>
                    <a:pt x="15916" y="3404"/>
                    <a:pt x="12789" y="6022"/>
                  </a:cubicBezTo>
                  <a:cubicBezTo>
                    <a:pt x="9663" y="8640"/>
                    <a:pt x="6253" y="12175"/>
                    <a:pt x="4074" y="14924"/>
                  </a:cubicBezTo>
                  <a:cubicBezTo>
                    <a:pt x="1895" y="17673"/>
                    <a:pt x="947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467038" y="1255410"/>
              <a:ext cx="425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6" y="16457"/>
                    <a:pt x="7093" y="11314"/>
                    <a:pt x="10693" y="7714"/>
                  </a:cubicBezTo>
                  <a:cubicBezTo>
                    <a:pt x="14293" y="4114"/>
                    <a:pt x="1794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345483" y="749527"/>
              <a:ext cx="760106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026" y="21600"/>
                  </a:moveTo>
                  <a:cubicBezTo>
                    <a:pt x="546" y="20329"/>
                    <a:pt x="66" y="19059"/>
                    <a:pt x="6" y="17788"/>
                  </a:cubicBezTo>
                  <a:cubicBezTo>
                    <a:pt x="-54" y="16518"/>
                    <a:pt x="306" y="15247"/>
                    <a:pt x="1506" y="12706"/>
                  </a:cubicBezTo>
                  <a:cubicBezTo>
                    <a:pt x="2706" y="10165"/>
                    <a:pt x="4746" y="6353"/>
                    <a:pt x="6906" y="3812"/>
                  </a:cubicBezTo>
                  <a:cubicBezTo>
                    <a:pt x="9066" y="1271"/>
                    <a:pt x="11346" y="0"/>
                    <a:pt x="13626" y="0"/>
                  </a:cubicBezTo>
                  <a:cubicBezTo>
                    <a:pt x="15906" y="0"/>
                    <a:pt x="18186" y="1271"/>
                    <a:pt x="19506" y="3176"/>
                  </a:cubicBezTo>
                  <a:cubicBezTo>
                    <a:pt x="20826" y="5082"/>
                    <a:pt x="21186" y="7624"/>
                    <a:pt x="21546" y="1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7480968" y="817260"/>
              <a:ext cx="47222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700" fill="norm" stroke="1" extrusionOk="0">
                  <a:moveTo>
                    <a:pt x="1263" y="0"/>
                  </a:moveTo>
                  <a:cubicBezTo>
                    <a:pt x="588" y="7200"/>
                    <a:pt x="-87" y="14400"/>
                    <a:pt x="9" y="18000"/>
                  </a:cubicBezTo>
                  <a:cubicBezTo>
                    <a:pt x="106" y="21600"/>
                    <a:pt x="974" y="21600"/>
                    <a:pt x="2999" y="18000"/>
                  </a:cubicBezTo>
                  <a:cubicBezTo>
                    <a:pt x="5024" y="14400"/>
                    <a:pt x="8206" y="7200"/>
                    <a:pt x="11484" y="5400"/>
                  </a:cubicBezTo>
                  <a:cubicBezTo>
                    <a:pt x="14763" y="3600"/>
                    <a:pt x="18138" y="7200"/>
                    <a:pt x="2151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654738" y="1115710"/>
              <a:ext cx="215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1091"/>
                    <a:pt x="3812" y="2182"/>
                    <a:pt x="6353" y="4364"/>
                  </a:cubicBezTo>
                  <a:cubicBezTo>
                    <a:pt x="8894" y="6545"/>
                    <a:pt x="12071" y="9818"/>
                    <a:pt x="14718" y="12873"/>
                  </a:cubicBezTo>
                  <a:cubicBezTo>
                    <a:pt x="17365" y="15927"/>
                    <a:pt x="19482" y="187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800788" y="1185560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750"/>
                    <a:pt x="16800" y="1500"/>
                    <a:pt x="13733" y="3900"/>
                  </a:cubicBezTo>
                  <a:cubicBezTo>
                    <a:pt x="10667" y="6300"/>
                    <a:pt x="6933" y="10350"/>
                    <a:pt x="4533" y="13575"/>
                  </a:cubicBezTo>
                  <a:cubicBezTo>
                    <a:pt x="2133" y="16800"/>
                    <a:pt x="106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616638" y="1034102"/>
              <a:ext cx="355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986" y="6132"/>
                    <a:pt x="7971" y="-1068"/>
                    <a:pt x="11571" y="132"/>
                  </a:cubicBezTo>
                  <a:cubicBezTo>
                    <a:pt x="15171" y="1332"/>
                    <a:pt x="1838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12638" y="2608902"/>
              <a:ext cx="228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600" y="10932"/>
                    <a:pt x="9200" y="1332"/>
                    <a:pt x="12800" y="132"/>
                  </a:cubicBezTo>
                  <a:cubicBezTo>
                    <a:pt x="16400" y="-1068"/>
                    <a:pt x="19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12638" y="274131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21600"/>
                    <a:pt x="9257" y="21600"/>
                    <a:pt x="12857" y="18000"/>
                  </a:cubicBezTo>
                  <a:cubicBezTo>
                    <a:pt x="16457" y="14400"/>
                    <a:pt x="190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848054" y="2436510"/>
              <a:ext cx="428235" cy="46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51" fill="norm" stroke="1" extrusionOk="0">
                  <a:moveTo>
                    <a:pt x="21422" y="0"/>
                  </a:moveTo>
                  <a:cubicBezTo>
                    <a:pt x="20046" y="486"/>
                    <a:pt x="18669" y="973"/>
                    <a:pt x="16551" y="2043"/>
                  </a:cubicBezTo>
                  <a:cubicBezTo>
                    <a:pt x="14434" y="3114"/>
                    <a:pt x="11575" y="4768"/>
                    <a:pt x="9722" y="5886"/>
                  </a:cubicBezTo>
                  <a:cubicBezTo>
                    <a:pt x="7869" y="7005"/>
                    <a:pt x="7022" y="7589"/>
                    <a:pt x="6493" y="8124"/>
                  </a:cubicBezTo>
                  <a:cubicBezTo>
                    <a:pt x="5963" y="8659"/>
                    <a:pt x="5751" y="9146"/>
                    <a:pt x="6016" y="9486"/>
                  </a:cubicBezTo>
                  <a:cubicBezTo>
                    <a:pt x="6281" y="9827"/>
                    <a:pt x="7022" y="10022"/>
                    <a:pt x="8240" y="10119"/>
                  </a:cubicBezTo>
                  <a:cubicBezTo>
                    <a:pt x="9457" y="10216"/>
                    <a:pt x="11151" y="10216"/>
                    <a:pt x="12422" y="10314"/>
                  </a:cubicBezTo>
                  <a:cubicBezTo>
                    <a:pt x="13693" y="10411"/>
                    <a:pt x="14540" y="10605"/>
                    <a:pt x="14910" y="10946"/>
                  </a:cubicBezTo>
                  <a:cubicBezTo>
                    <a:pt x="15281" y="11286"/>
                    <a:pt x="15175" y="11773"/>
                    <a:pt x="13798" y="12746"/>
                  </a:cubicBezTo>
                  <a:cubicBezTo>
                    <a:pt x="12422" y="13719"/>
                    <a:pt x="9775" y="15178"/>
                    <a:pt x="7340" y="16541"/>
                  </a:cubicBezTo>
                  <a:cubicBezTo>
                    <a:pt x="4904" y="17903"/>
                    <a:pt x="2681" y="19168"/>
                    <a:pt x="1410" y="19995"/>
                  </a:cubicBezTo>
                  <a:cubicBezTo>
                    <a:pt x="140" y="20822"/>
                    <a:pt x="-178" y="21211"/>
                    <a:pt x="87" y="21405"/>
                  </a:cubicBezTo>
                  <a:cubicBezTo>
                    <a:pt x="351" y="21600"/>
                    <a:pt x="1198" y="21600"/>
                    <a:pt x="3475" y="21405"/>
                  </a:cubicBezTo>
                  <a:cubicBezTo>
                    <a:pt x="5751" y="21211"/>
                    <a:pt x="9457" y="20822"/>
                    <a:pt x="12104" y="20676"/>
                  </a:cubicBezTo>
                  <a:cubicBezTo>
                    <a:pt x="14751" y="20530"/>
                    <a:pt x="16340" y="20627"/>
                    <a:pt x="17928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2595048" y="2404760"/>
              <a:ext cx="15114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20842" y="0"/>
                  </a:moveTo>
                  <a:cubicBezTo>
                    <a:pt x="17339" y="277"/>
                    <a:pt x="13837" y="554"/>
                    <a:pt x="10626" y="1385"/>
                  </a:cubicBezTo>
                  <a:cubicBezTo>
                    <a:pt x="7415" y="2215"/>
                    <a:pt x="4496" y="3600"/>
                    <a:pt x="2453" y="5769"/>
                  </a:cubicBezTo>
                  <a:cubicBezTo>
                    <a:pt x="410" y="7938"/>
                    <a:pt x="-758" y="10892"/>
                    <a:pt x="556" y="13431"/>
                  </a:cubicBezTo>
                  <a:cubicBezTo>
                    <a:pt x="1869" y="15969"/>
                    <a:pt x="5664" y="18092"/>
                    <a:pt x="8728" y="19385"/>
                  </a:cubicBezTo>
                  <a:cubicBezTo>
                    <a:pt x="11793" y="20677"/>
                    <a:pt x="14128" y="21138"/>
                    <a:pt x="16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854138" y="2506360"/>
              <a:ext cx="2349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3168"/>
                    <a:pt x="7395" y="6336"/>
                    <a:pt x="10995" y="9936"/>
                  </a:cubicBezTo>
                  <a:cubicBezTo>
                    <a:pt x="14595" y="13536"/>
                    <a:pt x="18097" y="17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936688" y="2468260"/>
              <a:ext cx="1460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209"/>
                    <a:pt x="18470" y="417"/>
                    <a:pt x="16904" y="1357"/>
                  </a:cubicBezTo>
                  <a:cubicBezTo>
                    <a:pt x="15339" y="2296"/>
                    <a:pt x="13774" y="3965"/>
                    <a:pt x="11739" y="6470"/>
                  </a:cubicBezTo>
                  <a:cubicBezTo>
                    <a:pt x="9704" y="8974"/>
                    <a:pt x="7200" y="12313"/>
                    <a:pt x="5165" y="14974"/>
                  </a:cubicBezTo>
                  <a:cubicBezTo>
                    <a:pt x="3130" y="17635"/>
                    <a:pt x="1565" y="19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3202825" y="2785760"/>
              <a:ext cx="196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50"/>
                    <a:pt x="-1585" y="11700"/>
                    <a:pt x="575" y="15300"/>
                  </a:cubicBezTo>
                  <a:cubicBezTo>
                    <a:pt x="2735" y="18900"/>
                    <a:pt x="11375" y="202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3235138" y="2622361"/>
              <a:ext cx="21728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153" fill="norm" stroke="1" extrusionOk="0">
                  <a:moveTo>
                    <a:pt x="17673" y="20153"/>
                  </a:moveTo>
                  <a:cubicBezTo>
                    <a:pt x="19636" y="11153"/>
                    <a:pt x="21600" y="2153"/>
                    <a:pt x="18655" y="353"/>
                  </a:cubicBezTo>
                  <a:cubicBezTo>
                    <a:pt x="15709" y="-1447"/>
                    <a:pt x="7855" y="3953"/>
                    <a:pt x="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520888" y="2684160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4041588" y="2519060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3436"/>
                    <a:pt x="6857" y="6873"/>
                    <a:pt x="10457" y="10473"/>
                  </a:cubicBezTo>
                  <a:cubicBezTo>
                    <a:pt x="14057" y="14073"/>
                    <a:pt x="17829" y="178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041588" y="2512710"/>
              <a:ext cx="139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298"/>
                    <a:pt x="15055" y="4596"/>
                    <a:pt x="11618" y="7583"/>
                  </a:cubicBezTo>
                  <a:cubicBezTo>
                    <a:pt x="8182" y="10570"/>
                    <a:pt x="4582" y="14247"/>
                    <a:pt x="2618" y="16698"/>
                  </a:cubicBezTo>
                  <a:cubicBezTo>
                    <a:pt x="655" y="19149"/>
                    <a:pt x="327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3908238" y="2428941"/>
              <a:ext cx="27940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327" y="15434"/>
                    <a:pt x="655" y="9750"/>
                    <a:pt x="1800" y="5771"/>
                  </a:cubicBezTo>
                  <a:cubicBezTo>
                    <a:pt x="2945" y="1792"/>
                    <a:pt x="4909" y="-482"/>
                    <a:pt x="8345" y="86"/>
                  </a:cubicBezTo>
                  <a:cubicBezTo>
                    <a:pt x="11782" y="655"/>
                    <a:pt x="16691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320988" y="2379360"/>
              <a:ext cx="9624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1600" fill="norm" stroke="1" extrusionOk="0">
                  <a:moveTo>
                    <a:pt x="1322" y="0"/>
                  </a:moveTo>
                  <a:cubicBezTo>
                    <a:pt x="6612" y="1182"/>
                    <a:pt x="11902" y="2364"/>
                    <a:pt x="15649" y="4513"/>
                  </a:cubicBezTo>
                  <a:cubicBezTo>
                    <a:pt x="19396" y="6663"/>
                    <a:pt x="21600" y="9779"/>
                    <a:pt x="18735" y="12788"/>
                  </a:cubicBezTo>
                  <a:cubicBezTo>
                    <a:pt x="15869" y="15797"/>
                    <a:pt x="7935" y="186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647925" y="2380931"/>
              <a:ext cx="130264" cy="40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05" fill="norm" stroke="1" extrusionOk="0">
                  <a:moveTo>
                    <a:pt x="21440" y="2267"/>
                  </a:moveTo>
                  <a:cubicBezTo>
                    <a:pt x="20743" y="1372"/>
                    <a:pt x="20046" y="477"/>
                    <a:pt x="18827" y="141"/>
                  </a:cubicBezTo>
                  <a:cubicBezTo>
                    <a:pt x="17608" y="-195"/>
                    <a:pt x="15866" y="29"/>
                    <a:pt x="13253" y="1260"/>
                  </a:cubicBezTo>
                  <a:cubicBezTo>
                    <a:pt x="10640" y="2491"/>
                    <a:pt x="7156" y="4729"/>
                    <a:pt x="4543" y="7639"/>
                  </a:cubicBezTo>
                  <a:cubicBezTo>
                    <a:pt x="1930" y="10549"/>
                    <a:pt x="188" y="14130"/>
                    <a:pt x="14" y="16537"/>
                  </a:cubicBezTo>
                  <a:cubicBezTo>
                    <a:pt x="-160" y="18943"/>
                    <a:pt x="1234" y="20174"/>
                    <a:pt x="4021" y="20789"/>
                  </a:cubicBezTo>
                  <a:cubicBezTo>
                    <a:pt x="6808" y="21405"/>
                    <a:pt x="10988" y="21405"/>
                    <a:pt x="15169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835338" y="2442860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6600" y="3600"/>
                  </a:cubicBezTo>
                  <a:cubicBezTo>
                    <a:pt x="10200" y="7200"/>
                    <a:pt x="159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966436" y="2442860"/>
              <a:ext cx="10385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8172" y="1938"/>
                    <a:pt x="15148" y="3877"/>
                    <a:pt x="12556" y="6231"/>
                  </a:cubicBezTo>
                  <a:cubicBezTo>
                    <a:pt x="9964" y="8585"/>
                    <a:pt x="7804" y="11354"/>
                    <a:pt x="5860" y="13431"/>
                  </a:cubicBezTo>
                  <a:cubicBezTo>
                    <a:pt x="3916" y="15508"/>
                    <a:pt x="2188" y="16892"/>
                    <a:pt x="1108" y="18069"/>
                  </a:cubicBezTo>
                  <a:cubicBezTo>
                    <a:pt x="28" y="19246"/>
                    <a:pt x="-404" y="20215"/>
                    <a:pt x="460" y="20769"/>
                  </a:cubicBezTo>
                  <a:cubicBezTo>
                    <a:pt x="1324" y="21323"/>
                    <a:pt x="3484" y="21462"/>
                    <a:pt x="56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158625" y="2728610"/>
              <a:ext cx="196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400"/>
                    <a:pt x="-1585" y="4800"/>
                    <a:pt x="575" y="8400"/>
                  </a:cubicBezTo>
                  <a:cubicBezTo>
                    <a:pt x="2735" y="12000"/>
                    <a:pt x="11375" y="16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184588" y="258891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438588" y="2588910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832288" y="2398410"/>
              <a:ext cx="152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2800"/>
                    <a:pt x="6600" y="5600"/>
                    <a:pt x="10200" y="9200"/>
                  </a:cubicBezTo>
                  <a:cubicBezTo>
                    <a:pt x="13800" y="12800"/>
                    <a:pt x="17700" y="17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968557" y="2436510"/>
              <a:ext cx="8598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7712" y="3796"/>
                    <a:pt x="14024" y="7593"/>
                    <a:pt x="10600" y="10735"/>
                  </a:cubicBezTo>
                  <a:cubicBezTo>
                    <a:pt x="7176" y="13876"/>
                    <a:pt x="4015" y="16364"/>
                    <a:pt x="2171" y="17935"/>
                  </a:cubicBezTo>
                  <a:cubicBezTo>
                    <a:pt x="327" y="19505"/>
                    <a:pt x="-200" y="20160"/>
                    <a:pt x="63" y="20618"/>
                  </a:cubicBezTo>
                  <a:cubicBezTo>
                    <a:pt x="327" y="21076"/>
                    <a:pt x="1380" y="21338"/>
                    <a:pt x="2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749738" y="2298511"/>
              <a:ext cx="2857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560" y="11153"/>
                    <a:pt x="5120" y="2153"/>
                    <a:pt x="8720" y="353"/>
                  </a:cubicBezTo>
                  <a:cubicBezTo>
                    <a:pt x="12320" y="-1447"/>
                    <a:pt x="1696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168838" y="2284110"/>
              <a:ext cx="137154" cy="52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491" fill="norm" stroke="1" extrusionOk="0">
                  <a:moveTo>
                    <a:pt x="3869" y="0"/>
                  </a:moveTo>
                  <a:cubicBezTo>
                    <a:pt x="6448" y="602"/>
                    <a:pt x="9027" y="1205"/>
                    <a:pt x="12090" y="2969"/>
                  </a:cubicBezTo>
                  <a:cubicBezTo>
                    <a:pt x="15152" y="4733"/>
                    <a:pt x="18699" y="7659"/>
                    <a:pt x="20149" y="10370"/>
                  </a:cubicBezTo>
                  <a:cubicBezTo>
                    <a:pt x="21600" y="13080"/>
                    <a:pt x="20955" y="15576"/>
                    <a:pt x="17893" y="17426"/>
                  </a:cubicBezTo>
                  <a:cubicBezTo>
                    <a:pt x="14830" y="19276"/>
                    <a:pt x="9349" y="20481"/>
                    <a:pt x="5964" y="21041"/>
                  </a:cubicBezTo>
                  <a:cubicBezTo>
                    <a:pt x="2579" y="21600"/>
                    <a:pt x="1290" y="21514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397438" y="268416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577788" y="2398410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305"/>
                    <a:pt x="11520" y="10611"/>
                    <a:pt x="15120" y="14211"/>
                  </a:cubicBezTo>
                  <a:cubicBezTo>
                    <a:pt x="18720" y="17811"/>
                    <a:pt x="2016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514288" y="2724590"/>
              <a:ext cx="2286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00" y="11375"/>
                    <a:pt x="9200" y="2735"/>
                    <a:pt x="12800" y="575"/>
                  </a:cubicBezTo>
                  <a:cubicBezTo>
                    <a:pt x="16400" y="-1585"/>
                    <a:pt x="19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608313" y="2855610"/>
              <a:ext cx="20442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465" y="0"/>
                  </a:moveTo>
                  <a:cubicBezTo>
                    <a:pt x="797" y="3019"/>
                    <a:pt x="129" y="6039"/>
                    <a:pt x="17" y="9174"/>
                  </a:cubicBezTo>
                  <a:cubicBezTo>
                    <a:pt x="-94" y="12310"/>
                    <a:pt x="351" y="15561"/>
                    <a:pt x="574" y="17768"/>
                  </a:cubicBezTo>
                  <a:cubicBezTo>
                    <a:pt x="797" y="19974"/>
                    <a:pt x="797" y="21135"/>
                    <a:pt x="1019" y="21019"/>
                  </a:cubicBezTo>
                  <a:cubicBezTo>
                    <a:pt x="1242" y="20903"/>
                    <a:pt x="1687" y="19510"/>
                    <a:pt x="2690" y="16606"/>
                  </a:cubicBezTo>
                  <a:cubicBezTo>
                    <a:pt x="3692" y="13703"/>
                    <a:pt x="5250" y="9290"/>
                    <a:pt x="7254" y="6503"/>
                  </a:cubicBezTo>
                  <a:cubicBezTo>
                    <a:pt x="9259" y="3716"/>
                    <a:pt x="11708" y="2555"/>
                    <a:pt x="13712" y="2903"/>
                  </a:cubicBezTo>
                  <a:cubicBezTo>
                    <a:pt x="15716" y="3252"/>
                    <a:pt x="17275" y="5110"/>
                    <a:pt x="18500" y="8477"/>
                  </a:cubicBezTo>
                  <a:cubicBezTo>
                    <a:pt x="19725" y="11845"/>
                    <a:pt x="20615" y="16723"/>
                    <a:pt x="215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-1" y="4200829"/>
              <a:ext cx="168023" cy="42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329" fill="norm" stroke="1" extrusionOk="0">
                  <a:moveTo>
                    <a:pt x="1148" y="6145"/>
                  </a:moveTo>
                  <a:cubicBezTo>
                    <a:pt x="4271" y="6573"/>
                    <a:pt x="7393" y="7000"/>
                    <a:pt x="10516" y="6679"/>
                  </a:cubicBezTo>
                  <a:cubicBezTo>
                    <a:pt x="13639" y="6359"/>
                    <a:pt x="16762" y="5289"/>
                    <a:pt x="18584" y="4113"/>
                  </a:cubicBezTo>
                  <a:cubicBezTo>
                    <a:pt x="20406" y="2937"/>
                    <a:pt x="20926" y="1654"/>
                    <a:pt x="20536" y="852"/>
                  </a:cubicBezTo>
                  <a:cubicBezTo>
                    <a:pt x="20145" y="50"/>
                    <a:pt x="18844" y="-271"/>
                    <a:pt x="15331" y="264"/>
                  </a:cubicBezTo>
                  <a:cubicBezTo>
                    <a:pt x="11818" y="798"/>
                    <a:pt x="6092" y="2188"/>
                    <a:pt x="2969" y="3739"/>
                  </a:cubicBezTo>
                  <a:cubicBezTo>
                    <a:pt x="-154" y="5289"/>
                    <a:pt x="-674" y="7000"/>
                    <a:pt x="757" y="8604"/>
                  </a:cubicBezTo>
                  <a:cubicBezTo>
                    <a:pt x="2189" y="10208"/>
                    <a:pt x="5572" y="11705"/>
                    <a:pt x="8825" y="13149"/>
                  </a:cubicBezTo>
                  <a:cubicBezTo>
                    <a:pt x="12078" y="14592"/>
                    <a:pt x="15201" y="15982"/>
                    <a:pt x="17022" y="16945"/>
                  </a:cubicBezTo>
                  <a:cubicBezTo>
                    <a:pt x="18844" y="17907"/>
                    <a:pt x="19365" y="18442"/>
                    <a:pt x="19104" y="19030"/>
                  </a:cubicBezTo>
                  <a:cubicBezTo>
                    <a:pt x="18844" y="19618"/>
                    <a:pt x="17803" y="20260"/>
                    <a:pt x="16242" y="20687"/>
                  </a:cubicBezTo>
                  <a:cubicBezTo>
                    <a:pt x="14680" y="21115"/>
                    <a:pt x="12598" y="21329"/>
                    <a:pt x="10907" y="21329"/>
                  </a:cubicBezTo>
                  <a:cubicBezTo>
                    <a:pt x="9215" y="21329"/>
                    <a:pt x="7914" y="21115"/>
                    <a:pt x="7784" y="20848"/>
                  </a:cubicBezTo>
                  <a:cubicBezTo>
                    <a:pt x="7654" y="20580"/>
                    <a:pt x="8695" y="20260"/>
                    <a:pt x="9736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06188" y="4551060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99838" y="4512960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2731"/>
                    <a:pt x="12240" y="5462"/>
                    <a:pt x="8640" y="8938"/>
                  </a:cubicBezTo>
                  <a:cubicBezTo>
                    <a:pt x="5040" y="12414"/>
                    <a:pt x="2520" y="16634"/>
                    <a:pt x="1260" y="18869"/>
                  </a:cubicBezTo>
                  <a:cubicBezTo>
                    <a:pt x="0" y="21103"/>
                    <a:pt x="0" y="21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14138" y="4659010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66538" y="4506610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23688" y="4538360"/>
              <a:ext cx="82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880"/>
                    <a:pt x="12738" y="5760"/>
                    <a:pt x="9138" y="9360"/>
                  </a:cubicBezTo>
                  <a:cubicBezTo>
                    <a:pt x="5538" y="12960"/>
                    <a:pt x="2769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2358" y="3928897"/>
              <a:ext cx="158281" cy="18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36" fill="norm" stroke="1" extrusionOk="0">
                  <a:moveTo>
                    <a:pt x="2528" y="11378"/>
                  </a:moveTo>
                  <a:cubicBezTo>
                    <a:pt x="1952" y="13751"/>
                    <a:pt x="1376" y="16125"/>
                    <a:pt x="944" y="18024"/>
                  </a:cubicBezTo>
                  <a:cubicBezTo>
                    <a:pt x="512" y="19923"/>
                    <a:pt x="224" y="21347"/>
                    <a:pt x="80" y="21110"/>
                  </a:cubicBezTo>
                  <a:cubicBezTo>
                    <a:pt x="-64" y="20872"/>
                    <a:pt x="-64" y="18973"/>
                    <a:pt x="512" y="15650"/>
                  </a:cubicBezTo>
                  <a:cubicBezTo>
                    <a:pt x="1088" y="12327"/>
                    <a:pt x="2240" y="7580"/>
                    <a:pt x="3392" y="4613"/>
                  </a:cubicBezTo>
                  <a:cubicBezTo>
                    <a:pt x="4544" y="1646"/>
                    <a:pt x="5696" y="459"/>
                    <a:pt x="6992" y="103"/>
                  </a:cubicBezTo>
                  <a:cubicBezTo>
                    <a:pt x="8288" y="-253"/>
                    <a:pt x="9728" y="222"/>
                    <a:pt x="12176" y="2951"/>
                  </a:cubicBezTo>
                  <a:cubicBezTo>
                    <a:pt x="14624" y="5681"/>
                    <a:pt x="18080" y="10666"/>
                    <a:pt x="21536" y="15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044127" y="4366910"/>
              <a:ext cx="165362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029" fill="norm" stroke="1" extrusionOk="0">
                  <a:moveTo>
                    <a:pt x="4135" y="12960"/>
                  </a:moveTo>
                  <a:cubicBezTo>
                    <a:pt x="2221" y="12960"/>
                    <a:pt x="307" y="12960"/>
                    <a:pt x="33" y="15120"/>
                  </a:cubicBezTo>
                  <a:cubicBezTo>
                    <a:pt x="-240" y="17280"/>
                    <a:pt x="1127" y="21600"/>
                    <a:pt x="4955" y="19440"/>
                  </a:cubicBezTo>
                  <a:cubicBezTo>
                    <a:pt x="8783" y="17280"/>
                    <a:pt x="15071" y="8640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993588" y="4519310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689038" y="3871610"/>
              <a:ext cx="44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971"/>
                    <a:pt x="10286" y="9943"/>
                    <a:pt x="13886" y="13543"/>
                  </a:cubicBezTo>
                  <a:cubicBezTo>
                    <a:pt x="17486" y="17143"/>
                    <a:pt x="19543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568388" y="4151010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725021" y="4271192"/>
              <a:ext cx="186268" cy="16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7" fill="norm" stroke="1" extrusionOk="0">
                  <a:moveTo>
                    <a:pt x="982" y="2400"/>
                  </a:moveTo>
                  <a:cubicBezTo>
                    <a:pt x="491" y="5002"/>
                    <a:pt x="0" y="7604"/>
                    <a:pt x="0" y="10207"/>
                  </a:cubicBezTo>
                  <a:cubicBezTo>
                    <a:pt x="0" y="12809"/>
                    <a:pt x="491" y="15412"/>
                    <a:pt x="982" y="17494"/>
                  </a:cubicBezTo>
                  <a:cubicBezTo>
                    <a:pt x="1473" y="19576"/>
                    <a:pt x="1964" y="21137"/>
                    <a:pt x="2332" y="20617"/>
                  </a:cubicBezTo>
                  <a:cubicBezTo>
                    <a:pt x="2700" y="20096"/>
                    <a:pt x="2945" y="17494"/>
                    <a:pt x="3682" y="13980"/>
                  </a:cubicBezTo>
                  <a:cubicBezTo>
                    <a:pt x="4418" y="10467"/>
                    <a:pt x="5645" y="6043"/>
                    <a:pt x="6627" y="3310"/>
                  </a:cubicBezTo>
                  <a:cubicBezTo>
                    <a:pt x="7609" y="578"/>
                    <a:pt x="8345" y="-463"/>
                    <a:pt x="10800" y="188"/>
                  </a:cubicBezTo>
                  <a:cubicBezTo>
                    <a:pt x="13255" y="838"/>
                    <a:pt x="17427" y="3180"/>
                    <a:pt x="19514" y="6043"/>
                  </a:cubicBezTo>
                  <a:cubicBezTo>
                    <a:pt x="21600" y="8906"/>
                    <a:pt x="21600" y="12289"/>
                    <a:pt x="21600" y="15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257958" y="3877960"/>
              <a:ext cx="24388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6286" y="0"/>
                  </a:moveTo>
                  <a:cubicBezTo>
                    <a:pt x="11856" y="2512"/>
                    <a:pt x="7425" y="5023"/>
                    <a:pt x="4933" y="6698"/>
                  </a:cubicBezTo>
                  <a:cubicBezTo>
                    <a:pt x="2440" y="8372"/>
                    <a:pt x="1886" y="9209"/>
                    <a:pt x="2071" y="9628"/>
                  </a:cubicBezTo>
                  <a:cubicBezTo>
                    <a:pt x="2256" y="10047"/>
                    <a:pt x="3179" y="10047"/>
                    <a:pt x="4840" y="10130"/>
                  </a:cubicBezTo>
                  <a:cubicBezTo>
                    <a:pt x="6502" y="10214"/>
                    <a:pt x="8902" y="10381"/>
                    <a:pt x="10656" y="10633"/>
                  </a:cubicBezTo>
                  <a:cubicBezTo>
                    <a:pt x="12409" y="10884"/>
                    <a:pt x="13517" y="11219"/>
                    <a:pt x="13794" y="11721"/>
                  </a:cubicBezTo>
                  <a:cubicBezTo>
                    <a:pt x="14071" y="12223"/>
                    <a:pt x="13517" y="12893"/>
                    <a:pt x="11671" y="13981"/>
                  </a:cubicBezTo>
                  <a:cubicBezTo>
                    <a:pt x="9825" y="15070"/>
                    <a:pt x="6686" y="16577"/>
                    <a:pt x="4656" y="17581"/>
                  </a:cubicBezTo>
                  <a:cubicBezTo>
                    <a:pt x="2625" y="18586"/>
                    <a:pt x="1702" y="19088"/>
                    <a:pt x="963" y="19674"/>
                  </a:cubicBezTo>
                  <a:cubicBezTo>
                    <a:pt x="225" y="20260"/>
                    <a:pt x="-329" y="20930"/>
                    <a:pt x="225" y="21265"/>
                  </a:cubicBezTo>
                  <a:cubicBezTo>
                    <a:pt x="779" y="21600"/>
                    <a:pt x="2440" y="21600"/>
                    <a:pt x="6133" y="21600"/>
                  </a:cubicBezTo>
                  <a:cubicBezTo>
                    <a:pt x="9825" y="21600"/>
                    <a:pt x="15548" y="21600"/>
                    <a:pt x="21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598541" y="3796051"/>
              <a:ext cx="138248" cy="34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0" fill="norm" stroke="1" extrusionOk="0">
                  <a:moveTo>
                    <a:pt x="21375" y="1912"/>
                  </a:moveTo>
                  <a:cubicBezTo>
                    <a:pt x="20393" y="1131"/>
                    <a:pt x="19411" y="350"/>
                    <a:pt x="18102" y="90"/>
                  </a:cubicBezTo>
                  <a:cubicBezTo>
                    <a:pt x="16793" y="-170"/>
                    <a:pt x="15157" y="90"/>
                    <a:pt x="12702" y="1391"/>
                  </a:cubicBezTo>
                  <a:cubicBezTo>
                    <a:pt x="10248" y="2693"/>
                    <a:pt x="6975" y="5035"/>
                    <a:pt x="4684" y="7897"/>
                  </a:cubicBezTo>
                  <a:cubicBezTo>
                    <a:pt x="2393" y="10760"/>
                    <a:pt x="1084" y="14143"/>
                    <a:pt x="430" y="16225"/>
                  </a:cubicBezTo>
                  <a:cubicBezTo>
                    <a:pt x="-225" y="18307"/>
                    <a:pt x="-225" y="19088"/>
                    <a:pt x="1084" y="19738"/>
                  </a:cubicBezTo>
                  <a:cubicBezTo>
                    <a:pt x="2393" y="20389"/>
                    <a:pt x="5011" y="20910"/>
                    <a:pt x="763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755838" y="3877960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75"/>
                    <a:pt x="9600" y="8550"/>
                    <a:pt x="13200" y="12150"/>
                  </a:cubicBezTo>
                  <a:cubicBezTo>
                    <a:pt x="16800" y="15750"/>
                    <a:pt x="19200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825688" y="3852560"/>
              <a:ext cx="952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20"/>
                    <a:pt x="16800" y="640"/>
                    <a:pt x="14400" y="2160"/>
                  </a:cubicBezTo>
                  <a:cubicBezTo>
                    <a:pt x="12000" y="3680"/>
                    <a:pt x="9600" y="6400"/>
                    <a:pt x="7200" y="9840"/>
                  </a:cubicBezTo>
                  <a:cubicBezTo>
                    <a:pt x="4800" y="13280"/>
                    <a:pt x="2400" y="17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035238" y="406846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047938" y="392876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244788" y="396051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498788" y="3846210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275"/>
                    <a:pt x="7800" y="8550"/>
                    <a:pt x="11400" y="12150"/>
                  </a:cubicBezTo>
                  <a:cubicBezTo>
                    <a:pt x="15000" y="15750"/>
                    <a:pt x="18300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536888" y="3858910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947"/>
                    <a:pt x="16200" y="1895"/>
                    <a:pt x="13200" y="4358"/>
                  </a:cubicBezTo>
                  <a:cubicBezTo>
                    <a:pt x="10200" y="6821"/>
                    <a:pt x="6900" y="10800"/>
                    <a:pt x="4650" y="13926"/>
                  </a:cubicBezTo>
                  <a:cubicBezTo>
                    <a:pt x="2400" y="17053"/>
                    <a:pt x="12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435288" y="3770010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5429"/>
                    <a:pt x="8173" y="9257"/>
                    <a:pt x="11773" y="5657"/>
                  </a:cubicBezTo>
                  <a:cubicBezTo>
                    <a:pt x="15373" y="2057"/>
                    <a:pt x="184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759138" y="3744610"/>
              <a:ext cx="11997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600" fill="norm" stroke="1" extrusionOk="0">
                  <a:moveTo>
                    <a:pt x="9720" y="0"/>
                  </a:moveTo>
                  <a:cubicBezTo>
                    <a:pt x="12960" y="2979"/>
                    <a:pt x="16200" y="5959"/>
                    <a:pt x="18360" y="8503"/>
                  </a:cubicBezTo>
                  <a:cubicBezTo>
                    <a:pt x="20520" y="11048"/>
                    <a:pt x="21600" y="13159"/>
                    <a:pt x="18360" y="15269"/>
                  </a:cubicBezTo>
                  <a:cubicBezTo>
                    <a:pt x="15120" y="17379"/>
                    <a:pt x="7560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071889" y="3710635"/>
              <a:ext cx="125450" cy="37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45" fill="norm" stroke="1" extrusionOk="0">
                  <a:moveTo>
                    <a:pt x="19916" y="2676"/>
                  </a:moveTo>
                  <a:cubicBezTo>
                    <a:pt x="20624" y="1584"/>
                    <a:pt x="21332" y="492"/>
                    <a:pt x="20801" y="128"/>
                  </a:cubicBezTo>
                  <a:cubicBezTo>
                    <a:pt x="20270" y="-236"/>
                    <a:pt x="18499" y="128"/>
                    <a:pt x="15312" y="1888"/>
                  </a:cubicBezTo>
                  <a:cubicBezTo>
                    <a:pt x="12125" y="3647"/>
                    <a:pt x="7522" y="6802"/>
                    <a:pt x="4689" y="10018"/>
                  </a:cubicBezTo>
                  <a:cubicBezTo>
                    <a:pt x="1857" y="13234"/>
                    <a:pt x="794" y="16510"/>
                    <a:pt x="263" y="18452"/>
                  </a:cubicBezTo>
                  <a:cubicBezTo>
                    <a:pt x="-268" y="20393"/>
                    <a:pt x="-268" y="21000"/>
                    <a:pt x="2919" y="21182"/>
                  </a:cubicBezTo>
                  <a:cubicBezTo>
                    <a:pt x="6106" y="21364"/>
                    <a:pt x="12480" y="21121"/>
                    <a:pt x="18853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235388" y="3789060"/>
              <a:ext cx="158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7200"/>
                    <a:pt x="11520" y="14400"/>
                    <a:pt x="15120" y="18000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322209" y="3795410"/>
              <a:ext cx="12273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1227" y="0"/>
                  </a:moveTo>
                  <a:cubicBezTo>
                    <a:pt x="19396" y="300"/>
                    <a:pt x="17566" y="600"/>
                    <a:pt x="15552" y="2100"/>
                  </a:cubicBezTo>
                  <a:cubicBezTo>
                    <a:pt x="13539" y="3600"/>
                    <a:pt x="11342" y="6300"/>
                    <a:pt x="8780" y="9075"/>
                  </a:cubicBezTo>
                  <a:cubicBezTo>
                    <a:pt x="6217" y="11850"/>
                    <a:pt x="3288" y="14700"/>
                    <a:pt x="1641" y="16725"/>
                  </a:cubicBezTo>
                  <a:cubicBezTo>
                    <a:pt x="-7" y="18750"/>
                    <a:pt x="-373" y="19950"/>
                    <a:pt x="359" y="20625"/>
                  </a:cubicBezTo>
                  <a:cubicBezTo>
                    <a:pt x="1091" y="21300"/>
                    <a:pt x="2922" y="21450"/>
                    <a:pt x="47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5502088" y="404941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5499971" y="3913383"/>
              <a:ext cx="33868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21600" y="20157"/>
                  </a:moveTo>
                  <a:cubicBezTo>
                    <a:pt x="10800" y="12302"/>
                    <a:pt x="0" y="4448"/>
                    <a:pt x="0" y="1502"/>
                  </a:cubicBezTo>
                  <a:cubicBezTo>
                    <a:pt x="0" y="-1443"/>
                    <a:pt x="10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5724338" y="393511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7200"/>
                    <a:pt x="11127" y="14400"/>
                    <a:pt x="14727" y="18000"/>
                  </a:cubicBezTo>
                  <a:cubicBezTo>
                    <a:pt x="18327" y="21600"/>
                    <a:pt x="1996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6079938" y="3757310"/>
              <a:ext cx="171451" cy="21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0"/>
                  </a:moveTo>
                  <a:cubicBezTo>
                    <a:pt x="2667" y="5243"/>
                    <a:pt x="5333" y="10485"/>
                    <a:pt x="8000" y="14155"/>
                  </a:cubicBezTo>
                  <a:cubicBezTo>
                    <a:pt x="10667" y="17825"/>
                    <a:pt x="13333" y="19922"/>
                    <a:pt x="15600" y="20761"/>
                  </a:cubicBezTo>
                  <a:cubicBezTo>
                    <a:pt x="17867" y="21600"/>
                    <a:pt x="19733" y="21181"/>
                    <a:pt x="2160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166721" y="3827160"/>
              <a:ext cx="12276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6475" y="2127"/>
                    <a:pt x="11715" y="4255"/>
                    <a:pt x="8054" y="7364"/>
                  </a:cubicBezTo>
                  <a:cubicBezTo>
                    <a:pt x="4393" y="10473"/>
                    <a:pt x="1831" y="14564"/>
                    <a:pt x="732" y="17100"/>
                  </a:cubicBezTo>
                  <a:cubicBezTo>
                    <a:pt x="-366" y="19636"/>
                    <a:pt x="0" y="20618"/>
                    <a:pt x="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6048188" y="3698043"/>
              <a:ext cx="2540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0800"/>
                    <a:pt x="10080" y="0"/>
                    <a:pt x="13680" y="0"/>
                  </a:cubicBezTo>
                  <a:cubicBezTo>
                    <a:pt x="17280" y="0"/>
                    <a:pt x="194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6372038" y="3750960"/>
              <a:ext cx="9101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63" y="0"/>
                  </a:moveTo>
                  <a:cubicBezTo>
                    <a:pt x="17581" y="3537"/>
                    <a:pt x="21600" y="7074"/>
                    <a:pt x="21600" y="10168"/>
                  </a:cubicBezTo>
                  <a:cubicBezTo>
                    <a:pt x="21600" y="13263"/>
                    <a:pt x="17581" y="15916"/>
                    <a:pt x="13312" y="17747"/>
                  </a:cubicBezTo>
                  <a:cubicBezTo>
                    <a:pt x="9042" y="19579"/>
                    <a:pt x="4521" y="20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352488" y="4627260"/>
              <a:ext cx="393065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059"/>
                  </a:moveTo>
                  <a:cubicBezTo>
                    <a:pt x="442" y="19694"/>
                    <a:pt x="884" y="20329"/>
                    <a:pt x="1343" y="20806"/>
                  </a:cubicBezTo>
                  <a:cubicBezTo>
                    <a:pt x="1803" y="21282"/>
                    <a:pt x="2280" y="21600"/>
                    <a:pt x="2774" y="21600"/>
                  </a:cubicBezTo>
                  <a:cubicBezTo>
                    <a:pt x="3268" y="21600"/>
                    <a:pt x="3780" y="21282"/>
                    <a:pt x="4240" y="20806"/>
                  </a:cubicBezTo>
                  <a:cubicBezTo>
                    <a:pt x="4699" y="20329"/>
                    <a:pt x="5106" y="19694"/>
                    <a:pt x="5566" y="19059"/>
                  </a:cubicBezTo>
                  <a:cubicBezTo>
                    <a:pt x="6025" y="18424"/>
                    <a:pt x="6537" y="17788"/>
                    <a:pt x="6979" y="17312"/>
                  </a:cubicBezTo>
                  <a:cubicBezTo>
                    <a:pt x="7421" y="16835"/>
                    <a:pt x="7793" y="16518"/>
                    <a:pt x="8177" y="16200"/>
                  </a:cubicBezTo>
                  <a:cubicBezTo>
                    <a:pt x="8561" y="15882"/>
                    <a:pt x="8956" y="15565"/>
                    <a:pt x="9369" y="15406"/>
                  </a:cubicBezTo>
                  <a:cubicBezTo>
                    <a:pt x="9782" y="15247"/>
                    <a:pt x="10213" y="15247"/>
                    <a:pt x="10620" y="15088"/>
                  </a:cubicBezTo>
                  <a:cubicBezTo>
                    <a:pt x="11027" y="14929"/>
                    <a:pt x="11411" y="14612"/>
                    <a:pt x="11812" y="14294"/>
                  </a:cubicBezTo>
                  <a:cubicBezTo>
                    <a:pt x="12213" y="13976"/>
                    <a:pt x="12632" y="13659"/>
                    <a:pt x="13039" y="13341"/>
                  </a:cubicBezTo>
                  <a:cubicBezTo>
                    <a:pt x="13446" y="13024"/>
                    <a:pt x="13842" y="12706"/>
                    <a:pt x="14220" y="12388"/>
                  </a:cubicBezTo>
                  <a:cubicBezTo>
                    <a:pt x="14598" y="12071"/>
                    <a:pt x="14958" y="11753"/>
                    <a:pt x="15325" y="11435"/>
                  </a:cubicBezTo>
                  <a:cubicBezTo>
                    <a:pt x="15691" y="11118"/>
                    <a:pt x="16063" y="10800"/>
                    <a:pt x="16488" y="10482"/>
                  </a:cubicBezTo>
                  <a:cubicBezTo>
                    <a:pt x="16912" y="10165"/>
                    <a:pt x="17389" y="9847"/>
                    <a:pt x="17878" y="9529"/>
                  </a:cubicBezTo>
                  <a:cubicBezTo>
                    <a:pt x="18366" y="9212"/>
                    <a:pt x="18867" y="8894"/>
                    <a:pt x="19338" y="8100"/>
                  </a:cubicBezTo>
                  <a:cubicBezTo>
                    <a:pt x="19809" y="7306"/>
                    <a:pt x="20251" y="6035"/>
                    <a:pt x="20623" y="4606"/>
                  </a:cubicBezTo>
                  <a:cubicBezTo>
                    <a:pt x="20995" y="3176"/>
                    <a:pt x="21298" y="15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259355" y="5075375"/>
              <a:ext cx="1784351" cy="91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51" y="18173"/>
                  </a:moveTo>
                  <a:cubicBezTo>
                    <a:pt x="51" y="17923"/>
                    <a:pt x="51" y="17674"/>
                    <a:pt x="38" y="17375"/>
                  </a:cubicBezTo>
                  <a:cubicBezTo>
                    <a:pt x="26" y="17075"/>
                    <a:pt x="0" y="16726"/>
                    <a:pt x="0" y="16701"/>
                  </a:cubicBezTo>
                  <a:cubicBezTo>
                    <a:pt x="0" y="16676"/>
                    <a:pt x="26" y="16976"/>
                    <a:pt x="141" y="17749"/>
                  </a:cubicBezTo>
                  <a:cubicBezTo>
                    <a:pt x="256" y="18522"/>
                    <a:pt x="461" y="19769"/>
                    <a:pt x="602" y="20517"/>
                  </a:cubicBezTo>
                  <a:cubicBezTo>
                    <a:pt x="743" y="21266"/>
                    <a:pt x="820" y="21515"/>
                    <a:pt x="897" y="21540"/>
                  </a:cubicBezTo>
                  <a:cubicBezTo>
                    <a:pt x="974" y="21565"/>
                    <a:pt x="1051" y="21365"/>
                    <a:pt x="1102" y="20443"/>
                  </a:cubicBezTo>
                  <a:cubicBezTo>
                    <a:pt x="1153" y="19520"/>
                    <a:pt x="1179" y="17874"/>
                    <a:pt x="1140" y="16153"/>
                  </a:cubicBezTo>
                  <a:cubicBezTo>
                    <a:pt x="1102" y="14432"/>
                    <a:pt x="999" y="12636"/>
                    <a:pt x="922" y="10940"/>
                  </a:cubicBezTo>
                  <a:cubicBezTo>
                    <a:pt x="846" y="9244"/>
                    <a:pt x="794" y="7647"/>
                    <a:pt x="717" y="6250"/>
                  </a:cubicBezTo>
                  <a:cubicBezTo>
                    <a:pt x="641" y="4854"/>
                    <a:pt x="538" y="3656"/>
                    <a:pt x="448" y="2908"/>
                  </a:cubicBezTo>
                  <a:cubicBezTo>
                    <a:pt x="359" y="2160"/>
                    <a:pt x="282" y="1861"/>
                    <a:pt x="372" y="1711"/>
                  </a:cubicBezTo>
                  <a:cubicBezTo>
                    <a:pt x="461" y="1561"/>
                    <a:pt x="717" y="1561"/>
                    <a:pt x="1256" y="1511"/>
                  </a:cubicBezTo>
                  <a:cubicBezTo>
                    <a:pt x="1794" y="1462"/>
                    <a:pt x="2614" y="1362"/>
                    <a:pt x="3536" y="1212"/>
                  </a:cubicBezTo>
                  <a:cubicBezTo>
                    <a:pt x="4458" y="1062"/>
                    <a:pt x="5483" y="863"/>
                    <a:pt x="6431" y="713"/>
                  </a:cubicBezTo>
                  <a:cubicBezTo>
                    <a:pt x="7379" y="564"/>
                    <a:pt x="8251" y="464"/>
                    <a:pt x="9173" y="364"/>
                  </a:cubicBezTo>
                  <a:cubicBezTo>
                    <a:pt x="10095" y="264"/>
                    <a:pt x="11069" y="165"/>
                    <a:pt x="12107" y="115"/>
                  </a:cubicBezTo>
                  <a:cubicBezTo>
                    <a:pt x="13144" y="65"/>
                    <a:pt x="14246" y="65"/>
                    <a:pt x="15335" y="65"/>
                  </a:cubicBezTo>
                  <a:cubicBezTo>
                    <a:pt x="16424" y="65"/>
                    <a:pt x="17500" y="65"/>
                    <a:pt x="18500" y="65"/>
                  </a:cubicBezTo>
                  <a:cubicBezTo>
                    <a:pt x="19499" y="65"/>
                    <a:pt x="20421" y="65"/>
                    <a:pt x="20947" y="65"/>
                  </a:cubicBezTo>
                  <a:cubicBezTo>
                    <a:pt x="21472" y="65"/>
                    <a:pt x="21600" y="65"/>
                    <a:pt x="21600" y="40"/>
                  </a:cubicBezTo>
                  <a:cubicBezTo>
                    <a:pt x="21600" y="15"/>
                    <a:pt x="21472" y="-35"/>
                    <a:pt x="21241" y="40"/>
                  </a:cubicBezTo>
                  <a:cubicBezTo>
                    <a:pt x="21011" y="115"/>
                    <a:pt x="20678" y="314"/>
                    <a:pt x="20344" y="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542988" y="5287660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441388" y="5586110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505251" y="5744860"/>
              <a:ext cx="14568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824" y="0"/>
                  </a:moveTo>
                  <a:cubicBezTo>
                    <a:pt x="1198" y="4966"/>
                    <a:pt x="572" y="9931"/>
                    <a:pt x="259" y="13034"/>
                  </a:cubicBezTo>
                  <a:cubicBezTo>
                    <a:pt x="-54" y="16138"/>
                    <a:pt x="-54" y="17379"/>
                    <a:pt x="103" y="18745"/>
                  </a:cubicBezTo>
                  <a:cubicBezTo>
                    <a:pt x="259" y="20110"/>
                    <a:pt x="572" y="21600"/>
                    <a:pt x="1198" y="21600"/>
                  </a:cubicBezTo>
                  <a:cubicBezTo>
                    <a:pt x="1824" y="21600"/>
                    <a:pt x="2763" y="20110"/>
                    <a:pt x="3389" y="17255"/>
                  </a:cubicBezTo>
                  <a:cubicBezTo>
                    <a:pt x="4016" y="14400"/>
                    <a:pt x="4329" y="10179"/>
                    <a:pt x="4955" y="6952"/>
                  </a:cubicBezTo>
                  <a:cubicBezTo>
                    <a:pt x="5581" y="3724"/>
                    <a:pt x="6520" y="1490"/>
                    <a:pt x="8555" y="745"/>
                  </a:cubicBezTo>
                  <a:cubicBezTo>
                    <a:pt x="10589" y="0"/>
                    <a:pt x="13720" y="745"/>
                    <a:pt x="16068" y="3476"/>
                  </a:cubicBezTo>
                  <a:cubicBezTo>
                    <a:pt x="18416" y="6207"/>
                    <a:pt x="19981" y="10924"/>
                    <a:pt x="21546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840308" y="5389260"/>
              <a:ext cx="197981" cy="26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7" fill="norm" stroke="1" extrusionOk="0">
                  <a:moveTo>
                    <a:pt x="20114" y="0"/>
                  </a:moveTo>
                  <a:cubicBezTo>
                    <a:pt x="14370" y="3257"/>
                    <a:pt x="8625" y="6514"/>
                    <a:pt x="5293" y="8486"/>
                  </a:cubicBezTo>
                  <a:cubicBezTo>
                    <a:pt x="1961" y="10457"/>
                    <a:pt x="1042" y="11143"/>
                    <a:pt x="1157" y="11571"/>
                  </a:cubicBezTo>
                  <a:cubicBezTo>
                    <a:pt x="1272" y="12000"/>
                    <a:pt x="2421" y="12171"/>
                    <a:pt x="4489" y="12171"/>
                  </a:cubicBezTo>
                  <a:cubicBezTo>
                    <a:pt x="6557" y="12171"/>
                    <a:pt x="9544" y="12000"/>
                    <a:pt x="11727" y="11914"/>
                  </a:cubicBezTo>
                  <a:cubicBezTo>
                    <a:pt x="13910" y="11829"/>
                    <a:pt x="15289" y="11829"/>
                    <a:pt x="15633" y="12257"/>
                  </a:cubicBezTo>
                  <a:cubicBezTo>
                    <a:pt x="15978" y="12686"/>
                    <a:pt x="15289" y="13543"/>
                    <a:pt x="13565" y="14400"/>
                  </a:cubicBezTo>
                  <a:cubicBezTo>
                    <a:pt x="11842" y="15257"/>
                    <a:pt x="9084" y="16114"/>
                    <a:pt x="7131" y="16800"/>
                  </a:cubicBezTo>
                  <a:cubicBezTo>
                    <a:pt x="5178" y="17486"/>
                    <a:pt x="4029" y="18000"/>
                    <a:pt x="2765" y="18771"/>
                  </a:cubicBezTo>
                  <a:cubicBezTo>
                    <a:pt x="1502" y="19543"/>
                    <a:pt x="123" y="20571"/>
                    <a:pt x="8" y="21086"/>
                  </a:cubicBezTo>
                  <a:cubicBezTo>
                    <a:pt x="-107" y="21600"/>
                    <a:pt x="1042" y="21600"/>
                    <a:pt x="3914" y="21514"/>
                  </a:cubicBezTo>
                  <a:cubicBezTo>
                    <a:pt x="6787" y="21429"/>
                    <a:pt x="11382" y="21257"/>
                    <a:pt x="14599" y="20743"/>
                  </a:cubicBezTo>
                  <a:cubicBezTo>
                    <a:pt x="17816" y="20229"/>
                    <a:pt x="19655" y="19371"/>
                    <a:pt x="2149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134175" y="5358460"/>
              <a:ext cx="139064" cy="31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35" fill="norm" stroke="1" extrusionOk="0">
                  <a:moveTo>
                    <a:pt x="21501" y="1231"/>
                  </a:moveTo>
                  <a:cubicBezTo>
                    <a:pt x="19537" y="655"/>
                    <a:pt x="17574" y="79"/>
                    <a:pt x="15937" y="7"/>
                  </a:cubicBezTo>
                  <a:cubicBezTo>
                    <a:pt x="14301" y="-65"/>
                    <a:pt x="12992" y="367"/>
                    <a:pt x="10537" y="2311"/>
                  </a:cubicBezTo>
                  <a:cubicBezTo>
                    <a:pt x="8083" y="4255"/>
                    <a:pt x="4483" y="7711"/>
                    <a:pt x="2519" y="10735"/>
                  </a:cubicBezTo>
                  <a:cubicBezTo>
                    <a:pt x="556" y="13759"/>
                    <a:pt x="228" y="16351"/>
                    <a:pt x="65" y="18007"/>
                  </a:cubicBezTo>
                  <a:cubicBezTo>
                    <a:pt x="-99" y="19663"/>
                    <a:pt x="-99" y="20383"/>
                    <a:pt x="1865" y="20815"/>
                  </a:cubicBezTo>
                  <a:cubicBezTo>
                    <a:pt x="3828" y="21247"/>
                    <a:pt x="7756" y="21391"/>
                    <a:pt x="11683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279588" y="5408310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091"/>
                    <a:pt x="0" y="2182"/>
                    <a:pt x="2267" y="4473"/>
                  </a:cubicBezTo>
                  <a:cubicBezTo>
                    <a:pt x="4533" y="6764"/>
                    <a:pt x="9067" y="10255"/>
                    <a:pt x="12667" y="13309"/>
                  </a:cubicBezTo>
                  <a:cubicBezTo>
                    <a:pt x="16267" y="16364"/>
                    <a:pt x="18933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324038" y="5405866"/>
              <a:ext cx="158751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71"/>
                  </a:moveTo>
                  <a:cubicBezTo>
                    <a:pt x="20160" y="23"/>
                    <a:pt x="18720" y="-125"/>
                    <a:pt x="17424" y="171"/>
                  </a:cubicBezTo>
                  <a:cubicBezTo>
                    <a:pt x="16128" y="467"/>
                    <a:pt x="14976" y="1207"/>
                    <a:pt x="12528" y="3426"/>
                  </a:cubicBezTo>
                  <a:cubicBezTo>
                    <a:pt x="10080" y="5645"/>
                    <a:pt x="6336" y="9343"/>
                    <a:pt x="4032" y="12598"/>
                  </a:cubicBezTo>
                  <a:cubicBezTo>
                    <a:pt x="1728" y="15853"/>
                    <a:pt x="864" y="18664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527238" y="5611510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514530" y="5489637"/>
              <a:ext cx="68916" cy="4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0780" fill="norm" stroke="1" extrusionOk="0">
                  <a:moveTo>
                    <a:pt x="11438" y="595"/>
                  </a:moveTo>
                  <a:cubicBezTo>
                    <a:pt x="8261" y="595"/>
                    <a:pt x="5085" y="595"/>
                    <a:pt x="2861" y="3166"/>
                  </a:cubicBezTo>
                  <a:cubicBezTo>
                    <a:pt x="638" y="5737"/>
                    <a:pt x="-633" y="10880"/>
                    <a:pt x="320" y="14480"/>
                  </a:cubicBezTo>
                  <a:cubicBezTo>
                    <a:pt x="1273" y="18080"/>
                    <a:pt x="4449" y="20137"/>
                    <a:pt x="7626" y="20652"/>
                  </a:cubicBezTo>
                  <a:cubicBezTo>
                    <a:pt x="10802" y="21166"/>
                    <a:pt x="13979" y="20137"/>
                    <a:pt x="16520" y="17566"/>
                  </a:cubicBezTo>
                  <a:cubicBezTo>
                    <a:pt x="19061" y="14995"/>
                    <a:pt x="20967" y="10880"/>
                    <a:pt x="20649" y="7280"/>
                  </a:cubicBezTo>
                  <a:cubicBezTo>
                    <a:pt x="20332" y="3680"/>
                    <a:pt x="17791" y="595"/>
                    <a:pt x="15249" y="80"/>
                  </a:cubicBezTo>
                  <a:cubicBezTo>
                    <a:pt x="12708" y="-434"/>
                    <a:pt x="10167" y="1623"/>
                    <a:pt x="7626" y="3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705038" y="552261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889188" y="5414660"/>
              <a:ext cx="120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4086"/>
                    <a:pt x="11368" y="8173"/>
                    <a:pt x="14968" y="11773"/>
                  </a:cubicBezTo>
                  <a:cubicBezTo>
                    <a:pt x="18568" y="15373"/>
                    <a:pt x="20084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895538" y="5427360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892" y="1232"/>
                  </a:cubicBezTo>
                  <a:cubicBezTo>
                    <a:pt x="14954" y="2463"/>
                    <a:pt x="12462" y="4926"/>
                    <a:pt x="9554" y="8526"/>
                  </a:cubicBezTo>
                  <a:cubicBezTo>
                    <a:pt x="6646" y="12126"/>
                    <a:pt x="3323" y="168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838388" y="5344810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086038" y="5325760"/>
              <a:ext cx="8733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600" fill="norm" stroke="1" extrusionOk="0">
                  <a:moveTo>
                    <a:pt x="7535" y="0"/>
                  </a:moveTo>
                  <a:cubicBezTo>
                    <a:pt x="11553" y="2533"/>
                    <a:pt x="15572" y="5067"/>
                    <a:pt x="18084" y="7600"/>
                  </a:cubicBezTo>
                  <a:cubicBezTo>
                    <a:pt x="20595" y="10133"/>
                    <a:pt x="21600" y="12667"/>
                    <a:pt x="19842" y="15000"/>
                  </a:cubicBezTo>
                  <a:cubicBezTo>
                    <a:pt x="18084" y="17333"/>
                    <a:pt x="13563" y="19467"/>
                    <a:pt x="9795" y="20533"/>
                  </a:cubicBezTo>
                  <a:cubicBezTo>
                    <a:pt x="6028" y="21600"/>
                    <a:pt x="301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143188" y="5215558"/>
              <a:ext cx="133351" cy="12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4782"/>
                  </a:moveTo>
                  <a:cubicBezTo>
                    <a:pt x="1371" y="3318"/>
                    <a:pt x="2743" y="1854"/>
                    <a:pt x="4457" y="938"/>
                  </a:cubicBezTo>
                  <a:cubicBezTo>
                    <a:pt x="6171" y="23"/>
                    <a:pt x="8229" y="-343"/>
                    <a:pt x="9600" y="389"/>
                  </a:cubicBezTo>
                  <a:cubicBezTo>
                    <a:pt x="10971" y="1121"/>
                    <a:pt x="11657" y="2952"/>
                    <a:pt x="11657" y="5698"/>
                  </a:cubicBezTo>
                  <a:cubicBezTo>
                    <a:pt x="11657" y="8443"/>
                    <a:pt x="10971" y="12104"/>
                    <a:pt x="9943" y="14484"/>
                  </a:cubicBezTo>
                  <a:cubicBezTo>
                    <a:pt x="8914" y="16864"/>
                    <a:pt x="7543" y="17962"/>
                    <a:pt x="7714" y="18694"/>
                  </a:cubicBezTo>
                  <a:cubicBezTo>
                    <a:pt x="7886" y="19426"/>
                    <a:pt x="9600" y="19793"/>
                    <a:pt x="12171" y="20159"/>
                  </a:cubicBezTo>
                  <a:cubicBezTo>
                    <a:pt x="14743" y="20525"/>
                    <a:pt x="18171" y="20891"/>
                    <a:pt x="2160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371788" y="550991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676588" y="4932060"/>
              <a:ext cx="1770464" cy="99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0" y="15369"/>
                  </a:moveTo>
                  <a:cubicBezTo>
                    <a:pt x="129" y="16708"/>
                    <a:pt x="258" y="18046"/>
                    <a:pt x="374" y="18992"/>
                  </a:cubicBezTo>
                  <a:cubicBezTo>
                    <a:pt x="490" y="19938"/>
                    <a:pt x="593" y="20492"/>
                    <a:pt x="696" y="20908"/>
                  </a:cubicBezTo>
                  <a:cubicBezTo>
                    <a:pt x="799" y="21323"/>
                    <a:pt x="902" y="21600"/>
                    <a:pt x="992" y="21600"/>
                  </a:cubicBezTo>
                  <a:cubicBezTo>
                    <a:pt x="1083" y="21600"/>
                    <a:pt x="1160" y="21323"/>
                    <a:pt x="1237" y="20354"/>
                  </a:cubicBezTo>
                  <a:cubicBezTo>
                    <a:pt x="1315" y="19385"/>
                    <a:pt x="1392" y="17723"/>
                    <a:pt x="1431" y="15946"/>
                  </a:cubicBezTo>
                  <a:cubicBezTo>
                    <a:pt x="1469" y="14169"/>
                    <a:pt x="1469" y="12277"/>
                    <a:pt x="1379" y="10477"/>
                  </a:cubicBezTo>
                  <a:cubicBezTo>
                    <a:pt x="1289" y="8677"/>
                    <a:pt x="1108" y="6969"/>
                    <a:pt x="941" y="5862"/>
                  </a:cubicBezTo>
                  <a:cubicBezTo>
                    <a:pt x="773" y="4754"/>
                    <a:pt x="619" y="4246"/>
                    <a:pt x="516" y="3854"/>
                  </a:cubicBezTo>
                  <a:cubicBezTo>
                    <a:pt x="412" y="3462"/>
                    <a:pt x="361" y="3185"/>
                    <a:pt x="387" y="2977"/>
                  </a:cubicBezTo>
                  <a:cubicBezTo>
                    <a:pt x="412" y="2769"/>
                    <a:pt x="516" y="2631"/>
                    <a:pt x="902" y="2423"/>
                  </a:cubicBezTo>
                  <a:cubicBezTo>
                    <a:pt x="1289" y="2215"/>
                    <a:pt x="1959" y="1938"/>
                    <a:pt x="2732" y="1662"/>
                  </a:cubicBezTo>
                  <a:cubicBezTo>
                    <a:pt x="3505" y="1385"/>
                    <a:pt x="4382" y="1108"/>
                    <a:pt x="5348" y="877"/>
                  </a:cubicBezTo>
                  <a:cubicBezTo>
                    <a:pt x="6315" y="646"/>
                    <a:pt x="7372" y="462"/>
                    <a:pt x="8351" y="369"/>
                  </a:cubicBezTo>
                  <a:cubicBezTo>
                    <a:pt x="9331" y="277"/>
                    <a:pt x="10233" y="277"/>
                    <a:pt x="11200" y="277"/>
                  </a:cubicBezTo>
                  <a:cubicBezTo>
                    <a:pt x="12166" y="277"/>
                    <a:pt x="13197" y="277"/>
                    <a:pt x="14189" y="300"/>
                  </a:cubicBezTo>
                  <a:cubicBezTo>
                    <a:pt x="15182" y="323"/>
                    <a:pt x="16136" y="369"/>
                    <a:pt x="17167" y="392"/>
                  </a:cubicBezTo>
                  <a:cubicBezTo>
                    <a:pt x="18198" y="415"/>
                    <a:pt x="19306" y="415"/>
                    <a:pt x="20015" y="415"/>
                  </a:cubicBezTo>
                  <a:cubicBezTo>
                    <a:pt x="20724" y="415"/>
                    <a:pt x="21033" y="415"/>
                    <a:pt x="21252" y="392"/>
                  </a:cubicBezTo>
                  <a:cubicBezTo>
                    <a:pt x="21471" y="369"/>
                    <a:pt x="21600" y="323"/>
                    <a:pt x="21548" y="254"/>
                  </a:cubicBezTo>
                  <a:cubicBezTo>
                    <a:pt x="21497" y="185"/>
                    <a:pt x="21265" y="92"/>
                    <a:pt x="210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044888" y="5135746"/>
              <a:ext cx="50801" cy="26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492"/>
                  </a:moveTo>
                  <a:cubicBezTo>
                    <a:pt x="2700" y="641"/>
                    <a:pt x="5400" y="-209"/>
                    <a:pt x="6750" y="46"/>
                  </a:cubicBezTo>
                  <a:cubicBezTo>
                    <a:pt x="8100" y="301"/>
                    <a:pt x="8100" y="1662"/>
                    <a:pt x="9000" y="4893"/>
                  </a:cubicBezTo>
                  <a:cubicBezTo>
                    <a:pt x="9900" y="8125"/>
                    <a:pt x="11700" y="13227"/>
                    <a:pt x="13950" y="16289"/>
                  </a:cubicBezTo>
                  <a:cubicBezTo>
                    <a:pt x="16200" y="19350"/>
                    <a:pt x="18900" y="20371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962338" y="5471810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5032613" y="5597487"/>
              <a:ext cx="190076" cy="22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32" fill="norm" stroke="1" extrusionOk="0">
                  <a:moveTo>
                    <a:pt x="2112" y="1925"/>
                  </a:moveTo>
                  <a:cubicBezTo>
                    <a:pt x="1392" y="7725"/>
                    <a:pt x="672" y="13525"/>
                    <a:pt x="312" y="16925"/>
                  </a:cubicBezTo>
                  <a:cubicBezTo>
                    <a:pt x="-48" y="20325"/>
                    <a:pt x="-48" y="21325"/>
                    <a:pt x="72" y="21225"/>
                  </a:cubicBezTo>
                  <a:cubicBezTo>
                    <a:pt x="192" y="21125"/>
                    <a:pt x="432" y="19925"/>
                    <a:pt x="1752" y="16625"/>
                  </a:cubicBezTo>
                  <a:cubicBezTo>
                    <a:pt x="3072" y="13325"/>
                    <a:pt x="5472" y="7925"/>
                    <a:pt x="7752" y="4825"/>
                  </a:cubicBezTo>
                  <a:cubicBezTo>
                    <a:pt x="10032" y="1725"/>
                    <a:pt x="12192" y="925"/>
                    <a:pt x="13992" y="425"/>
                  </a:cubicBezTo>
                  <a:cubicBezTo>
                    <a:pt x="15792" y="-75"/>
                    <a:pt x="17232" y="-275"/>
                    <a:pt x="18312" y="625"/>
                  </a:cubicBezTo>
                  <a:cubicBezTo>
                    <a:pt x="19392" y="1525"/>
                    <a:pt x="20112" y="3525"/>
                    <a:pt x="20592" y="5625"/>
                  </a:cubicBezTo>
                  <a:cubicBezTo>
                    <a:pt x="21072" y="7725"/>
                    <a:pt x="21312" y="9925"/>
                    <a:pt x="21552" y="1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320350" y="5224160"/>
              <a:ext cx="257939" cy="31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45" fill="norm" stroke="1" extrusionOk="0">
                  <a:moveTo>
                    <a:pt x="17712" y="0"/>
                  </a:moveTo>
                  <a:cubicBezTo>
                    <a:pt x="14200" y="2174"/>
                    <a:pt x="10688" y="4349"/>
                    <a:pt x="7966" y="5871"/>
                  </a:cubicBezTo>
                  <a:cubicBezTo>
                    <a:pt x="5244" y="7393"/>
                    <a:pt x="3312" y="8263"/>
                    <a:pt x="1995" y="8988"/>
                  </a:cubicBezTo>
                  <a:cubicBezTo>
                    <a:pt x="678" y="9713"/>
                    <a:pt x="-24" y="10293"/>
                    <a:pt x="151" y="10728"/>
                  </a:cubicBezTo>
                  <a:cubicBezTo>
                    <a:pt x="327" y="11162"/>
                    <a:pt x="1380" y="11452"/>
                    <a:pt x="2961" y="11670"/>
                  </a:cubicBezTo>
                  <a:cubicBezTo>
                    <a:pt x="4541" y="11887"/>
                    <a:pt x="6649" y="12032"/>
                    <a:pt x="8229" y="12105"/>
                  </a:cubicBezTo>
                  <a:cubicBezTo>
                    <a:pt x="9810" y="12177"/>
                    <a:pt x="10863" y="12177"/>
                    <a:pt x="11654" y="12467"/>
                  </a:cubicBezTo>
                  <a:cubicBezTo>
                    <a:pt x="12444" y="12757"/>
                    <a:pt x="12971" y="13337"/>
                    <a:pt x="12795" y="13844"/>
                  </a:cubicBezTo>
                  <a:cubicBezTo>
                    <a:pt x="12620" y="14352"/>
                    <a:pt x="11741" y="14787"/>
                    <a:pt x="9634" y="15656"/>
                  </a:cubicBezTo>
                  <a:cubicBezTo>
                    <a:pt x="7527" y="16526"/>
                    <a:pt x="4190" y="17831"/>
                    <a:pt x="2259" y="18773"/>
                  </a:cubicBezTo>
                  <a:cubicBezTo>
                    <a:pt x="327" y="19715"/>
                    <a:pt x="-200" y="20295"/>
                    <a:pt x="63" y="20730"/>
                  </a:cubicBezTo>
                  <a:cubicBezTo>
                    <a:pt x="327" y="21165"/>
                    <a:pt x="1380" y="21455"/>
                    <a:pt x="4190" y="21528"/>
                  </a:cubicBezTo>
                  <a:cubicBezTo>
                    <a:pt x="7000" y="21600"/>
                    <a:pt x="11566" y="21455"/>
                    <a:pt x="14727" y="21020"/>
                  </a:cubicBezTo>
                  <a:cubicBezTo>
                    <a:pt x="17888" y="20585"/>
                    <a:pt x="19644" y="19860"/>
                    <a:pt x="21400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655435" y="5186197"/>
              <a:ext cx="138754" cy="34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51" fill="norm" stroke="1" extrusionOk="0">
                  <a:moveTo>
                    <a:pt x="21454" y="1572"/>
                  </a:moveTo>
                  <a:cubicBezTo>
                    <a:pt x="20799" y="914"/>
                    <a:pt x="20145" y="255"/>
                    <a:pt x="18999" y="58"/>
                  </a:cubicBezTo>
                  <a:cubicBezTo>
                    <a:pt x="17854" y="-140"/>
                    <a:pt x="16218" y="123"/>
                    <a:pt x="13436" y="1638"/>
                  </a:cubicBezTo>
                  <a:cubicBezTo>
                    <a:pt x="10654" y="3153"/>
                    <a:pt x="6727" y="5919"/>
                    <a:pt x="4109" y="8882"/>
                  </a:cubicBezTo>
                  <a:cubicBezTo>
                    <a:pt x="1490" y="11845"/>
                    <a:pt x="181" y="15006"/>
                    <a:pt x="18" y="17180"/>
                  </a:cubicBezTo>
                  <a:cubicBezTo>
                    <a:pt x="-146" y="19353"/>
                    <a:pt x="836" y="20538"/>
                    <a:pt x="3945" y="20999"/>
                  </a:cubicBezTo>
                  <a:cubicBezTo>
                    <a:pt x="7054" y="21460"/>
                    <a:pt x="12290" y="21197"/>
                    <a:pt x="17527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5851338" y="5186060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886"/>
                    <a:pt x="9095" y="9771"/>
                    <a:pt x="12695" y="13371"/>
                  </a:cubicBezTo>
                  <a:cubicBezTo>
                    <a:pt x="16295" y="16971"/>
                    <a:pt x="18947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5984638" y="5179710"/>
              <a:ext cx="76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21030" y="0"/>
                  </a:moveTo>
                  <a:cubicBezTo>
                    <a:pt x="16360" y="1800"/>
                    <a:pt x="11689" y="3600"/>
                    <a:pt x="7895" y="6450"/>
                  </a:cubicBezTo>
                  <a:cubicBezTo>
                    <a:pt x="4100" y="9300"/>
                    <a:pt x="1181" y="13200"/>
                    <a:pt x="306" y="15900"/>
                  </a:cubicBezTo>
                  <a:cubicBezTo>
                    <a:pt x="-570" y="18600"/>
                    <a:pt x="598" y="20100"/>
                    <a:pt x="17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6036430" y="5414660"/>
              <a:ext cx="181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600"/>
                    <a:pt x="1332" y="11200"/>
                    <a:pt x="132" y="14800"/>
                  </a:cubicBezTo>
                  <a:cubicBezTo>
                    <a:pt x="-1068" y="18400"/>
                    <a:pt x="6132" y="200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6098988" y="527496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251388" y="5319410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8000"/>
                    <a:pt x="9900" y="14400"/>
                    <a:pt x="13500" y="10800"/>
                  </a:cubicBezTo>
                  <a:cubicBezTo>
                    <a:pt x="17100" y="7200"/>
                    <a:pt x="193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6372038" y="5217810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42" y="5760"/>
                    <a:pt x="12884" y="11520"/>
                    <a:pt x="16484" y="15120"/>
                  </a:cubicBezTo>
                  <a:cubicBezTo>
                    <a:pt x="20084" y="18720"/>
                    <a:pt x="20842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6479988" y="5294010"/>
              <a:ext cx="698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019"/>
                    <a:pt x="11127" y="6039"/>
                    <a:pt x="7527" y="9639"/>
                  </a:cubicBezTo>
                  <a:cubicBezTo>
                    <a:pt x="3927" y="13239"/>
                    <a:pt x="1964" y="17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372038" y="5167010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7280"/>
                    <a:pt x="4645" y="12960"/>
                    <a:pt x="8245" y="9360"/>
                  </a:cubicBezTo>
                  <a:cubicBezTo>
                    <a:pt x="11845" y="5760"/>
                    <a:pt x="1672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6606988" y="5173360"/>
              <a:ext cx="69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0"/>
                  </a:moveTo>
                  <a:cubicBezTo>
                    <a:pt x="19636" y="4619"/>
                    <a:pt x="21600" y="9238"/>
                    <a:pt x="21600" y="12362"/>
                  </a:cubicBezTo>
                  <a:cubicBezTo>
                    <a:pt x="21600" y="15487"/>
                    <a:pt x="19636" y="17117"/>
                    <a:pt x="15709" y="18408"/>
                  </a:cubicBezTo>
                  <a:cubicBezTo>
                    <a:pt x="11782" y="19698"/>
                    <a:pt x="5891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6714938" y="5066418"/>
              <a:ext cx="127001" cy="14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668"/>
                  </a:moveTo>
                  <a:cubicBezTo>
                    <a:pt x="1440" y="1729"/>
                    <a:pt x="2880" y="790"/>
                    <a:pt x="4500" y="321"/>
                  </a:cubicBezTo>
                  <a:cubicBezTo>
                    <a:pt x="6120" y="-149"/>
                    <a:pt x="7920" y="-149"/>
                    <a:pt x="9000" y="634"/>
                  </a:cubicBezTo>
                  <a:cubicBezTo>
                    <a:pt x="10080" y="1416"/>
                    <a:pt x="10440" y="2981"/>
                    <a:pt x="10080" y="5486"/>
                  </a:cubicBezTo>
                  <a:cubicBezTo>
                    <a:pt x="9720" y="7990"/>
                    <a:pt x="8640" y="11434"/>
                    <a:pt x="7380" y="13625"/>
                  </a:cubicBezTo>
                  <a:cubicBezTo>
                    <a:pt x="6120" y="15816"/>
                    <a:pt x="4680" y="16755"/>
                    <a:pt x="5040" y="17381"/>
                  </a:cubicBezTo>
                  <a:cubicBezTo>
                    <a:pt x="5400" y="18008"/>
                    <a:pt x="7560" y="18321"/>
                    <a:pt x="10620" y="18947"/>
                  </a:cubicBezTo>
                  <a:cubicBezTo>
                    <a:pt x="13680" y="19573"/>
                    <a:pt x="17640" y="20512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612838" y="3781580"/>
              <a:ext cx="398567" cy="80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73" fill="norm" stroke="1" extrusionOk="0">
                  <a:moveTo>
                    <a:pt x="20571" y="714"/>
                  </a:moveTo>
                  <a:cubicBezTo>
                    <a:pt x="20914" y="372"/>
                    <a:pt x="21257" y="30"/>
                    <a:pt x="21429" y="1"/>
                  </a:cubicBezTo>
                  <a:cubicBezTo>
                    <a:pt x="21600" y="-27"/>
                    <a:pt x="21600" y="258"/>
                    <a:pt x="20800" y="1084"/>
                  </a:cubicBezTo>
                  <a:cubicBezTo>
                    <a:pt x="20000" y="1911"/>
                    <a:pt x="18400" y="3279"/>
                    <a:pt x="16686" y="4903"/>
                  </a:cubicBezTo>
                  <a:cubicBezTo>
                    <a:pt x="14971" y="6527"/>
                    <a:pt x="13143" y="8408"/>
                    <a:pt x="11429" y="10289"/>
                  </a:cubicBezTo>
                  <a:cubicBezTo>
                    <a:pt x="9714" y="12169"/>
                    <a:pt x="8114" y="14050"/>
                    <a:pt x="6229" y="15931"/>
                  </a:cubicBezTo>
                  <a:cubicBezTo>
                    <a:pt x="4343" y="17812"/>
                    <a:pt x="2171" y="19692"/>
                    <a:pt x="0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409638" y="5300360"/>
              <a:ext cx="254001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40" y="1881"/>
                    <a:pt x="19080" y="3762"/>
                    <a:pt x="17370" y="5805"/>
                  </a:cubicBezTo>
                  <a:cubicBezTo>
                    <a:pt x="15660" y="7849"/>
                    <a:pt x="13500" y="10054"/>
                    <a:pt x="11070" y="12324"/>
                  </a:cubicBezTo>
                  <a:cubicBezTo>
                    <a:pt x="8640" y="14595"/>
                    <a:pt x="5940" y="16930"/>
                    <a:pt x="4050" y="18486"/>
                  </a:cubicBezTo>
                  <a:cubicBezTo>
                    <a:pt x="2160" y="20043"/>
                    <a:pt x="1080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949638" y="5198760"/>
              <a:ext cx="266701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14" y="1219"/>
                    <a:pt x="17829" y="2439"/>
                    <a:pt x="16029" y="4065"/>
                  </a:cubicBezTo>
                  <a:cubicBezTo>
                    <a:pt x="14229" y="5690"/>
                    <a:pt x="12514" y="7723"/>
                    <a:pt x="10629" y="9871"/>
                  </a:cubicBezTo>
                  <a:cubicBezTo>
                    <a:pt x="8743" y="12019"/>
                    <a:pt x="6686" y="14284"/>
                    <a:pt x="4886" y="16258"/>
                  </a:cubicBezTo>
                  <a:cubicBezTo>
                    <a:pt x="3086" y="18232"/>
                    <a:pt x="1543" y="19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7394388" y="4487560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7407088" y="4595510"/>
              <a:ext cx="2095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3273" y="19636"/>
                    <a:pt x="6545" y="21600"/>
                    <a:pt x="10145" y="18655"/>
                  </a:cubicBezTo>
                  <a:cubicBezTo>
                    <a:pt x="13745" y="15709"/>
                    <a:pt x="17673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8157808" y="3890660"/>
              <a:ext cx="462131" cy="40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30" fill="norm" stroke="1" extrusionOk="0">
                  <a:moveTo>
                    <a:pt x="21141" y="0"/>
                  </a:moveTo>
                  <a:cubicBezTo>
                    <a:pt x="18098" y="2025"/>
                    <a:pt x="15054" y="4050"/>
                    <a:pt x="12452" y="5569"/>
                  </a:cubicBezTo>
                  <a:cubicBezTo>
                    <a:pt x="9851" y="7088"/>
                    <a:pt x="7691" y="8100"/>
                    <a:pt x="6365" y="8831"/>
                  </a:cubicBezTo>
                  <a:cubicBezTo>
                    <a:pt x="5040" y="9563"/>
                    <a:pt x="4549" y="10012"/>
                    <a:pt x="4745" y="10294"/>
                  </a:cubicBezTo>
                  <a:cubicBezTo>
                    <a:pt x="4941" y="10575"/>
                    <a:pt x="5825" y="10687"/>
                    <a:pt x="7003" y="10800"/>
                  </a:cubicBezTo>
                  <a:cubicBezTo>
                    <a:pt x="8181" y="10912"/>
                    <a:pt x="9654" y="11025"/>
                    <a:pt x="10636" y="11138"/>
                  </a:cubicBezTo>
                  <a:cubicBezTo>
                    <a:pt x="11618" y="11250"/>
                    <a:pt x="12109" y="11363"/>
                    <a:pt x="12207" y="11700"/>
                  </a:cubicBezTo>
                  <a:cubicBezTo>
                    <a:pt x="12305" y="12038"/>
                    <a:pt x="12011" y="12600"/>
                    <a:pt x="10931" y="13444"/>
                  </a:cubicBezTo>
                  <a:cubicBezTo>
                    <a:pt x="9851" y="14287"/>
                    <a:pt x="7985" y="15413"/>
                    <a:pt x="6316" y="16425"/>
                  </a:cubicBezTo>
                  <a:cubicBezTo>
                    <a:pt x="4647" y="17438"/>
                    <a:pt x="3174" y="18337"/>
                    <a:pt x="2192" y="18900"/>
                  </a:cubicBezTo>
                  <a:cubicBezTo>
                    <a:pt x="1211" y="19463"/>
                    <a:pt x="720" y="19687"/>
                    <a:pt x="376" y="20081"/>
                  </a:cubicBezTo>
                  <a:cubicBezTo>
                    <a:pt x="32" y="20475"/>
                    <a:pt x="-164" y="21037"/>
                    <a:pt x="180" y="21319"/>
                  </a:cubicBezTo>
                  <a:cubicBezTo>
                    <a:pt x="523" y="21600"/>
                    <a:pt x="1407" y="21600"/>
                    <a:pt x="3665" y="21319"/>
                  </a:cubicBezTo>
                  <a:cubicBezTo>
                    <a:pt x="5923" y="21037"/>
                    <a:pt x="9556" y="20475"/>
                    <a:pt x="12747" y="20194"/>
                  </a:cubicBezTo>
                  <a:cubicBezTo>
                    <a:pt x="15938" y="19912"/>
                    <a:pt x="18687" y="19912"/>
                    <a:pt x="21436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8210544" y="4449460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000"/>
                    <a:pt x="-1582" y="8000"/>
                    <a:pt x="1118" y="11600"/>
                  </a:cubicBezTo>
                  <a:cubicBezTo>
                    <a:pt x="3818" y="15200"/>
                    <a:pt x="11918" y="18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238938" y="4360560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321488" y="4414254"/>
              <a:ext cx="952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00" y="2735"/>
                    <a:pt x="9600" y="-1585"/>
                    <a:pt x="13200" y="575"/>
                  </a:cubicBezTo>
                  <a:cubicBezTo>
                    <a:pt x="16800" y="2735"/>
                    <a:pt x="192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302438" y="4449460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518338" y="437961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322214" y="3705633"/>
              <a:ext cx="113575" cy="16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53" fill="norm" stroke="1" extrusionOk="0">
                  <a:moveTo>
                    <a:pt x="3463" y="5710"/>
                  </a:moveTo>
                  <a:cubicBezTo>
                    <a:pt x="3063" y="9710"/>
                    <a:pt x="2663" y="13710"/>
                    <a:pt x="2463" y="16510"/>
                  </a:cubicBezTo>
                  <a:cubicBezTo>
                    <a:pt x="2263" y="19310"/>
                    <a:pt x="2263" y="20910"/>
                    <a:pt x="1863" y="21044"/>
                  </a:cubicBezTo>
                  <a:cubicBezTo>
                    <a:pt x="1463" y="21177"/>
                    <a:pt x="663" y="19844"/>
                    <a:pt x="263" y="17044"/>
                  </a:cubicBezTo>
                  <a:cubicBezTo>
                    <a:pt x="-137" y="14244"/>
                    <a:pt x="-137" y="9977"/>
                    <a:pt x="663" y="6777"/>
                  </a:cubicBezTo>
                  <a:cubicBezTo>
                    <a:pt x="1463" y="3577"/>
                    <a:pt x="3063" y="1444"/>
                    <a:pt x="5863" y="510"/>
                  </a:cubicBezTo>
                  <a:cubicBezTo>
                    <a:pt x="8663" y="-423"/>
                    <a:pt x="12663" y="-156"/>
                    <a:pt x="15263" y="1977"/>
                  </a:cubicBezTo>
                  <a:cubicBezTo>
                    <a:pt x="17863" y="4110"/>
                    <a:pt x="19063" y="8110"/>
                    <a:pt x="19863" y="11444"/>
                  </a:cubicBezTo>
                  <a:cubicBezTo>
                    <a:pt x="20663" y="14777"/>
                    <a:pt x="21063" y="17444"/>
                    <a:pt x="21463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799191" y="3834568"/>
              <a:ext cx="150948" cy="51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57" fill="norm" stroke="1" extrusionOk="0">
                  <a:moveTo>
                    <a:pt x="18694" y="1010"/>
                  </a:moveTo>
                  <a:cubicBezTo>
                    <a:pt x="17794" y="658"/>
                    <a:pt x="16894" y="307"/>
                    <a:pt x="15694" y="132"/>
                  </a:cubicBezTo>
                  <a:cubicBezTo>
                    <a:pt x="14494" y="-44"/>
                    <a:pt x="12994" y="-44"/>
                    <a:pt x="10744" y="132"/>
                  </a:cubicBezTo>
                  <a:cubicBezTo>
                    <a:pt x="8494" y="307"/>
                    <a:pt x="5494" y="658"/>
                    <a:pt x="3994" y="1054"/>
                  </a:cubicBezTo>
                  <a:cubicBezTo>
                    <a:pt x="2494" y="1449"/>
                    <a:pt x="2494" y="1888"/>
                    <a:pt x="3244" y="2502"/>
                  </a:cubicBezTo>
                  <a:cubicBezTo>
                    <a:pt x="3994" y="3117"/>
                    <a:pt x="5494" y="3907"/>
                    <a:pt x="7294" y="4741"/>
                  </a:cubicBezTo>
                  <a:cubicBezTo>
                    <a:pt x="9094" y="5576"/>
                    <a:pt x="11194" y="6454"/>
                    <a:pt x="12094" y="7112"/>
                  </a:cubicBezTo>
                  <a:cubicBezTo>
                    <a:pt x="12994" y="7771"/>
                    <a:pt x="12694" y="8210"/>
                    <a:pt x="11044" y="8693"/>
                  </a:cubicBezTo>
                  <a:cubicBezTo>
                    <a:pt x="9394" y="9176"/>
                    <a:pt x="6394" y="9702"/>
                    <a:pt x="4144" y="9966"/>
                  </a:cubicBezTo>
                  <a:cubicBezTo>
                    <a:pt x="1894" y="10229"/>
                    <a:pt x="394" y="10229"/>
                    <a:pt x="394" y="10273"/>
                  </a:cubicBezTo>
                  <a:cubicBezTo>
                    <a:pt x="394" y="10317"/>
                    <a:pt x="1894" y="10405"/>
                    <a:pt x="2944" y="10668"/>
                  </a:cubicBezTo>
                  <a:cubicBezTo>
                    <a:pt x="3994" y="10932"/>
                    <a:pt x="4594" y="11371"/>
                    <a:pt x="4594" y="12336"/>
                  </a:cubicBezTo>
                  <a:cubicBezTo>
                    <a:pt x="4594" y="13302"/>
                    <a:pt x="3994" y="14795"/>
                    <a:pt x="3094" y="16024"/>
                  </a:cubicBezTo>
                  <a:cubicBezTo>
                    <a:pt x="2194" y="17254"/>
                    <a:pt x="994" y="18219"/>
                    <a:pt x="394" y="19097"/>
                  </a:cubicBezTo>
                  <a:cubicBezTo>
                    <a:pt x="-206" y="19976"/>
                    <a:pt x="-206" y="20766"/>
                    <a:pt x="994" y="21161"/>
                  </a:cubicBezTo>
                  <a:cubicBezTo>
                    <a:pt x="2194" y="21556"/>
                    <a:pt x="4594" y="21556"/>
                    <a:pt x="8194" y="21161"/>
                  </a:cubicBezTo>
                  <a:cubicBezTo>
                    <a:pt x="11794" y="20766"/>
                    <a:pt x="16594" y="19976"/>
                    <a:pt x="21394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988305" y="3925767"/>
              <a:ext cx="139634" cy="32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17" fill="norm" stroke="1" extrusionOk="0">
                  <a:moveTo>
                    <a:pt x="21267" y="201"/>
                  </a:moveTo>
                  <a:cubicBezTo>
                    <a:pt x="19655" y="59"/>
                    <a:pt x="18043" y="-83"/>
                    <a:pt x="16592" y="59"/>
                  </a:cubicBezTo>
                  <a:cubicBezTo>
                    <a:pt x="15142" y="201"/>
                    <a:pt x="13852" y="628"/>
                    <a:pt x="11273" y="2333"/>
                  </a:cubicBezTo>
                  <a:cubicBezTo>
                    <a:pt x="8694" y="4038"/>
                    <a:pt x="4825" y="7022"/>
                    <a:pt x="2568" y="9651"/>
                  </a:cubicBezTo>
                  <a:cubicBezTo>
                    <a:pt x="312" y="12280"/>
                    <a:pt x="-333" y="14554"/>
                    <a:pt x="151" y="16401"/>
                  </a:cubicBezTo>
                  <a:cubicBezTo>
                    <a:pt x="634" y="18249"/>
                    <a:pt x="2246" y="19670"/>
                    <a:pt x="4664" y="20451"/>
                  </a:cubicBezTo>
                  <a:cubicBezTo>
                    <a:pt x="7082" y="21233"/>
                    <a:pt x="10306" y="21375"/>
                    <a:pt x="1353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9159688" y="3973210"/>
              <a:ext cx="143934" cy="27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0"/>
                  </a:moveTo>
                  <a:cubicBezTo>
                    <a:pt x="3494" y="3248"/>
                    <a:pt x="6988" y="6496"/>
                    <a:pt x="10482" y="9663"/>
                  </a:cubicBezTo>
                  <a:cubicBezTo>
                    <a:pt x="13976" y="12830"/>
                    <a:pt x="17471" y="15916"/>
                    <a:pt x="19376" y="18027"/>
                  </a:cubicBezTo>
                  <a:cubicBezTo>
                    <a:pt x="21282" y="20138"/>
                    <a:pt x="21600" y="21275"/>
                    <a:pt x="21600" y="21438"/>
                  </a:cubicBezTo>
                  <a:cubicBezTo>
                    <a:pt x="21600" y="21600"/>
                    <a:pt x="21282" y="20788"/>
                    <a:pt x="20965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9162074" y="3947810"/>
              <a:ext cx="175415" cy="34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77" fill="norm" stroke="1" extrusionOk="0">
                  <a:moveTo>
                    <a:pt x="21310" y="0"/>
                  </a:moveTo>
                  <a:cubicBezTo>
                    <a:pt x="19510" y="1054"/>
                    <a:pt x="17710" y="2107"/>
                    <a:pt x="16039" y="4083"/>
                  </a:cubicBezTo>
                  <a:cubicBezTo>
                    <a:pt x="14367" y="6059"/>
                    <a:pt x="12824" y="8956"/>
                    <a:pt x="10381" y="11722"/>
                  </a:cubicBezTo>
                  <a:cubicBezTo>
                    <a:pt x="7939" y="14488"/>
                    <a:pt x="4596" y="17122"/>
                    <a:pt x="2539" y="18768"/>
                  </a:cubicBezTo>
                  <a:cubicBezTo>
                    <a:pt x="481" y="20415"/>
                    <a:pt x="-290" y="21073"/>
                    <a:pt x="96" y="21337"/>
                  </a:cubicBezTo>
                  <a:cubicBezTo>
                    <a:pt x="481" y="21600"/>
                    <a:pt x="2024" y="21468"/>
                    <a:pt x="3310" y="21139"/>
                  </a:cubicBezTo>
                  <a:cubicBezTo>
                    <a:pt x="4596" y="20810"/>
                    <a:pt x="5624" y="20283"/>
                    <a:pt x="6653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9369238" y="4220860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9356530" y="4107649"/>
              <a:ext cx="52546" cy="3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0" h="19985" fill="norm" stroke="1" extrusionOk="0">
                  <a:moveTo>
                    <a:pt x="9603" y="5924"/>
                  </a:moveTo>
                  <a:cubicBezTo>
                    <a:pt x="5603" y="5924"/>
                    <a:pt x="1603" y="5924"/>
                    <a:pt x="403" y="8624"/>
                  </a:cubicBezTo>
                  <a:cubicBezTo>
                    <a:pt x="-797" y="11324"/>
                    <a:pt x="803" y="16724"/>
                    <a:pt x="3603" y="18884"/>
                  </a:cubicBezTo>
                  <a:cubicBezTo>
                    <a:pt x="6403" y="21044"/>
                    <a:pt x="10403" y="19964"/>
                    <a:pt x="14003" y="16184"/>
                  </a:cubicBezTo>
                  <a:cubicBezTo>
                    <a:pt x="17603" y="12404"/>
                    <a:pt x="20803" y="5924"/>
                    <a:pt x="19603" y="2684"/>
                  </a:cubicBezTo>
                  <a:cubicBezTo>
                    <a:pt x="18403" y="-556"/>
                    <a:pt x="12803" y="-556"/>
                    <a:pt x="12003" y="1064"/>
                  </a:cubicBezTo>
                  <a:cubicBezTo>
                    <a:pt x="11203" y="2684"/>
                    <a:pt x="15203" y="5924"/>
                    <a:pt x="19203" y="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534338" y="4144660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807388" y="4036710"/>
              <a:ext cx="177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308"/>
                    <a:pt x="9257" y="6616"/>
                    <a:pt x="12600" y="10022"/>
                  </a:cubicBezTo>
                  <a:cubicBezTo>
                    <a:pt x="15943" y="13427"/>
                    <a:pt x="18000" y="16930"/>
                    <a:pt x="19286" y="18876"/>
                  </a:cubicBezTo>
                  <a:cubicBezTo>
                    <a:pt x="20571" y="20822"/>
                    <a:pt x="21086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9839138" y="4067049"/>
              <a:ext cx="171451" cy="23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131"/>
                  </a:moveTo>
                  <a:cubicBezTo>
                    <a:pt x="20000" y="-66"/>
                    <a:pt x="18400" y="-262"/>
                    <a:pt x="15733" y="1309"/>
                  </a:cubicBezTo>
                  <a:cubicBezTo>
                    <a:pt x="13067" y="2880"/>
                    <a:pt x="9333" y="6218"/>
                    <a:pt x="6533" y="9851"/>
                  </a:cubicBezTo>
                  <a:cubicBezTo>
                    <a:pt x="3733" y="13483"/>
                    <a:pt x="1867" y="17411"/>
                    <a:pt x="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788338" y="3960510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0067738" y="3928760"/>
              <a:ext cx="9141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600" fill="norm" stroke="1" extrusionOk="0">
                  <a:moveTo>
                    <a:pt x="0" y="0"/>
                  </a:moveTo>
                  <a:cubicBezTo>
                    <a:pt x="7200" y="2685"/>
                    <a:pt x="14400" y="5369"/>
                    <a:pt x="18000" y="7932"/>
                  </a:cubicBezTo>
                  <a:cubicBezTo>
                    <a:pt x="21600" y="10495"/>
                    <a:pt x="21600" y="12936"/>
                    <a:pt x="18240" y="15193"/>
                  </a:cubicBezTo>
                  <a:cubicBezTo>
                    <a:pt x="14880" y="17451"/>
                    <a:pt x="8160" y="19525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0264588" y="423991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0384258" y="3947810"/>
              <a:ext cx="127981" cy="33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87" fill="norm" stroke="1" extrusionOk="0">
                  <a:moveTo>
                    <a:pt x="21064" y="805"/>
                  </a:moveTo>
                  <a:cubicBezTo>
                    <a:pt x="19670" y="402"/>
                    <a:pt x="18277" y="0"/>
                    <a:pt x="16883" y="0"/>
                  </a:cubicBezTo>
                  <a:cubicBezTo>
                    <a:pt x="15490" y="0"/>
                    <a:pt x="14096" y="402"/>
                    <a:pt x="11135" y="2214"/>
                  </a:cubicBezTo>
                  <a:cubicBezTo>
                    <a:pt x="8174" y="4025"/>
                    <a:pt x="3645" y="7245"/>
                    <a:pt x="1554" y="10398"/>
                  </a:cubicBezTo>
                  <a:cubicBezTo>
                    <a:pt x="-536" y="13550"/>
                    <a:pt x="-188" y="16636"/>
                    <a:pt x="683" y="18581"/>
                  </a:cubicBezTo>
                  <a:cubicBezTo>
                    <a:pt x="1554" y="20527"/>
                    <a:pt x="2948" y="21332"/>
                    <a:pt x="5212" y="21466"/>
                  </a:cubicBezTo>
                  <a:cubicBezTo>
                    <a:pt x="7477" y="21600"/>
                    <a:pt x="10612" y="21063"/>
                    <a:pt x="13748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0559018" y="3979560"/>
              <a:ext cx="10562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0"/>
                  </a:moveTo>
                  <a:cubicBezTo>
                    <a:pt x="805" y="1200"/>
                    <a:pt x="-466" y="2400"/>
                    <a:pt x="169" y="4500"/>
                  </a:cubicBezTo>
                  <a:cubicBezTo>
                    <a:pt x="805" y="6600"/>
                    <a:pt x="3346" y="9600"/>
                    <a:pt x="7158" y="12600"/>
                  </a:cubicBezTo>
                  <a:cubicBezTo>
                    <a:pt x="10969" y="15600"/>
                    <a:pt x="16052" y="18600"/>
                    <a:pt x="21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0610573" y="3998610"/>
              <a:ext cx="13026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18306" y="1029"/>
                    <a:pt x="15170" y="2057"/>
                    <a:pt x="12209" y="4408"/>
                  </a:cubicBezTo>
                  <a:cubicBezTo>
                    <a:pt x="9247" y="6759"/>
                    <a:pt x="6460" y="10433"/>
                    <a:pt x="4196" y="13298"/>
                  </a:cubicBezTo>
                  <a:cubicBezTo>
                    <a:pt x="1931" y="16163"/>
                    <a:pt x="189" y="18220"/>
                    <a:pt x="15" y="19469"/>
                  </a:cubicBezTo>
                  <a:cubicBezTo>
                    <a:pt x="-159" y="20718"/>
                    <a:pt x="1235" y="21159"/>
                    <a:pt x="26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0706411" y="4265310"/>
              <a:ext cx="2172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000"/>
                    <a:pt x="4448" y="6000"/>
                    <a:pt x="1502" y="9600"/>
                  </a:cubicBezTo>
                  <a:cubicBezTo>
                    <a:pt x="-1443" y="13200"/>
                    <a:pt x="521" y="174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0727006" y="4151010"/>
              <a:ext cx="26533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10800"/>
                    <a:pt x="-773" y="21600"/>
                    <a:pt x="58" y="21600"/>
                  </a:cubicBezTo>
                  <a:cubicBezTo>
                    <a:pt x="889" y="21600"/>
                    <a:pt x="10858" y="10800"/>
                    <a:pt x="208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0931338" y="416371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1204388" y="4035299"/>
              <a:ext cx="120651" cy="17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167"/>
                  </a:moveTo>
                  <a:cubicBezTo>
                    <a:pt x="1895" y="-84"/>
                    <a:pt x="3789" y="-335"/>
                    <a:pt x="7011" y="1674"/>
                  </a:cubicBezTo>
                  <a:cubicBezTo>
                    <a:pt x="10232" y="3684"/>
                    <a:pt x="14779" y="7953"/>
                    <a:pt x="17432" y="11595"/>
                  </a:cubicBezTo>
                  <a:cubicBezTo>
                    <a:pt x="20084" y="15237"/>
                    <a:pt x="20842" y="18251"/>
                    <a:pt x="2160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1330859" y="4087510"/>
              <a:ext cx="12753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0"/>
                  </a:moveTo>
                  <a:cubicBezTo>
                    <a:pt x="17439" y="1620"/>
                    <a:pt x="13544" y="3240"/>
                    <a:pt x="10180" y="6210"/>
                  </a:cubicBezTo>
                  <a:cubicBezTo>
                    <a:pt x="6816" y="9180"/>
                    <a:pt x="3983" y="13500"/>
                    <a:pt x="2213" y="16200"/>
                  </a:cubicBezTo>
                  <a:cubicBezTo>
                    <a:pt x="442" y="18900"/>
                    <a:pt x="-266" y="19980"/>
                    <a:pt x="88" y="20610"/>
                  </a:cubicBezTo>
                  <a:cubicBezTo>
                    <a:pt x="442" y="21240"/>
                    <a:pt x="1859" y="21420"/>
                    <a:pt x="32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1198038" y="3938467"/>
              <a:ext cx="266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971" y="1118"/>
                    <a:pt x="9943" y="-1582"/>
                    <a:pt x="13543" y="1118"/>
                  </a:cubicBezTo>
                  <a:cubicBezTo>
                    <a:pt x="17143" y="3818"/>
                    <a:pt x="19371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1515538" y="3966860"/>
              <a:ext cx="8043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cubicBezTo>
                    <a:pt x="19326" y="2700"/>
                    <a:pt x="21600" y="5400"/>
                    <a:pt x="21600" y="8269"/>
                  </a:cubicBezTo>
                  <a:cubicBezTo>
                    <a:pt x="21600" y="11138"/>
                    <a:pt x="19326" y="14175"/>
                    <a:pt x="15347" y="16425"/>
                  </a:cubicBezTo>
                  <a:cubicBezTo>
                    <a:pt x="11368" y="18675"/>
                    <a:pt x="5684" y="20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1618083" y="3814460"/>
              <a:ext cx="99283" cy="54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51" fill="norm" stroke="1" extrusionOk="0">
                  <a:moveTo>
                    <a:pt x="5199" y="0"/>
                  </a:moveTo>
                  <a:cubicBezTo>
                    <a:pt x="7449" y="84"/>
                    <a:pt x="9699" y="168"/>
                    <a:pt x="12399" y="967"/>
                  </a:cubicBezTo>
                  <a:cubicBezTo>
                    <a:pt x="15099" y="1765"/>
                    <a:pt x="18249" y="3278"/>
                    <a:pt x="19824" y="4244"/>
                  </a:cubicBezTo>
                  <a:cubicBezTo>
                    <a:pt x="21399" y="5211"/>
                    <a:pt x="21399" y="5631"/>
                    <a:pt x="20499" y="6009"/>
                  </a:cubicBezTo>
                  <a:cubicBezTo>
                    <a:pt x="19599" y="6388"/>
                    <a:pt x="17799" y="6724"/>
                    <a:pt x="14649" y="7186"/>
                  </a:cubicBezTo>
                  <a:cubicBezTo>
                    <a:pt x="11499" y="7648"/>
                    <a:pt x="6999" y="8237"/>
                    <a:pt x="4074" y="8699"/>
                  </a:cubicBezTo>
                  <a:cubicBezTo>
                    <a:pt x="1149" y="9161"/>
                    <a:pt x="-201" y="9497"/>
                    <a:pt x="24" y="9833"/>
                  </a:cubicBezTo>
                  <a:cubicBezTo>
                    <a:pt x="249" y="10170"/>
                    <a:pt x="2049" y="10506"/>
                    <a:pt x="4749" y="11262"/>
                  </a:cubicBezTo>
                  <a:cubicBezTo>
                    <a:pt x="7449" y="12019"/>
                    <a:pt x="11049" y="13195"/>
                    <a:pt x="13299" y="14456"/>
                  </a:cubicBezTo>
                  <a:cubicBezTo>
                    <a:pt x="15549" y="15717"/>
                    <a:pt x="16449" y="17061"/>
                    <a:pt x="16224" y="18154"/>
                  </a:cubicBezTo>
                  <a:cubicBezTo>
                    <a:pt x="15999" y="19247"/>
                    <a:pt x="14649" y="20087"/>
                    <a:pt x="13074" y="20633"/>
                  </a:cubicBezTo>
                  <a:cubicBezTo>
                    <a:pt x="11499" y="21180"/>
                    <a:pt x="9699" y="21432"/>
                    <a:pt x="7674" y="21516"/>
                  </a:cubicBezTo>
                  <a:cubicBezTo>
                    <a:pt x="5649" y="21600"/>
                    <a:pt x="3399" y="21516"/>
                    <a:pt x="1149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010338" y="4709810"/>
              <a:ext cx="2905216" cy="5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488" fill="norm" stroke="1" extrusionOk="0">
                  <a:moveTo>
                    <a:pt x="0" y="16200"/>
                  </a:moveTo>
                  <a:cubicBezTo>
                    <a:pt x="535" y="15300"/>
                    <a:pt x="1070" y="14400"/>
                    <a:pt x="1613" y="13050"/>
                  </a:cubicBezTo>
                  <a:cubicBezTo>
                    <a:pt x="2155" y="11700"/>
                    <a:pt x="2706" y="9900"/>
                    <a:pt x="3257" y="8550"/>
                  </a:cubicBezTo>
                  <a:cubicBezTo>
                    <a:pt x="3807" y="7200"/>
                    <a:pt x="4358" y="6300"/>
                    <a:pt x="4963" y="5400"/>
                  </a:cubicBezTo>
                  <a:cubicBezTo>
                    <a:pt x="5569" y="4500"/>
                    <a:pt x="6230" y="3600"/>
                    <a:pt x="6828" y="2700"/>
                  </a:cubicBezTo>
                  <a:cubicBezTo>
                    <a:pt x="7425" y="1800"/>
                    <a:pt x="7960" y="900"/>
                    <a:pt x="8480" y="450"/>
                  </a:cubicBezTo>
                  <a:cubicBezTo>
                    <a:pt x="8999" y="0"/>
                    <a:pt x="9502" y="0"/>
                    <a:pt x="10155" y="0"/>
                  </a:cubicBezTo>
                  <a:cubicBezTo>
                    <a:pt x="10808" y="0"/>
                    <a:pt x="11610" y="0"/>
                    <a:pt x="12279" y="450"/>
                  </a:cubicBezTo>
                  <a:cubicBezTo>
                    <a:pt x="12947" y="900"/>
                    <a:pt x="13482" y="1800"/>
                    <a:pt x="14001" y="2700"/>
                  </a:cubicBezTo>
                  <a:cubicBezTo>
                    <a:pt x="14521" y="3600"/>
                    <a:pt x="15024" y="4500"/>
                    <a:pt x="15590" y="6300"/>
                  </a:cubicBezTo>
                  <a:cubicBezTo>
                    <a:pt x="16157" y="8100"/>
                    <a:pt x="16786" y="10800"/>
                    <a:pt x="17431" y="13050"/>
                  </a:cubicBezTo>
                  <a:cubicBezTo>
                    <a:pt x="18076" y="15300"/>
                    <a:pt x="18737" y="17100"/>
                    <a:pt x="19358" y="18450"/>
                  </a:cubicBezTo>
                  <a:cubicBezTo>
                    <a:pt x="19980" y="19800"/>
                    <a:pt x="20562" y="20700"/>
                    <a:pt x="20900" y="21150"/>
                  </a:cubicBezTo>
                  <a:cubicBezTo>
                    <a:pt x="21238" y="21600"/>
                    <a:pt x="21333" y="21600"/>
                    <a:pt x="21419" y="21150"/>
                  </a:cubicBezTo>
                  <a:cubicBezTo>
                    <a:pt x="21506" y="20700"/>
                    <a:pt x="21584" y="19800"/>
                    <a:pt x="21592" y="18450"/>
                  </a:cubicBezTo>
                  <a:cubicBezTo>
                    <a:pt x="21600" y="17100"/>
                    <a:pt x="21537" y="15300"/>
                    <a:pt x="21474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048438" y="4944760"/>
              <a:ext cx="1448931" cy="96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43" fill="norm" stroke="1" extrusionOk="0">
                  <a:moveTo>
                    <a:pt x="0" y="15808"/>
                  </a:moveTo>
                  <a:cubicBezTo>
                    <a:pt x="126" y="17185"/>
                    <a:pt x="252" y="18562"/>
                    <a:pt x="331" y="19416"/>
                  </a:cubicBezTo>
                  <a:cubicBezTo>
                    <a:pt x="410" y="20271"/>
                    <a:pt x="441" y="20603"/>
                    <a:pt x="473" y="20888"/>
                  </a:cubicBezTo>
                  <a:cubicBezTo>
                    <a:pt x="505" y="21173"/>
                    <a:pt x="536" y="21410"/>
                    <a:pt x="631" y="21505"/>
                  </a:cubicBezTo>
                  <a:cubicBezTo>
                    <a:pt x="725" y="21600"/>
                    <a:pt x="883" y="21553"/>
                    <a:pt x="1072" y="20935"/>
                  </a:cubicBezTo>
                  <a:cubicBezTo>
                    <a:pt x="1261" y="20318"/>
                    <a:pt x="1482" y="19131"/>
                    <a:pt x="1624" y="17636"/>
                  </a:cubicBezTo>
                  <a:cubicBezTo>
                    <a:pt x="1766" y="16141"/>
                    <a:pt x="1829" y="14337"/>
                    <a:pt x="1845" y="12509"/>
                  </a:cubicBezTo>
                  <a:cubicBezTo>
                    <a:pt x="1860" y="10681"/>
                    <a:pt x="1829" y="8830"/>
                    <a:pt x="1703" y="7287"/>
                  </a:cubicBezTo>
                  <a:cubicBezTo>
                    <a:pt x="1577" y="5744"/>
                    <a:pt x="1356" y="4510"/>
                    <a:pt x="1198" y="3774"/>
                  </a:cubicBezTo>
                  <a:cubicBezTo>
                    <a:pt x="1041" y="3038"/>
                    <a:pt x="946" y="2801"/>
                    <a:pt x="899" y="2564"/>
                  </a:cubicBezTo>
                  <a:cubicBezTo>
                    <a:pt x="851" y="2326"/>
                    <a:pt x="851" y="2089"/>
                    <a:pt x="930" y="1875"/>
                  </a:cubicBezTo>
                  <a:cubicBezTo>
                    <a:pt x="1009" y="1662"/>
                    <a:pt x="1167" y="1472"/>
                    <a:pt x="1640" y="1305"/>
                  </a:cubicBezTo>
                  <a:cubicBezTo>
                    <a:pt x="2113" y="1139"/>
                    <a:pt x="2901" y="997"/>
                    <a:pt x="3957" y="855"/>
                  </a:cubicBezTo>
                  <a:cubicBezTo>
                    <a:pt x="5014" y="712"/>
                    <a:pt x="6338" y="570"/>
                    <a:pt x="7615" y="451"/>
                  </a:cubicBezTo>
                  <a:cubicBezTo>
                    <a:pt x="8892" y="332"/>
                    <a:pt x="10122" y="237"/>
                    <a:pt x="11415" y="190"/>
                  </a:cubicBezTo>
                  <a:cubicBezTo>
                    <a:pt x="12708" y="142"/>
                    <a:pt x="14064" y="142"/>
                    <a:pt x="15341" y="119"/>
                  </a:cubicBezTo>
                  <a:cubicBezTo>
                    <a:pt x="16618" y="95"/>
                    <a:pt x="17816" y="47"/>
                    <a:pt x="18794" y="24"/>
                  </a:cubicBezTo>
                  <a:cubicBezTo>
                    <a:pt x="19771" y="0"/>
                    <a:pt x="20528" y="0"/>
                    <a:pt x="20985" y="0"/>
                  </a:cubicBezTo>
                  <a:cubicBezTo>
                    <a:pt x="21442" y="0"/>
                    <a:pt x="21600" y="0"/>
                    <a:pt x="21584" y="24"/>
                  </a:cubicBezTo>
                  <a:cubicBezTo>
                    <a:pt x="21568" y="47"/>
                    <a:pt x="21379" y="95"/>
                    <a:pt x="21206" y="285"/>
                  </a:cubicBezTo>
                  <a:cubicBezTo>
                    <a:pt x="21032" y="475"/>
                    <a:pt x="20875" y="807"/>
                    <a:pt x="20717" y="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278744" y="5287660"/>
              <a:ext cx="214195" cy="31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11" fill="norm" stroke="1" extrusionOk="0">
                  <a:moveTo>
                    <a:pt x="16982" y="0"/>
                  </a:moveTo>
                  <a:cubicBezTo>
                    <a:pt x="13382" y="2030"/>
                    <a:pt x="9782" y="4059"/>
                    <a:pt x="7347" y="5364"/>
                  </a:cubicBezTo>
                  <a:cubicBezTo>
                    <a:pt x="4911" y="6668"/>
                    <a:pt x="3641" y="7248"/>
                    <a:pt x="2688" y="7901"/>
                  </a:cubicBezTo>
                  <a:cubicBezTo>
                    <a:pt x="1735" y="8553"/>
                    <a:pt x="1100" y="9278"/>
                    <a:pt x="1311" y="9785"/>
                  </a:cubicBezTo>
                  <a:cubicBezTo>
                    <a:pt x="1523" y="10293"/>
                    <a:pt x="2582" y="10583"/>
                    <a:pt x="4276" y="10728"/>
                  </a:cubicBezTo>
                  <a:cubicBezTo>
                    <a:pt x="5970" y="10872"/>
                    <a:pt x="8300" y="10872"/>
                    <a:pt x="10205" y="10945"/>
                  </a:cubicBezTo>
                  <a:cubicBezTo>
                    <a:pt x="12111" y="11017"/>
                    <a:pt x="13594" y="11162"/>
                    <a:pt x="14123" y="11597"/>
                  </a:cubicBezTo>
                  <a:cubicBezTo>
                    <a:pt x="14653" y="12032"/>
                    <a:pt x="14229" y="12757"/>
                    <a:pt x="12429" y="13917"/>
                  </a:cubicBezTo>
                  <a:cubicBezTo>
                    <a:pt x="10629" y="15077"/>
                    <a:pt x="7453" y="16671"/>
                    <a:pt x="5335" y="17686"/>
                  </a:cubicBezTo>
                  <a:cubicBezTo>
                    <a:pt x="3217" y="18701"/>
                    <a:pt x="2158" y="19136"/>
                    <a:pt x="1311" y="19643"/>
                  </a:cubicBezTo>
                  <a:cubicBezTo>
                    <a:pt x="464" y="20150"/>
                    <a:pt x="-171" y="20730"/>
                    <a:pt x="41" y="21093"/>
                  </a:cubicBezTo>
                  <a:cubicBezTo>
                    <a:pt x="253" y="21455"/>
                    <a:pt x="1311" y="21600"/>
                    <a:pt x="3429" y="21455"/>
                  </a:cubicBezTo>
                  <a:cubicBezTo>
                    <a:pt x="5547" y="21310"/>
                    <a:pt x="8723" y="20875"/>
                    <a:pt x="11900" y="20295"/>
                  </a:cubicBezTo>
                  <a:cubicBezTo>
                    <a:pt x="15076" y="19715"/>
                    <a:pt x="18253" y="18991"/>
                    <a:pt x="21429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8554462" y="5249560"/>
              <a:ext cx="148027" cy="32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37" fill="norm" stroke="1" extrusionOk="0">
                  <a:moveTo>
                    <a:pt x="20980" y="0"/>
                  </a:moveTo>
                  <a:cubicBezTo>
                    <a:pt x="19480" y="0"/>
                    <a:pt x="17980" y="0"/>
                    <a:pt x="15730" y="706"/>
                  </a:cubicBezTo>
                  <a:cubicBezTo>
                    <a:pt x="13480" y="1412"/>
                    <a:pt x="10480" y="2824"/>
                    <a:pt x="7480" y="5365"/>
                  </a:cubicBezTo>
                  <a:cubicBezTo>
                    <a:pt x="4480" y="7906"/>
                    <a:pt x="1480" y="11576"/>
                    <a:pt x="430" y="14329"/>
                  </a:cubicBezTo>
                  <a:cubicBezTo>
                    <a:pt x="-620" y="17082"/>
                    <a:pt x="280" y="18918"/>
                    <a:pt x="2830" y="20047"/>
                  </a:cubicBezTo>
                  <a:cubicBezTo>
                    <a:pt x="5380" y="21176"/>
                    <a:pt x="9580" y="21600"/>
                    <a:pt x="12430" y="21529"/>
                  </a:cubicBezTo>
                  <a:cubicBezTo>
                    <a:pt x="15280" y="21459"/>
                    <a:pt x="16780" y="20894"/>
                    <a:pt x="1828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8734238" y="5359627"/>
              <a:ext cx="15875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592"/>
                  </a:moveTo>
                  <a:cubicBezTo>
                    <a:pt x="1440" y="0"/>
                    <a:pt x="2880" y="-592"/>
                    <a:pt x="5616" y="1183"/>
                  </a:cubicBezTo>
                  <a:cubicBezTo>
                    <a:pt x="8352" y="2959"/>
                    <a:pt x="12384" y="7101"/>
                    <a:pt x="15264" y="10800"/>
                  </a:cubicBezTo>
                  <a:cubicBezTo>
                    <a:pt x="18144" y="14498"/>
                    <a:pt x="19872" y="17753"/>
                    <a:pt x="21600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8791388" y="5296873"/>
              <a:ext cx="120651" cy="23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21600" y="905"/>
                  </a:moveTo>
                  <a:cubicBezTo>
                    <a:pt x="20084" y="321"/>
                    <a:pt x="18568" y="-263"/>
                    <a:pt x="17242" y="126"/>
                  </a:cubicBezTo>
                  <a:cubicBezTo>
                    <a:pt x="15916" y="515"/>
                    <a:pt x="14779" y="1878"/>
                    <a:pt x="12695" y="4505"/>
                  </a:cubicBezTo>
                  <a:cubicBezTo>
                    <a:pt x="10611" y="7132"/>
                    <a:pt x="7579" y="11023"/>
                    <a:pt x="5305" y="14040"/>
                  </a:cubicBezTo>
                  <a:cubicBezTo>
                    <a:pt x="3032" y="17056"/>
                    <a:pt x="1516" y="19196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8950138" y="549086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8975538" y="538926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9083488" y="537656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248588" y="5281310"/>
              <a:ext cx="127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1895"/>
                    <a:pt x="2160" y="3789"/>
                    <a:pt x="5760" y="7389"/>
                  </a:cubicBezTo>
                  <a:cubicBezTo>
                    <a:pt x="9360" y="10989"/>
                    <a:pt x="15480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9242238" y="5335783"/>
              <a:ext cx="133351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307"/>
                  </a:moveTo>
                  <a:cubicBezTo>
                    <a:pt x="19886" y="65"/>
                    <a:pt x="18171" y="-178"/>
                    <a:pt x="16800" y="186"/>
                  </a:cubicBezTo>
                  <a:cubicBezTo>
                    <a:pt x="15429" y="550"/>
                    <a:pt x="14400" y="1521"/>
                    <a:pt x="11657" y="5161"/>
                  </a:cubicBezTo>
                  <a:cubicBezTo>
                    <a:pt x="8914" y="8802"/>
                    <a:pt x="4457" y="15112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208371" y="5230510"/>
              <a:ext cx="14816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304" y="21600"/>
                  </a:moveTo>
                  <a:cubicBezTo>
                    <a:pt x="0" y="17600"/>
                    <a:pt x="-304" y="13600"/>
                    <a:pt x="609" y="10800"/>
                  </a:cubicBezTo>
                  <a:cubicBezTo>
                    <a:pt x="1521" y="8000"/>
                    <a:pt x="3651" y="6400"/>
                    <a:pt x="7302" y="4800"/>
                  </a:cubicBezTo>
                  <a:cubicBezTo>
                    <a:pt x="10952" y="3200"/>
                    <a:pt x="16124" y="1600"/>
                    <a:pt x="21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9407338" y="5224160"/>
              <a:ext cx="79151" cy="32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87" fill="norm" stroke="1" extrusionOk="0">
                  <a:moveTo>
                    <a:pt x="8308" y="0"/>
                  </a:moveTo>
                  <a:cubicBezTo>
                    <a:pt x="13846" y="3953"/>
                    <a:pt x="19385" y="7906"/>
                    <a:pt x="20492" y="11224"/>
                  </a:cubicBezTo>
                  <a:cubicBezTo>
                    <a:pt x="21600" y="14541"/>
                    <a:pt x="18277" y="17224"/>
                    <a:pt x="15231" y="18918"/>
                  </a:cubicBezTo>
                  <a:cubicBezTo>
                    <a:pt x="12185" y="20612"/>
                    <a:pt x="9415" y="21318"/>
                    <a:pt x="6923" y="21459"/>
                  </a:cubicBezTo>
                  <a:cubicBezTo>
                    <a:pt x="4431" y="21600"/>
                    <a:pt x="2215" y="21176"/>
                    <a:pt x="0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484535" y="5097160"/>
              <a:ext cx="100604" cy="8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10" fill="norm" stroke="1" extrusionOk="0">
                  <a:moveTo>
                    <a:pt x="2488" y="0"/>
                  </a:moveTo>
                  <a:cubicBezTo>
                    <a:pt x="4738" y="0"/>
                    <a:pt x="6988" y="0"/>
                    <a:pt x="8338" y="1385"/>
                  </a:cubicBezTo>
                  <a:cubicBezTo>
                    <a:pt x="9688" y="2769"/>
                    <a:pt x="10138" y="5538"/>
                    <a:pt x="9688" y="8031"/>
                  </a:cubicBezTo>
                  <a:cubicBezTo>
                    <a:pt x="9238" y="10523"/>
                    <a:pt x="7888" y="12738"/>
                    <a:pt x="5638" y="14954"/>
                  </a:cubicBezTo>
                  <a:cubicBezTo>
                    <a:pt x="3388" y="17169"/>
                    <a:pt x="238" y="19385"/>
                    <a:pt x="13" y="20492"/>
                  </a:cubicBezTo>
                  <a:cubicBezTo>
                    <a:pt x="-212" y="21600"/>
                    <a:pt x="2488" y="21600"/>
                    <a:pt x="6538" y="21046"/>
                  </a:cubicBezTo>
                  <a:cubicBezTo>
                    <a:pt x="10588" y="20492"/>
                    <a:pt x="15988" y="19385"/>
                    <a:pt x="21388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877238" y="544641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121928" y="4932530"/>
              <a:ext cx="1396839" cy="69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31" fill="norm" stroke="1" extrusionOk="0">
                  <a:moveTo>
                    <a:pt x="46" y="15105"/>
                  </a:moveTo>
                  <a:cubicBezTo>
                    <a:pt x="111" y="16610"/>
                    <a:pt x="176" y="18116"/>
                    <a:pt x="242" y="19065"/>
                  </a:cubicBezTo>
                  <a:cubicBezTo>
                    <a:pt x="307" y="20014"/>
                    <a:pt x="372" y="20407"/>
                    <a:pt x="421" y="20767"/>
                  </a:cubicBezTo>
                  <a:cubicBezTo>
                    <a:pt x="470" y="21127"/>
                    <a:pt x="503" y="21454"/>
                    <a:pt x="584" y="21520"/>
                  </a:cubicBezTo>
                  <a:cubicBezTo>
                    <a:pt x="666" y="21585"/>
                    <a:pt x="796" y="21389"/>
                    <a:pt x="894" y="20080"/>
                  </a:cubicBezTo>
                  <a:cubicBezTo>
                    <a:pt x="992" y="18770"/>
                    <a:pt x="1057" y="16349"/>
                    <a:pt x="1041" y="13960"/>
                  </a:cubicBezTo>
                  <a:cubicBezTo>
                    <a:pt x="1025" y="11570"/>
                    <a:pt x="927" y="9214"/>
                    <a:pt x="764" y="7512"/>
                  </a:cubicBezTo>
                  <a:cubicBezTo>
                    <a:pt x="601" y="5810"/>
                    <a:pt x="372" y="4763"/>
                    <a:pt x="209" y="3978"/>
                  </a:cubicBezTo>
                  <a:cubicBezTo>
                    <a:pt x="46" y="3192"/>
                    <a:pt x="-52" y="2669"/>
                    <a:pt x="30" y="2407"/>
                  </a:cubicBezTo>
                  <a:cubicBezTo>
                    <a:pt x="111" y="2145"/>
                    <a:pt x="372" y="2145"/>
                    <a:pt x="1008" y="1949"/>
                  </a:cubicBezTo>
                  <a:cubicBezTo>
                    <a:pt x="1645" y="1752"/>
                    <a:pt x="2656" y="1360"/>
                    <a:pt x="3863" y="1032"/>
                  </a:cubicBezTo>
                  <a:cubicBezTo>
                    <a:pt x="5071" y="705"/>
                    <a:pt x="6474" y="443"/>
                    <a:pt x="7860" y="312"/>
                  </a:cubicBezTo>
                  <a:cubicBezTo>
                    <a:pt x="9247" y="181"/>
                    <a:pt x="10617" y="181"/>
                    <a:pt x="12004" y="214"/>
                  </a:cubicBezTo>
                  <a:cubicBezTo>
                    <a:pt x="13391" y="247"/>
                    <a:pt x="14794" y="312"/>
                    <a:pt x="16099" y="312"/>
                  </a:cubicBezTo>
                  <a:cubicBezTo>
                    <a:pt x="17404" y="312"/>
                    <a:pt x="18611" y="247"/>
                    <a:pt x="19411" y="181"/>
                  </a:cubicBezTo>
                  <a:cubicBezTo>
                    <a:pt x="20210" y="116"/>
                    <a:pt x="20602" y="50"/>
                    <a:pt x="20928" y="18"/>
                  </a:cubicBezTo>
                  <a:cubicBezTo>
                    <a:pt x="21254" y="-15"/>
                    <a:pt x="21515" y="-15"/>
                    <a:pt x="21532" y="116"/>
                  </a:cubicBezTo>
                  <a:cubicBezTo>
                    <a:pt x="21548" y="247"/>
                    <a:pt x="21320" y="509"/>
                    <a:pt x="21091" y="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339871" y="5165129"/>
              <a:ext cx="254918" cy="3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66" fill="norm" stroke="1" extrusionOk="0">
                  <a:moveTo>
                    <a:pt x="12293" y="2279"/>
                  </a:moveTo>
                  <a:cubicBezTo>
                    <a:pt x="13710" y="1555"/>
                    <a:pt x="15126" y="831"/>
                    <a:pt x="16277" y="409"/>
                  </a:cubicBezTo>
                  <a:cubicBezTo>
                    <a:pt x="17428" y="-13"/>
                    <a:pt x="18313" y="-134"/>
                    <a:pt x="18579" y="168"/>
                  </a:cubicBezTo>
                  <a:cubicBezTo>
                    <a:pt x="18844" y="469"/>
                    <a:pt x="18490" y="1193"/>
                    <a:pt x="16189" y="2641"/>
                  </a:cubicBezTo>
                  <a:cubicBezTo>
                    <a:pt x="13887" y="4089"/>
                    <a:pt x="9638" y="6262"/>
                    <a:pt x="6628" y="7770"/>
                  </a:cubicBezTo>
                  <a:cubicBezTo>
                    <a:pt x="3618" y="9278"/>
                    <a:pt x="1848" y="10123"/>
                    <a:pt x="874" y="10847"/>
                  </a:cubicBezTo>
                  <a:cubicBezTo>
                    <a:pt x="-100" y="11571"/>
                    <a:pt x="-277" y="12174"/>
                    <a:pt x="431" y="12476"/>
                  </a:cubicBezTo>
                  <a:cubicBezTo>
                    <a:pt x="1139" y="12778"/>
                    <a:pt x="2733" y="12778"/>
                    <a:pt x="4592" y="12778"/>
                  </a:cubicBezTo>
                  <a:cubicBezTo>
                    <a:pt x="6451" y="12778"/>
                    <a:pt x="8575" y="12778"/>
                    <a:pt x="9992" y="12959"/>
                  </a:cubicBezTo>
                  <a:cubicBezTo>
                    <a:pt x="11408" y="13140"/>
                    <a:pt x="12116" y="13502"/>
                    <a:pt x="12116" y="13984"/>
                  </a:cubicBezTo>
                  <a:cubicBezTo>
                    <a:pt x="12116" y="14467"/>
                    <a:pt x="11408" y="15070"/>
                    <a:pt x="9549" y="15915"/>
                  </a:cubicBezTo>
                  <a:cubicBezTo>
                    <a:pt x="7690" y="16760"/>
                    <a:pt x="4680" y="17846"/>
                    <a:pt x="2821" y="18630"/>
                  </a:cubicBezTo>
                  <a:cubicBezTo>
                    <a:pt x="962" y="19415"/>
                    <a:pt x="254" y="19897"/>
                    <a:pt x="431" y="20259"/>
                  </a:cubicBezTo>
                  <a:cubicBezTo>
                    <a:pt x="608" y="20621"/>
                    <a:pt x="1671" y="20863"/>
                    <a:pt x="4238" y="21044"/>
                  </a:cubicBezTo>
                  <a:cubicBezTo>
                    <a:pt x="6805" y="21225"/>
                    <a:pt x="10877" y="21345"/>
                    <a:pt x="13975" y="21406"/>
                  </a:cubicBezTo>
                  <a:cubicBezTo>
                    <a:pt x="17074" y="21466"/>
                    <a:pt x="19198" y="21466"/>
                    <a:pt x="21323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667548" y="5165205"/>
              <a:ext cx="155841" cy="39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66" fill="norm" stroke="1" extrusionOk="0">
                  <a:moveTo>
                    <a:pt x="21204" y="98"/>
                  </a:moveTo>
                  <a:cubicBezTo>
                    <a:pt x="19764" y="-17"/>
                    <a:pt x="18324" y="-132"/>
                    <a:pt x="16308" y="385"/>
                  </a:cubicBezTo>
                  <a:cubicBezTo>
                    <a:pt x="14292" y="902"/>
                    <a:pt x="11700" y="2051"/>
                    <a:pt x="8820" y="4234"/>
                  </a:cubicBezTo>
                  <a:cubicBezTo>
                    <a:pt x="5940" y="6417"/>
                    <a:pt x="2772" y="9634"/>
                    <a:pt x="1188" y="12219"/>
                  </a:cubicBezTo>
                  <a:cubicBezTo>
                    <a:pt x="-396" y="14804"/>
                    <a:pt x="-396" y="16757"/>
                    <a:pt x="1188" y="18251"/>
                  </a:cubicBezTo>
                  <a:cubicBezTo>
                    <a:pt x="2772" y="19745"/>
                    <a:pt x="5940" y="20779"/>
                    <a:pt x="9108" y="21123"/>
                  </a:cubicBezTo>
                  <a:cubicBezTo>
                    <a:pt x="12276" y="21468"/>
                    <a:pt x="15444" y="21123"/>
                    <a:pt x="18612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0867838" y="5217810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906933" y="5210308"/>
              <a:ext cx="138706" cy="34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08" fill="norm" stroke="1" extrusionOk="0">
                  <a:moveTo>
                    <a:pt x="21126" y="71"/>
                  </a:moveTo>
                  <a:cubicBezTo>
                    <a:pt x="19514" y="-60"/>
                    <a:pt x="17902" y="-192"/>
                    <a:pt x="15484" y="1454"/>
                  </a:cubicBezTo>
                  <a:cubicBezTo>
                    <a:pt x="13066" y="3101"/>
                    <a:pt x="9842" y="6525"/>
                    <a:pt x="6941" y="9488"/>
                  </a:cubicBezTo>
                  <a:cubicBezTo>
                    <a:pt x="4039" y="12452"/>
                    <a:pt x="1460" y="14954"/>
                    <a:pt x="493" y="16864"/>
                  </a:cubicBezTo>
                  <a:cubicBezTo>
                    <a:pt x="-474" y="18774"/>
                    <a:pt x="171" y="20091"/>
                    <a:pt x="816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1007538" y="5490860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1032938" y="538926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1166288" y="537021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305988" y="5255910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5009"/>
                    <a:pt x="8471" y="10017"/>
                    <a:pt x="12071" y="13617"/>
                  </a:cubicBezTo>
                  <a:cubicBezTo>
                    <a:pt x="15671" y="17217"/>
                    <a:pt x="18635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1385861" y="5262260"/>
              <a:ext cx="10427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5666" y="4418"/>
                    <a:pt x="10050" y="8836"/>
                    <a:pt x="6378" y="12191"/>
                  </a:cubicBezTo>
                  <a:cubicBezTo>
                    <a:pt x="2706" y="15545"/>
                    <a:pt x="978" y="17836"/>
                    <a:pt x="330" y="19227"/>
                  </a:cubicBezTo>
                  <a:cubicBezTo>
                    <a:pt x="-318" y="20618"/>
                    <a:pt x="114" y="21109"/>
                    <a:pt x="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1299638" y="5164017"/>
              <a:ext cx="2032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50" y="11918"/>
                    <a:pt x="11700" y="3818"/>
                    <a:pt x="15300" y="1118"/>
                  </a:cubicBezTo>
                  <a:cubicBezTo>
                    <a:pt x="18900" y="-1582"/>
                    <a:pt x="202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1515538" y="5192410"/>
              <a:ext cx="10969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18340" y="0"/>
                  </a:moveTo>
                  <a:cubicBezTo>
                    <a:pt x="19970" y="4376"/>
                    <a:pt x="21600" y="8753"/>
                    <a:pt x="20989" y="12000"/>
                  </a:cubicBezTo>
                  <a:cubicBezTo>
                    <a:pt x="20377" y="15247"/>
                    <a:pt x="17525" y="17365"/>
                    <a:pt x="13653" y="18776"/>
                  </a:cubicBezTo>
                  <a:cubicBezTo>
                    <a:pt x="9781" y="20188"/>
                    <a:pt x="4891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1706038" y="4995560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6720" y="655"/>
                  </a:cubicBezTo>
                  <a:cubicBezTo>
                    <a:pt x="8640" y="1309"/>
                    <a:pt x="10080" y="2618"/>
                    <a:pt x="10800" y="4091"/>
                  </a:cubicBezTo>
                  <a:cubicBezTo>
                    <a:pt x="11520" y="5564"/>
                    <a:pt x="11520" y="7200"/>
                    <a:pt x="9840" y="9491"/>
                  </a:cubicBezTo>
                  <a:cubicBezTo>
                    <a:pt x="8160" y="11782"/>
                    <a:pt x="4800" y="14727"/>
                    <a:pt x="4320" y="16364"/>
                  </a:cubicBezTo>
                  <a:cubicBezTo>
                    <a:pt x="3840" y="18000"/>
                    <a:pt x="6240" y="18327"/>
                    <a:pt x="9600" y="18982"/>
                  </a:cubicBezTo>
                  <a:cubicBezTo>
                    <a:pt x="12960" y="19636"/>
                    <a:pt x="1728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0" name="Drawing"/>
          <p:cNvGrpSpPr/>
          <p:nvPr/>
        </p:nvGrpSpPr>
        <p:grpSpPr>
          <a:xfrm>
            <a:off x="781736" y="1709899"/>
            <a:ext cx="10998071" cy="7237507"/>
            <a:chOff x="0" y="0"/>
            <a:chExt cx="10998070" cy="7237506"/>
          </a:xfrm>
        </p:grpSpPr>
        <p:sp>
          <p:nvSpPr>
            <p:cNvPr id="936" name="Line"/>
            <p:cNvSpPr/>
            <p:nvPr/>
          </p:nvSpPr>
          <p:spPr>
            <a:xfrm>
              <a:off x="536576" y="239550"/>
              <a:ext cx="5963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7579" y="0"/>
                  </a:moveTo>
                  <a:cubicBezTo>
                    <a:pt x="4600" y="408"/>
                    <a:pt x="1620" y="815"/>
                    <a:pt x="503" y="1698"/>
                  </a:cubicBezTo>
                  <a:cubicBezTo>
                    <a:pt x="-614" y="2581"/>
                    <a:pt x="131" y="3940"/>
                    <a:pt x="2738" y="6792"/>
                  </a:cubicBezTo>
                  <a:cubicBezTo>
                    <a:pt x="5345" y="9645"/>
                    <a:pt x="9814" y="13992"/>
                    <a:pt x="13165" y="16709"/>
                  </a:cubicBezTo>
                  <a:cubicBezTo>
                    <a:pt x="16517" y="19426"/>
                    <a:pt x="18752" y="20513"/>
                    <a:pt x="20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40147" y="191823"/>
              <a:ext cx="201467" cy="39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317" fill="norm" stroke="1" extrusionOk="0">
                  <a:moveTo>
                    <a:pt x="1185" y="7456"/>
                  </a:moveTo>
                  <a:cubicBezTo>
                    <a:pt x="321" y="6070"/>
                    <a:pt x="-543" y="4684"/>
                    <a:pt x="429" y="3298"/>
                  </a:cubicBezTo>
                  <a:cubicBezTo>
                    <a:pt x="1401" y="1912"/>
                    <a:pt x="4209" y="526"/>
                    <a:pt x="7449" y="121"/>
                  </a:cubicBezTo>
                  <a:cubicBezTo>
                    <a:pt x="10689" y="-283"/>
                    <a:pt x="14361" y="295"/>
                    <a:pt x="16953" y="2316"/>
                  </a:cubicBezTo>
                  <a:cubicBezTo>
                    <a:pt x="19545" y="4337"/>
                    <a:pt x="21057" y="7803"/>
                    <a:pt x="20409" y="10806"/>
                  </a:cubicBezTo>
                  <a:cubicBezTo>
                    <a:pt x="19761" y="13809"/>
                    <a:pt x="16953" y="16350"/>
                    <a:pt x="14037" y="18025"/>
                  </a:cubicBezTo>
                  <a:cubicBezTo>
                    <a:pt x="11121" y="19700"/>
                    <a:pt x="8097" y="20508"/>
                    <a:pt x="5073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831163" y="474500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040713" y="29035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085163" y="411000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1309" y="9257"/>
                    <a:pt x="2618" y="18514"/>
                    <a:pt x="6218" y="20057"/>
                  </a:cubicBezTo>
                  <a:cubicBezTo>
                    <a:pt x="9818" y="21600"/>
                    <a:pt x="15709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505352" y="89075"/>
              <a:ext cx="164012" cy="45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09" fill="norm" stroke="1" extrusionOk="0">
                  <a:moveTo>
                    <a:pt x="21457" y="1717"/>
                  </a:moveTo>
                  <a:cubicBezTo>
                    <a:pt x="17857" y="1115"/>
                    <a:pt x="14257" y="512"/>
                    <a:pt x="11765" y="210"/>
                  </a:cubicBezTo>
                  <a:cubicBezTo>
                    <a:pt x="9272" y="-91"/>
                    <a:pt x="7888" y="-91"/>
                    <a:pt x="6780" y="361"/>
                  </a:cubicBezTo>
                  <a:cubicBezTo>
                    <a:pt x="5672" y="813"/>
                    <a:pt x="4842" y="1717"/>
                    <a:pt x="5672" y="2873"/>
                  </a:cubicBezTo>
                  <a:cubicBezTo>
                    <a:pt x="6503" y="4028"/>
                    <a:pt x="8995" y="5435"/>
                    <a:pt x="10380" y="6690"/>
                  </a:cubicBezTo>
                  <a:cubicBezTo>
                    <a:pt x="11765" y="7946"/>
                    <a:pt x="12042" y="9051"/>
                    <a:pt x="11211" y="9956"/>
                  </a:cubicBezTo>
                  <a:cubicBezTo>
                    <a:pt x="10380" y="10860"/>
                    <a:pt x="8442" y="11563"/>
                    <a:pt x="6780" y="11915"/>
                  </a:cubicBezTo>
                  <a:cubicBezTo>
                    <a:pt x="5119" y="12266"/>
                    <a:pt x="3734" y="12266"/>
                    <a:pt x="3457" y="12065"/>
                  </a:cubicBezTo>
                  <a:cubicBezTo>
                    <a:pt x="3180" y="11864"/>
                    <a:pt x="4011" y="11462"/>
                    <a:pt x="4842" y="11462"/>
                  </a:cubicBezTo>
                  <a:cubicBezTo>
                    <a:pt x="5672" y="11462"/>
                    <a:pt x="6503" y="11864"/>
                    <a:pt x="6503" y="12618"/>
                  </a:cubicBezTo>
                  <a:cubicBezTo>
                    <a:pt x="6503" y="13371"/>
                    <a:pt x="5672" y="14476"/>
                    <a:pt x="4426" y="15632"/>
                  </a:cubicBezTo>
                  <a:cubicBezTo>
                    <a:pt x="3180" y="16787"/>
                    <a:pt x="1519" y="17993"/>
                    <a:pt x="688" y="18847"/>
                  </a:cubicBezTo>
                  <a:cubicBezTo>
                    <a:pt x="-143" y="19701"/>
                    <a:pt x="-143" y="20203"/>
                    <a:pt x="272" y="20655"/>
                  </a:cubicBezTo>
                  <a:cubicBezTo>
                    <a:pt x="688" y="21107"/>
                    <a:pt x="1519" y="21509"/>
                    <a:pt x="3457" y="21509"/>
                  </a:cubicBezTo>
                  <a:cubicBezTo>
                    <a:pt x="5395" y="21509"/>
                    <a:pt x="8442" y="21107"/>
                    <a:pt x="11488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732863" y="201450"/>
              <a:ext cx="2222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3060"/>
                    <a:pt x="6583" y="6120"/>
                    <a:pt x="10183" y="9720"/>
                  </a:cubicBezTo>
                  <a:cubicBezTo>
                    <a:pt x="13783" y="13320"/>
                    <a:pt x="17691" y="174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785367" y="148757"/>
              <a:ext cx="169747" cy="37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54" fill="norm" stroke="1" extrusionOk="0">
                  <a:moveTo>
                    <a:pt x="21385" y="107"/>
                  </a:moveTo>
                  <a:cubicBezTo>
                    <a:pt x="20052" y="-13"/>
                    <a:pt x="18718" y="-133"/>
                    <a:pt x="17652" y="347"/>
                  </a:cubicBezTo>
                  <a:cubicBezTo>
                    <a:pt x="16585" y="827"/>
                    <a:pt x="15785" y="1907"/>
                    <a:pt x="13652" y="4427"/>
                  </a:cubicBezTo>
                  <a:cubicBezTo>
                    <a:pt x="11518" y="6947"/>
                    <a:pt x="8052" y="10907"/>
                    <a:pt x="5785" y="13367"/>
                  </a:cubicBezTo>
                  <a:cubicBezTo>
                    <a:pt x="3518" y="15827"/>
                    <a:pt x="2452" y="16787"/>
                    <a:pt x="1518" y="17927"/>
                  </a:cubicBezTo>
                  <a:cubicBezTo>
                    <a:pt x="585" y="19067"/>
                    <a:pt x="-215" y="20387"/>
                    <a:pt x="52" y="20927"/>
                  </a:cubicBezTo>
                  <a:cubicBezTo>
                    <a:pt x="318" y="21467"/>
                    <a:pt x="1652" y="21227"/>
                    <a:pt x="2985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073246" y="379250"/>
              <a:ext cx="3426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4320"/>
                    <a:pt x="7864" y="8640"/>
                    <a:pt x="4052" y="11700"/>
                  </a:cubicBezTo>
                  <a:cubicBezTo>
                    <a:pt x="241" y="14760"/>
                    <a:pt x="-1030" y="16560"/>
                    <a:pt x="876" y="18000"/>
                  </a:cubicBezTo>
                  <a:cubicBezTo>
                    <a:pt x="2782" y="19440"/>
                    <a:pt x="7864" y="20520"/>
                    <a:pt x="129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317063" y="410437"/>
              <a:ext cx="152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00" y="11375"/>
                    <a:pt x="11400" y="2735"/>
                    <a:pt x="15000" y="575"/>
                  </a:cubicBezTo>
                  <a:cubicBezTo>
                    <a:pt x="18600" y="-1585"/>
                    <a:pt x="20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729813" y="411000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129863" y="150650"/>
              <a:ext cx="190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024"/>
                    <a:pt x="6720" y="6048"/>
                    <a:pt x="9600" y="9072"/>
                  </a:cubicBezTo>
                  <a:cubicBezTo>
                    <a:pt x="12480" y="12096"/>
                    <a:pt x="14880" y="15120"/>
                    <a:pt x="16800" y="17208"/>
                  </a:cubicBezTo>
                  <a:cubicBezTo>
                    <a:pt x="18720" y="19296"/>
                    <a:pt x="2016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177398" y="150087"/>
              <a:ext cx="168366" cy="40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17" fill="norm" stroke="1" extrusionOk="0">
                  <a:moveTo>
                    <a:pt x="21476" y="372"/>
                  </a:moveTo>
                  <a:cubicBezTo>
                    <a:pt x="20126" y="144"/>
                    <a:pt x="18776" y="-83"/>
                    <a:pt x="17561" y="31"/>
                  </a:cubicBezTo>
                  <a:cubicBezTo>
                    <a:pt x="16346" y="144"/>
                    <a:pt x="15266" y="599"/>
                    <a:pt x="12836" y="2361"/>
                  </a:cubicBezTo>
                  <a:cubicBezTo>
                    <a:pt x="10406" y="4123"/>
                    <a:pt x="6626" y="7193"/>
                    <a:pt x="4061" y="10035"/>
                  </a:cubicBezTo>
                  <a:cubicBezTo>
                    <a:pt x="1496" y="12877"/>
                    <a:pt x="146" y="15492"/>
                    <a:pt x="11" y="17368"/>
                  </a:cubicBezTo>
                  <a:cubicBezTo>
                    <a:pt x="-124" y="19243"/>
                    <a:pt x="956" y="20380"/>
                    <a:pt x="2036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364813" y="375017"/>
              <a:ext cx="114301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00" y="8949"/>
                  </a:moveTo>
                  <a:cubicBezTo>
                    <a:pt x="3200" y="11726"/>
                    <a:pt x="1600" y="14503"/>
                    <a:pt x="800" y="16971"/>
                  </a:cubicBezTo>
                  <a:cubicBezTo>
                    <a:pt x="0" y="19440"/>
                    <a:pt x="0" y="21600"/>
                    <a:pt x="0" y="21600"/>
                  </a:cubicBezTo>
                  <a:cubicBezTo>
                    <a:pt x="0" y="21600"/>
                    <a:pt x="0" y="19440"/>
                    <a:pt x="1400" y="15891"/>
                  </a:cubicBezTo>
                  <a:cubicBezTo>
                    <a:pt x="2800" y="12343"/>
                    <a:pt x="5600" y="7406"/>
                    <a:pt x="7600" y="4320"/>
                  </a:cubicBezTo>
                  <a:cubicBezTo>
                    <a:pt x="9600" y="1234"/>
                    <a:pt x="10800" y="0"/>
                    <a:pt x="12000" y="0"/>
                  </a:cubicBezTo>
                  <a:cubicBezTo>
                    <a:pt x="13200" y="0"/>
                    <a:pt x="14400" y="1234"/>
                    <a:pt x="16000" y="4937"/>
                  </a:cubicBezTo>
                  <a:cubicBezTo>
                    <a:pt x="17600" y="8640"/>
                    <a:pt x="19600" y="14811"/>
                    <a:pt x="21600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548963" y="49050"/>
              <a:ext cx="71048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0" y="0"/>
                  </a:moveTo>
                  <a:cubicBezTo>
                    <a:pt x="6171" y="1326"/>
                    <a:pt x="12343" y="2653"/>
                    <a:pt x="13577" y="4168"/>
                  </a:cubicBezTo>
                  <a:cubicBezTo>
                    <a:pt x="14811" y="5684"/>
                    <a:pt x="11109" y="7389"/>
                    <a:pt x="8023" y="8763"/>
                  </a:cubicBezTo>
                  <a:cubicBezTo>
                    <a:pt x="4937" y="10137"/>
                    <a:pt x="2469" y="11179"/>
                    <a:pt x="3394" y="12126"/>
                  </a:cubicBezTo>
                  <a:cubicBezTo>
                    <a:pt x="4320" y="13074"/>
                    <a:pt x="8640" y="13926"/>
                    <a:pt x="12034" y="14874"/>
                  </a:cubicBezTo>
                  <a:cubicBezTo>
                    <a:pt x="15429" y="15821"/>
                    <a:pt x="17897" y="16863"/>
                    <a:pt x="19440" y="17811"/>
                  </a:cubicBezTo>
                  <a:cubicBezTo>
                    <a:pt x="20983" y="18758"/>
                    <a:pt x="21600" y="19611"/>
                    <a:pt x="18514" y="20226"/>
                  </a:cubicBezTo>
                  <a:cubicBezTo>
                    <a:pt x="15429" y="20842"/>
                    <a:pt x="8640" y="21221"/>
                    <a:pt x="1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835721" y="347500"/>
              <a:ext cx="265693" cy="12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75" fill="norm" stroke="1" extrusionOk="0">
                  <a:moveTo>
                    <a:pt x="2489" y="19769"/>
                  </a:moveTo>
                  <a:cubicBezTo>
                    <a:pt x="1632" y="20136"/>
                    <a:pt x="775" y="20502"/>
                    <a:pt x="347" y="19220"/>
                  </a:cubicBezTo>
                  <a:cubicBezTo>
                    <a:pt x="-82" y="17939"/>
                    <a:pt x="-82" y="15010"/>
                    <a:pt x="175" y="12631"/>
                  </a:cubicBezTo>
                  <a:cubicBezTo>
                    <a:pt x="432" y="10251"/>
                    <a:pt x="947" y="8420"/>
                    <a:pt x="1975" y="7139"/>
                  </a:cubicBezTo>
                  <a:cubicBezTo>
                    <a:pt x="3004" y="5858"/>
                    <a:pt x="4547" y="5125"/>
                    <a:pt x="5747" y="6590"/>
                  </a:cubicBezTo>
                  <a:cubicBezTo>
                    <a:pt x="6947" y="8054"/>
                    <a:pt x="7804" y="11715"/>
                    <a:pt x="8489" y="14461"/>
                  </a:cubicBezTo>
                  <a:cubicBezTo>
                    <a:pt x="9175" y="17207"/>
                    <a:pt x="9689" y="19037"/>
                    <a:pt x="10632" y="20136"/>
                  </a:cubicBezTo>
                  <a:cubicBezTo>
                    <a:pt x="11575" y="21234"/>
                    <a:pt x="12947" y="21600"/>
                    <a:pt x="14318" y="19953"/>
                  </a:cubicBezTo>
                  <a:cubicBezTo>
                    <a:pt x="15689" y="18305"/>
                    <a:pt x="17061" y="14644"/>
                    <a:pt x="18175" y="11166"/>
                  </a:cubicBezTo>
                  <a:cubicBezTo>
                    <a:pt x="19289" y="7688"/>
                    <a:pt x="20147" y="4393"/>
                    <a:pt x="20661" y="2563"/>
                  </a:cubicBezTo>
                  <a:cubicBezTo>
                    <a:pt x="21175" y="732"/>
                    <a:pt x="21347" y="366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885513" y="188750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872813" y="1189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980763" y="20780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3980763" y="1189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028144" y="-1"/>
              <a:ext cx="136770" cy="27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85" fill="norm" stroke="1" extrusionOk="0">
                  <a:moveTo>
                    <a:pt x="10506" y="16811"/>
                  </a:moveTo>
                  <a:cubicBezTo>
                    <a:pt x="11835" y="16146"/>
                    <a:pt x="13164" y="15481"/>
                    <a:pt x="12998" y="15066"/>
                  </a:cubicBezTo>
                  <a:cubicBezTo>
                    <a:pt x="12832" y="14651"/>
                    <a:pt x="11170" y="14485"/>
                    <a:pt x="8844" y="14817"/>
                  </a:cubicBezTo>
                  <a:cubicBezTo>
                    <a:pt x="6518" y="15149"/>
                    <a:pt x="3527" y="15980"/>
                    <a:pt x="1866" y="16894"/>
                  </a:cubicBezTo>
                  <a:cubicBezTo>
                    <a:pt x="204" y="17808"/>
                    <a:pt x="-128" y="18805"/>
                    <a:pt x="38" y="19718"/>
                  </a:cubicBezTo>
                  <a:cubicBezTo>
                    <a:pt x="204" y="20632"/>
                    <a:pt x="869" y="21463"/>
                    <a:pt x="3361" y="21380"/>
                  </a:cubicBezTo>
                  <a:cubicBezTo>
                    <a:pt x="5854" y="21297"/>
                    <a:pt x="10174" y="20300"/>
                    <a:pt x="13497" y="16894"/>
                  </a:cubicBezTo>
                  <a:cubicBezTo>
                    <a:pt x="16820" y="13488"/>
                    <a:pt x="19146" y="7672"/>
                    <a:pt x="20309" y="4349"/>
                  </a:cubicBezTo>
                  <a:cubicBezTo>
                    <a:pt x="21472" y="1026"/>
                    <a:pt x="21472" y="195"/>
                    <a:pt x="20807" y="29"/>
                  </a:cubicBezTo>
                  <a:cubicBezTo>
                    <a:pt x="20143" y="-137"/>
                    <a:pt x="18814" y="361"/>
                    <a:pt x="17650" y="2937"/>
                  </a:cubicBezTo>
                  <a:cubicBezTo>
                    <a:pt x="16487" y="5512"/>
                    <a:pt x="15490" y="10165"/>
                    <a:pt x="16155" y="13405"/>
                  </a:cubicBezTo>
                  <a:cubicBezTo>
                    <a:pt x="16820" y="16645"/>
                    <a:pt x="19146" y="18472"/>
                    <a:pt x="21472" y="20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469713" y="201450"/>
              <a:ext cx="107951" cy="33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2541" y="2324"/>
                    <a:pt x="5082" y="4648"/>
                    <a:pt x="7624" y="7587"/>
                  </a:cubicBezTo>
                  <a:cubicBezTo>
                    <a:pt x="10165" y="10527"/>
                    <a:pt x="12706" y="14081"/>
                    <a:pt x="13976" y="16200"/>
                  </a:cubicBezTo>
                  <a:cubicBezTo>
                    <a:pt x="15247" y="18319"/>
                    <a:pt x="15247" y="19003"/>
                    <a:pt x="15671" y="19754"/>
                  </a:cubicBezTo>
                  <a:cubicBezTo>
                    <a:pt x="16094" y="20506"/>
                    <a:pt x="16941" y="21327"/>
                    <a:pt x="18000" y="21463"/>
                  </a:cubicBezTo>
                  <a:cubicBezTo>
                    <a:pt x="19059" y="21600"/>
                    <a:pt x="20329" y="21053"/>
                    <a:pt x="216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406213" y="231472"/>
              <a:ext cx="222251" cy="31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116"/>
                  </a:moveTo>
                  <a:cubicBezTo>
                    <a:pt x="20571" y="-26"/>
                    <a:pt x="19543" y="-168"/>
                    <a:pt x="18206" y="543"/>
                  </a:cubicBezTo>
                  <a:cubicBezTo>
                    <a:pt x="16869" y="1253"/>
                    <a:pt x="15223" y="2816"/>
                    <a:pt x="12960" y="5445"/>
                  </a:cubicBezTo>
                  <a:cubicBezTo>
                    <a:pt x="10697" y="8074"/>
                    <a:pt x="7817" y="11769"/>
                    <a:pt x="5554" y="14611"/>
                  </a:cubicBezTo>
                  <a:cubicBezTo>
                    <a:pt x="3291" y="17453"/>
                    <a:pt x="1646" y="19443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349063" y="670127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59" y="11040"/>
                    <a:pt x="11917" y="1783"/>
                    <a:pt x="15517" y="240"/>
                  </a:cubicBezTo>
                  <a:cubicBezTo>
                    <a:pt x="19117" y="-1303"/>
                    <a:pt x="2035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373358" y="728500"/>
              <a:ext cx="223356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700" fill="norm" stroke="1" extrusionOk="0">
                  <a:moveTo>
                    <a:pt x="3163" y="0"/>
                  </a:moveTo>
                  <a:cubicBezTo>
                    <a:pt x="1533" y="7200"/>
                    <a:pt x="-97" y="14400"/>
                    <a:pt x="5" y="18000"/>
                  </a:cubicBezTo>
                  <a:cubicBezTo>
                    <a:pt x="107" y="21600"/>
                    <a:pt x="1941" y="21600"/>
                    <a:pt x="5812" y="18000"/>
                  </a:cubicBezTo>
                  <a:cubicBezTo>
                    <a:pt x="9684" y="14400"/>
                    <a:pt x="15594" y="7200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183684" y="102027"/>
              <a:ext cx="202604" cy="4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447" fill="norm" stroke="1" extrusionOk="0">
                  <a:moveTo>
                    <a:pt x="7182" y="5116"/>
                  </a:moveTo>
                  <a:cubicBezTo>
                    <a:pt x="6534" y="6242"/>
                    <a:pt x="5886" y="7368"/>
                    <a:pt x="5886" y="9569"/>
                  </a:cubicBezTo>
                  <a:cubicBezTo>
                    <a:pt x="5886" y="11770"/>
                    <a:pt x="6534" y="15046"/>
                    <a:pt x="6966" y="17042"/>
                  </a:cubicBezTo>
                  <a:cubicBezTo>
                    <a:pt x="7398" y="19038"/>
                    <a:pt x="7614" y="19755"/>
                    <a:pt x="7722" y="20369"/>
                  </a:cubicBezTo>
                  <a:cubicBezTo>
                    <a:pt x="7830" y="20983"/>
                    <a:pt x="7830" y="21495"/>
                    <a:pt x="7506" y="21444"/>
                  </a:cubicBezTo>
                  <a:cubicBezTo>
                    <a:pt x="7182" y="21393"/>
                    <a:pt x="6534" y="20778"/>
                    <a:pt x="5346" y="18782"/>
                  </a:cubicBezTo>
                  <a:cubicBezTo>
                    <a:pt x="4158" y="16786"/>
                    <a:pt x="2430" y="13408"/>
                    <a:pt x="1350" y="10286"/>
                  </a:cubicBezTo>
                  <a:cubicBezTo>
                    <a:pt x="270" y="7163"/>
                    <a:pt x="-162" y="4297"/>
                    <a:pt x="54" y="2608"/>
                  </a:cubicBezTo>
                  <a:cubicBezTo>
                    <a:pt x="270" y="919"/>
                    <a:pt x="1134" y="407"/>
                    <a:pt x="2754" y="151"/>
                  </a:cubicBezTo>
                  <a:cubicBezTo>
                    <a:pt x="4374" y="-105"/>
                    <a:pt x="6750" y="-105"/>
                    <a:pt x="9774" y="714"/>
                  </a:cubicBezTo>
                  <a:cubicBezTo>
                    <a:pt x="12798" y="1533"/>
                    <a:pt x="16470" y="3171"/>
                    <a:pt x="18630" y="5269"/>
                  </a:cubicBezTo>
                  <a:cubicBezTo>
                    <a:pt x="20790" y="7368"/>
                    <a:pt x="21438" y="9927"/>
                    <a:pt x="19602" y="12333"/>
                  </a:cubicBezTo>
                  <a:cubicBezTo>
                    <a:pt x="17766" y="14739"/>
                    <a:pt x="13446" y="16991"/>
                    <a:pt x="10314" y="18322"/>
                  </a:cubicBezTo>
                  <a:cubicBezTo>
                    <a:pt x="7182" y="19652"/>
                    <a:pt x="5238" y="20062"/>
                    <a:pt x="3726" y="20164"/>
                  </a:cubicBezTo>
                  <a:cubicBezTo>
                    <a:pt x="2214" y="20267"/>
                    <a:pt x="1134" y="20062"/>
                    <a:pt x="918" y="19704"/>
                  </a:cubicBezTo>
                  <a:cubicBezTo>
                    <a:pt x="702" y="19345"/>
                    <a:pt x="1350" y="18833"/>
                    <a:pt x="1998" y="1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424381" y="465473"/>
              <a:ext cx="128133" cy="11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66" fill="norm" stroke="1" extrusionOk="0">
                  <a:moveTo>
                    <a:pt x="3376" y="496"/>
                  </a:moveTo>
                  <a:cubicBezTo>
                    <a:pt x="5146" y="104"/>
                    <a:pt x="6917" y="-289"/>
                    <a:pt x="8510" y="300"/>
                  </a:cubicBezTo>
                  <a:cubicBezTo>
                    <a:pt x="10104" y="889"/>
                    <a:pt x="11520" y="2460"/>
                    <a:pt x="11343" y="5013"/>
                  </a:cubicBezTo>
                  <a:cubicBezTo>
                    <a:pt x="11166" y="7566"/>
                    <a:pt x="9396" y="11100"/>
                    <a:pt x="7802" y="13456"/>
                  </a:cubicBezTo>
                  <a:cubicBezTo>
                    <a:pt x="6209" y="15813"/>
                    <a:pt x="4792" y="16991"/>
                    <a:pt x="3199" y="18169"/>
                  </a:cubicBezTo>
                  <a:cubicBezTo>
                    <a:pt x="1605" y="19347"/>
                    <a:pt x="-165" y="20526"/>
                    <a:pt x="12" y="20918"/>
                  </a:cubicBezTo>
                  <a:cubicBezTo>
                    <a:pt x="189" y="21311"/>
                    <a:pt x="2314" y="20918"/>
                    <a:pt x="6209" y="19740"/>
                  </a:cubicBezTo>
                  <a:cubicBezTo>
                    <a:pt x="10104" y="18562"/>
                    <a:pt x="15769" y="16598"/>
                    <a:pt x="21435" y="14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641413" y="322100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641413" y="42370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962955" y="69546"/>
              <a:ext cx="135659" cy="40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06" fill="norm" stroke="1" extrusionOk="0">
                  <a:moveTo>
                    <a:pt x="21298" y="1928"/>
                  </a:moveTo>
                  <a:cubicBezTo>
                    <a:pt x="17643" y="1260"/>
                    <a:pt x="13987" y="592"/>
                    <a:pt x="11329" y="258"/>
                  </a:cubicBezTo>
                  <a:cubicBezTo>
                    <a:pt x="8670" y="-76"/>
                    <a:pt x="7009" y="-76"/>
                    <a:pt x="6012" y="202"/>
                  </a:cubicBezTo>
                  <a:cubicBezTo>
                    <a:pt x="5015" y="481"/>
                    <a:pt x="4683" y="1037"/>
                    <a:pt x="5846" y="1705"/>
                  </a:cubicBezTo>
                  <a:cubicBezTo>
                    <a:pt x="7009" y="2373"/>
                    <a:pt x="9667" y="3153"/>
                    <a:pt x="12160" y="4044"/>
                  </a:cubicBezTo>
                  <a:cubicBezTo>
                    <a:pt x="14652" y="4934"/>
                    <a:pt x="16978" y="5936"/>
                    <a:pt x="17643" y="7105"/>
                  </a:cubicBezTo>
                  <a:cubicBezTo>
                    <a:pt x="18307" y="8275"/>
                    <a:pt x="17310" y="9611"/>
                    <a:pt x="14652" y="10835"/>
                  </a:cubicBezTo>
                  <a:cubicBezTo>
                    <a:pt x="11993" y="12060"/>
                    <a:pt x="7673" y="13173"/>
                    <a:pt x="5015" y="13953"/>
                  </a:cubicBezTo>
                  <a:cubicBezTo>
                    <a:pt x="2356" y="14732"/>
                    <a:pt x="1360" y="15178"/>
                    <a:pt x="695" y="15679"/>
                  </a:cubicBezTo>
                  <a:cubicBezTo>
                    <a:pt x="30" y="16180"/>
                    <a:pt x="-302" y="16736"/>
                    <a:pt x="363" y="17293"/>
                  </a:cubicBezTo>
                  <a:cubicBezTo>
                    <a:pt x="1027" y="17850"/>
                    <a:pt x="2689" y="18406"/>
                    <a:pt x="4516" y="19130"/>
                  </a:cubicBezTo>
                  <a:cubicBezTo>
                    <a:pt x="6344" y="19854"/>
                    <a:pt x="8338" y="20745"/>
                    <a:pt x="10166" y="21134"/>
                  </a:cubicBezTo>
                  <a:cubicBezTo>
                    <a:pt x="11993" y="21524"/>
                    <a:pt x="13655" y="21413"/>
                    <a:pt x="15316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200213" y="99850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760"/>
                    <a:pt x="11368" y="11520"/>
                    <a:pt x="14968" y="15120"/>
                  </a:cubicBezTo>
                  <a:cubicBezTo>
                    <a:pt x="18568" y="18720"/>
                    <a:pt x="20084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282763" y="131600"/>
              <a:ext cx="1206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36"/>
                    <a:pt x="17811" y="272"/>
                    <a:pt x="15347" y="1494"/>
                  </a:cubicBezTo>
                  <a:cubicBezTo>
                    <a:pt x="12884" y="2717"/>
                    <a:pt x="9853" y="5026"/>
                    <a:pt x="7200" y="8558"/>
                  </a:cubicBezTo>
                  <a:cubicBezTo>
                    <a:pt x="4547" y="12091"/>
                    <a:pt x="2274" y="168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394070" y="404650"/>
              <a:ext cx="1569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00"/>
                    <a:pt x="3818" y="9600"/>
                    <a:pt x="1118" y="13200"/>
                  </a:cubicBezTo>
                  <a:cubicBezTo>
                    <a:pt x="-1582" y="16800"/>
                    <a:pt x="1118" y="192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7530413" y="44275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854263" y="436400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8322046" y="144444"/>
              <a:ext cx="129118" cy="27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27" fill="norm" stroke="1" extrusionOk="0">
                  <a:moveTo>
                    <a:pt x="349" y="1938"/>
                  </a:moveTo>
                  <a:cubicBezTo>
                    <a:pt x="0" y="1126"/>
                    <a:pt x="-348" y="314"/>
                    <a:pt x="697" y="71"/>
                  </a:cubicBezTo>
                  <a:cubicBezTo>
                    <a:pt x="1742" y="-173"/>
                    <a:pt x="4181" y="152"/>
                    <a:pt x="6620" y="2101"/>
                  </a:cubicBezTo>
                  <a:cubicBezTo>
                    <a:pt x="9058" y="4050"/>
                    <a:pt x="11497" y="7622"/>
                    <a:pt x="13936" y="11114"/>
                  </a:cubicBezTo>
                  <a:cubicBezTo>
                    <a:pt x="16375" y="14606"/>
                    <a:pt x="18813" y="18016"/>
                    <a:pt x="21252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8394013" y="195100"/>
              <a:ext cx="1587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1883"/>
                    <a:pt x="15264" y="3766"/>
                    <a:pt x="12096" y="6425"/>
                  </a:cubicBezTo>
                  <a:cubicBezTo>
                    <a:pt x="8928" y="9083"/>
                    <a:pt x="5760" y="12517"/>
                    <a:pt x="3744" y="15175"/>
                  </a:cubicBezTo>
                  <a:cubicBezTo>
                    <a:pt x="1728" y="17834"/>
                    <a:pt x="864" y="197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8492168" y="462748"/>
              <a:ext cx="117746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46" fill="norm" stroke="1" extrusionOk="0">
                  <a:moveTo>
                    <a:pt x="4099" y="8075"/>
                  </a:moveTo>
                  <a:cubicBezTo>
                    <a:pt x="2942" y="9789"/>
                    <a:pt x="1785" y="11503"/>
                    <a:pt x="1013" y="13560"/>
                  </a:cubicBezTo>
                  <a:cubicBezTo>
                    <a:pt x="242" y="15617"/>
                    <a:pt x="-144" y="18017"/>
                    <a:pt x="49" y="18360"/>
                  </a:cubicBezTo>
                  <a:cubicBezTo>
                    <a:pt x="242" y="18703"/>
                    <a:pt x="1013" y="16989"/>
                    <a:pt x="2749" y="14075"/>
                  </a:cubicBezTo>
                  <a:cubicBezTo>
                    <a:pt x="4485" y="11160"/>
                    <a:pt x="7185" y="7046"/>
                    <a:pt x="9113" y="4303"/>
                  </a:cubicBezTo>
                  <a:cubicBezTo>
                    <a:pt x="11042" y="1560"/>
                    <a:pt x="12199" y="189"/>
                    <a:pt x="13742" y="17"/>
                  </a:cubicBezTo>
                  <a:cubicBezTo>
                    <a:pt x="15285" y="-154"/>
                    <a:pt x="17213" y="875"/>
                    <a:pt x="18563" y="4646"/>
                  </a:cubicBezTo>
                  <a:cubicBezTo>
                    <a:pt x="19913" y="8417"/>
                    <a:pt x="20685" y="14932"/>
                    <a:pt x="21456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8717863" y="141750"/>
              <a:ext cx="109166" cy="49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26" fill="norm" stroke="1" extrusionOk="0">
                  <a:moveTo>
                    <a:pt x="8723" y="946"/>
                  </a:moveTo>
                  <a:cubicBezTo>
                    <a:pt x="9969" y="575"/>
                    <a:pt x="11215" y="204"/>
                    <a:pt x="12877" y="65"/>
                  </a:cubicBezTo>
                  <a:cubicBezTo>
                    <a:pt x="14538" y="-74"/>
                    <a:pt x="16615" y="19"/>
                    <a:pt x="18277" y="250"/>
                  </a:cubicBezTo>
                  <a:cubicBezTo>
                    <a:pt x="19938" y="482"/>
                    <a:pt x="21185" y="853"/>
                    <a:pt x="21392" y="1595"/>
                  </a:cubicBezTo>
                  <a:cubicBezTo>
                    <a:pt x="21600" y="2336"/>
                    <a:pt x="20769" y="3449"/>
                    <a:pt x="18485" y="4654"/>
                  </a:cubicBezTo>
                  <a:cubicBezTo>
                    <a:pt x="16200" y="5859"/>
                    <a:pt x="12462" y="7157"/>
                    <a:pt x="10385" y="8269"/>
                  </a:cubicBezTo>
                  <a:cubicBezTo>
                    <a:pt x="8308" y="9382"/>
                    <a:pt x="7892" y="10309"/>
                    <a:pt x="9346" y="11421"/>
                  </a:cubicBezTo>
                  <a:cubicBezTo>
                    <a:pt x="10800" y="12534"/>
                    <a:pt x="14123" y="13832"/>
                    <a:pt x="14954" y="15268"/>
                  </a:cubicBezTo>
                  <a:cubicBezTo>
                    <a:pt x="15785" y="16705"/>
                    <a:pt x="14123" y="18281"/>
                    <a:pt x="11215" y="19347"/>
                  </a:cubicBezTo>
                  <a:cubicBezTo>
                    <a:pt x="8308" y="20414"/>
                    <a:pt x="4154" y="20970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9078601" y="423700"/>
              <a:ext cx="28696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546" fill="norm" stroke="1" extrusionOk="0">
                  <a:moveTo>
                    <a:pt x="3426" y="20546"/>
                  </a:moveTo>
                  <a:cubicBezTo>
                    <a:pt x="2632" y="20546"/>
                    <a:pt x="1838" y="20546"/>
                    <a:pt x="1203" y="19493"/>
                  </a:cubicBezTo>
                  <a:cubicBezTo>
                    <a:pt x="567" y="18439"/>
                    <a:pt x="91" y="16332"/>
                    <a:pt x="11" y="13961"/>
                  </a:cubicBezTo>
                  <a:cubicBezTo>
                    <a:pt x="-68" y="11590"/>
                    <a:pt x="250" y="8956"/>
                    <a:pt x="1361" y="6585"/>
                  </a:cubicBezTo>
                  <a:cubicBezTo>
                    <a:pt x="2473" y="4215"/>
                    <a:pt x="4379" y="2107"/>
                    <a:pt x="5888" y="3951"/>
                  </a:cubicBezTo>
                  <a:cubicBezTo>
                    <a:pt x="7397" y="5795"/>
                    <a:pt x="8508" y="11590"/>
                    <a:pt x="9938" y="15541"/>
                  </a:cubicBezTo>
                  <a:cubicBezTo>
                    <a:pt x="11367" y="19493"/>
                    <a:pt x="13114" y="21600"/>
                    <a:pt x="15100" y="18702"/>
                  </a:cubicBezTo>
                  <a:cubicBezTo>
                    <a:pt x="17085" y="15805"/>
                    <a:pt x="19308" y="7902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136963" y="23320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143313" y="144300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9222418" y="180137"/>
              <a:ext cx="35196" cy="17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25" fill="norm" stroke="1" extrusionOk="0">
                  <a:moveTo>
                    <a:pt x="5880" y="16674"/>
                  </a:moveTo>
                  <a:cubicBezTo>
                    <a:pt x="3339" y="18756"/>
                    <a:pt x="798" y="20838"/>
                    <a:pt x="162" y="21098"/>
                  </a:cubicBezTo>
                  <a:cubicBezTo>
                    <a:pt x="-473" y="21358"/>
                    <a:pt x="798" y="19797"/>
                    <a:pt x="3339" y="16674"/>
                  </a:cubicBezTo>
                  <a:cubicBezTo>
                    <a:pt x="5880" y="13551"/>
                    <a:pt x="9692" y="8866"/>
                    <a:pt x="11598" y="5744"/>
                  </a:cubicBezTo>
                  <a:cubicBezTo>
                    <a:pt x="13503" y="2621"/>
                    <a:pt x="13503" y="1059"/>
                    <a:pt x="14774" y="409"/>
                  </a:cubicBezTo>
                  <a:cubicBezTo>
                    <a:pt x="16045" y="-242"/>
                    <a:pt x="18586" y="18"/>
                    <a:pt x="21127" y="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286453" y="2814"/>
              <a:ext cx="122503" cy="34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00" fill="norm" stroke="1" extrusionOk="0">
                  <a:moveTo>
                    <a:pt x="13683" y="15242"/>
                  </a:moveTo>
                  <a:cubicBezTo>
                    <a:pt x="12951" y="14595"/>
                    <a:pt x="12218" y="13949"/>
                    <a:pt x="10937" y="13561"/>
                  </a:cubicBezTo>
                  <a:cubicBezTo>
                    <a:pt x="9656" y="13172"/>
                    <a:pt x="7825" y="13043"/>
                    <a:pt x="6361" y="13237"/>
                  </a:cubicBezTo>
                  <a:cubicBezTo>
                    <a:pt x="4896" y="13431"/>
                    <a:pt x="3798" y="13949"/>
                    <a:pt x="2700" y="14983"/>
                  </a:cubicBezTo>
                  <a:cubicBezTo>
                    <a:pt x="1602" y="16018"/>
                    <a:pt x="503" y="17570"/>
                    <a:pt x="137" y="18670"/>
                  </a:cubicBezTo>
                  <a:cubicBezTo>
                    <a:pt x="-229" y="19769"/>
                    <a:pt x="137" y="20416"/>
                    <a:pt x="1235" y="20804"/>
                  </a:cubicBezTo>
                  <a:cubicBezTo>
                    <a:pt x="2334" y="21192"/>
                    <a:pt x="4164" y="21321"/>
                    <a:pt x="6910" y="20416"/>
                  </a:cubicBezTo>
                  <a:cubicBezTo>
                    <a:pt x="9656" y="19510"/>
                    <a:pt x="13317" y="17570"/>
                    <a:pt x="15879" y="14531"/>
                  </a:cubicBezTo>
                  <a:cubicBezTo>
                    <a:pt x="18442" y="11491"/>
                    <a:pt x="19907" y="7352"/>
                    <a:pt x="20639" y="4636"/>
                  </a:cubicBezTo>
                  <a:cubicBezTo>
                    <a:pt x="21371" y="1920"/>
                    <a:pt x="21371" y="626"/>
                    <a:pt x="20639" y="174"/>
                  </a:cubicBezTo>
                  <a:cubicBezTo>
                    <a:pt x="19907" y="-279"/>
                    <a:pt x="18442" y="109"/>
                    <a:pt x="16978" y="1855"/>
                  </a:cubicBezTo>
                  <a:cubicBezTo>
                    <a:pt x="15513" y="3601"/>
                    <a:pt x="14049" y="6705"/>
                    <a:pt x="14415" y="9680"/>
                  </a:cubicBezTo>
                  <a:cubicBezTo>
                    <a:pt x="14781" y="12655"/>
                    <a:pt x="16978" y="15501"/>
                    <a:pt x="19174" y="1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733863" y="169700"/>
              <a:ext cx="1206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400"/>
                    <a:pt x="11368" y="10800"/>
                    <a:pt x="14968" y="14400"/>
                  </a:cubicBezTo>
                  <a:cubicBezTo>
                    <a:pt x="18568" y="18000"/>
                    <a:pt x="2008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9803713" y="182400"/>
              <a:ext cx="139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895"/>
                    <a:pt x="15709" y="3789"/>
                    <a:pt x="12273" y="6758"/>
                  </a:cubicBezTo>
                  <a:cubicBezTo>
                    <a:pt x="8836" y="9726"/>
                    <a:pt x="4909" y="13768"/>
                    <a:pt x="2782" y="16421"/>
                  </a:cubicBezTo>
                  <a:cubicBezTo>
                    <a:pt x="655" y="19074"/>
                    <a:pt x="327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618563" y="1522250"/>
              <a:ext cx="31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975"/>
                    <a:pt x="11520" y="9949"/>
                    <a:pt x="15120" y="13549"/>
                  </a:cubicBezTo>
                  <a:cubicBezTo>
                    <a:pt x="18720" y="17149"/>
                    <a:pt x="20160" y="19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612163" y="1504198"/>
              <a:ext cx="177851" cy="3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38" fill="norm" stroke="1" extrusionOk="0">
                  <a:moveTo>
                    <a:pt x="768" y="16433"/>
                  </a:moveTo>
                  <a:cubicBezTo>
                    <a:pt x="260" y="15516"/>
                    <a:pt x="-248" y="14600"/>
                    <a:pt x="133" y="14076"/>
                  </a:cubicBezTo>
                  <a:cubicBezTo>
                    <a:pt x="514" y="13553"/>
                    <a:pt x="1785" y="13422"/>
                    <a:pt x="4072" y="12636"/>
                  </a:cubicBezTo>
                  <a:cubicBezTo>
                    <a:pt x="6359" y="11851"/>
                    <a:pt x="9663" y="10411"/>
                    <a:pt x="11950" y="8513"/>
                  </a:cubicBezTo>
                  <a:cubicBezTo>
                    <a:pt x="14237" y="6614"/>
                    <a:pt x="15507" y="4258"/>
                    <a:pt x="16524" y="2622"/>
                  </a:cubicBezTo>
                  <a:cubicBezTo>
                    <a:pt x="17540" y="985"/>
                    <a:pt x="18303" y="69"/>
                    <a:pt x="18684" y="3"/>
                  </a:cubicBezTo>
                  <a:cubicBezTo>
                    <a:pt x="19065" y="-62"/>
                    <a:pt x="19065" y="723"/>
                    <a:pt x="19192" y="3538"/>
                  </a:cubicBezTo>
                  <a:cubicBezTo>
                    <a:pt x="19319" y="6353"/>
                    <a:pt x="19573" y="11196"/>
                    <a:pt x="19954" y="14534"/>
                  </a:cubicBezTo>
                  <a:cubicBezTo>
                    <a:pt x="20336" y="17873"/>
                    <a:pt x="20844" y="19705"/>
                    <a:pt x="21352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Shape"/>
            <p:cNvSpPr/>
            <p:nvPr/>
          </p:nvSpPr>
          <p:spPr>
            <a:xfrm>
              <a:off x="1831553" y="1776250"/>
              <a:ext cx="76180" cy="10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87" fill="norm" stroke="1" extrusionOk="0">
                  <a:moveTo>
                    <a:pt x="9559" y="0"/>
                  </a:moveTo>
                  <a:cubicBezTo>
                    <a:pt x="6640" y="1246"/>
                    <a:pt x="3721" y="2492"/>
                    <a:pt x="1970" y="5400"/>
                  </a:cubicBezTo>
                  <a:cubicBezTo>
                    <a:pt x="219" y="8308"/>
                    <a:pt x="-365" y="12877"/>
                    <a:pt x="219" y="15992"/>
                  </a:cubicBezTo>
                  <a:cubicBezTo>
                    <a:pt x="803" y="19108"/>
                    <a:pt x="2554" y="20769"/>
                    <a:pt x="6057" y="21185"/>
                  </a:cubicBezTo>
                  <a:cubicBezTo>
                    <a:pt x="9559" y="21600"/>
                    <a:pt x="14813" y="20769"/>
                    <a:pt x="17732" y="18277"/>
                  </a:cubicBezTo>
                  <a:cubicBezTo>
                    <a:pt x="20651" y="15785"/>
                    <a:pt x="21235" y="11631"/>
                    <a:pt x="20943" y="8515"/>
                  </a:cubicBezTo>
                  <a:cubicBezTo>
                    <a:pt x="20651" y="5400"/>
                    <a:pt x="19484" y="3323"/>
                    <a:pt x="17440" y="2077"/>
                  </a:cubicBezTo>
                  <a:cubicBezTo>
                    <a:pt x="15397" y="831"/>
                    <a:pt x="12478" y="415"/>
                    <a:pt x="9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171013" y="151590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164663" y="169370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538821" y="1476671"/>
              <a:ext cx="184643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35" fill="norm" stroke="1" extrusionOk="0">
                  <a:moveTo>
                    <a:pt x="2267" y="1758"/>
                  </a:moveTo>
                  <a:cubicBezTo>
                    <a:pt x="1285" y="917"/>
                    <a:pt x="303" y="75"/>
                    <a:pt x="57" y="5"/>
                  </a:cubicBezTo>
                  <a:cubicBezTo>
                    <a:pt x="-188" y="-65"/>
                    <a:pt x="303" y="636"/>
                    <a:pt x="2635" y="2880"/>
                  </a:cubicBezTo>
                  <a:cubicBezTo>
                    <a:pt x="4967" y="5125"/>
                    <a:pt x="9139" y="8912"/>
                    <a:pt x="12576" y="12278"/>
                  </a:cubicBezTo>
                  <a:cubicBezTo>
                    <a:pt x="16012" y="15644"/>
                    <a:pt x="18712" y="18590"/>
                    <a:pt x="2141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561448" y="1446050"/>
              <a:ext cx="20011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8768" y="1371"/>
                    <a:pt x="16039" y="2743"/>
                    <a:pt x="12856" y="5086"/>
                  </a:cubicBezTo>
                  <a:cubicBezTo>
                    <a:pt x="9673" y="7429"/>
                    <a:pt x="6035" y="10743"/>
                    <a:pt x="3648" y="13486"/>
                  </a:cubicBezTo>
                  <a:cubicBezTo>
                    <a:pt x="1260" y="16229"/>
                    <a:pt x="123" y="18400"/>
                    <a:pt x="10" y="19657"/>
                  </a:cubicBezTo>
                  <a:cubicBezTo>
                    <a:pt x="-104" y="20914"/>
                    <a:pt x="805" y="21257"/>
                    <a:pt x="17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062065" y="1479246"/>
              <a:ext cx="220199" cy="30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98" fill="norm" stroke="1" extrusionOk="0">
                  <a:moveTo>
                    <a:pt x="21401" y="15648"/>
                  </a:moveTo>
                  <a:cubicBezTo>
                    <a:pt x="18727" y="13398"/>
                    <a:pt x="16052" y="11148"/>
                    <a:pt x="14304" y="8898"/>
                  </a:cubicBezTo>
                  <a:cubicBezTo>
                    <a:pt x="12555" y="6648"/>
                    <a:pt x="11732" y="4398"/>
                    <a:pt x="11321" y="2898"/>
                  </a:cubicBezTo>
                  <a:cubicBezTo>
                    <a:pt x="10910" y="1398"/>
                    <a:pt x="10910" y="648"/>
                    <a:pt x="11424" y="273"/>
                  </a:cubicBezTo>
                  <a:cubicBezTo>
                    <a:pt x="11938" y="-102"/>
                    <a:pt x="12967" y="-102"/>
                    <a:pt x="13790" y="348"/>
                  </a:cubicBezTo>
                  <a:cubicBezTo>
                    <a:pt x="14612" y="798"/>
                    <a:pt x="15230" y="1698"/>
                    <a:pt x="14612" y="3573"/>
                  </a:cubicBezTo>
                  <a:cubicBezTo>
                    <a:pt x="13995" y="5448"/>
                    <a:pt x="12144" y="8298"/>
                    <a:pt x="9881" y="10548"/>
                  </a:cubicBezTo>
                  <a:cubicBezTo>
                    <a:pt x="7618" y="12798"/>
                    <a:pt x="4944" y="14448"/>
                    <a:pt x="3195" y="15573"/>
                  </a:cubicBezTo>
                  <a:cubicBezTo>
                    <a:pt x="1447" y="16698"/>
                    <a:pt x="624" y="17298"/>
                    <a:pt x="212" y="18048"/>
                  </a:cubicBezTo>
                  <a:cubicBezTo>
                    <a:pt x="-199" y="18798"/>
                    <a:pt x="-199" y="19698"/>
                    <a:pt x="1961" y="20298"/>
                  </a:cubicBezTo>
                  <a:cubicBezTo>
                    <a:pt x="4121" y="20898"/>
                    <a:pt x="8441" y="21198"/>
                    <a:pt x="12761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460063" y="1496850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491813" y="1509550"/>
              <a:ext cx="158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682"/>
                    <a:pt x="14112" y="5365"/>
                    <a:pt x="10512" y="8965"/>
                  </a:cubicBezTo>
                  <a:cubicBezTo>
                    <a:pt x="6912" y="12565"/>
                    <a:pt x="3456" y="170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262179" y="1567494"/>
              <a:ext cx="429785" cy="19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83" fill="norm" stroke="1" extrusionOk="0">
                  <a:moveTo>
                    <a:pt x="6570" y="14545"/>
                  </a:moveTo>
                  <a:cubicBezTo>
                    <a:pt x="6570" y="12223"/>
                    <a:pt x="6570" y="9900"/>
                    <a:pt x="6252" y="8158"/>
                  </a:cubicBezTo>
                  <a:cubicBezTo>
                    <a:pt x="5934" y="6416"/>
                    <a:pt x="5299" y="5255"/>
                    <a:pt x="4505" y="5139"/>
                  </a:cubicBezTo>
                  <a:cubicBezTo>
                    <a:pt x="3711" y="5023"/>
                    <a:pt x="2758" y="5952"/>
                    <a:pt x="1964" y="8274"/>
                  </a:cubicBezTo>
                  <a:cubicBezTo>
                    <a:pt x="1170" y="10597"/>
                    <a:pt x="534" y="14313"/>
                    <a:pt x="217" y="16752"/>
                  </a:cubicBezTo>
                  <a:cubicBezTo>
                    <a:pt x="-101" y="19190"/>
                    <a:pt x="-101" y="20352"/>
                    <a:pt x="428" y="20932"/>
                  </a:cubicBezTo>
                  <a:cubicBezTo>
                    <a:pt x="958" y="21513"/>
                    <a:pt x="2017" y="21513"/>
                    <a:pt x="2705" y="21048"/>
                  </a:cubicBezTo>
                  <a:cubicBezTo>
                    <a:pt x="3393" y="20584"/>
                    <a:pt x="3711" y="19655"/>
                    <a:pt x="4028" y="18261"/>
                  </a:cubicBezTo>
                  <a:cubicBezTo>
                    <a:pt x="4346" y="16868"/>
                    <a:pt x="4664" y="15010"/>
                    <a:pt x="4823" y="14661"/>
                  </a:cubicBezTo>
                  <a:cubicBezTo>
                    <a:pt x="4981" y="14313"/>
                    <a:pt x="4981" y="15474"/>
                    <a:pt x="5087" y="16636"/>
                  </a:cubicBezTo>
                  <a:cubicBezTo>
                    <a:pt x="5193" y="17797"/>
                    <a:pt x="5405" y="18958"/>
                    <a:pt x="5775" y="19539"/>
                  </a:cubicBezTo>
                  <a:cubicBezTo>
                    <a:pt x="6146" y="20119"/>
                    <a:pt x="6675" y="20119"/>
                    <a:pt x="7258" y="18145"/>
                  </a:cubicBezTo>
                  <a:cubicBezTo>
                    <a:pt x="7840" y="16171"/>
                    <a:pt x="8475" y="12223"/>
                    <a:pt x="8793" y="9436"/>
                  </a:cubicBezTo>
                  <a:cubicBezTo>
                    <a:pt x="9111" y="6648"/>
                    <a:pt x="9111" y="5023"/>
                    <a:pt x="9111" y="3629"/>
                  </a:cubicBezTo>
                  <a:cubicBezTo>
                    <a:pt x="9111" y="2236"/>
                    <a:pt x="9111" y="1074"/>
                    <a:pt x="9375" y="494"/>
                  </a:cubicBezTo>
                  <a:cubicBezTo>
                    <a:pt x="9640" y="-87"/>
                    <a:pt x="10170" y="-87"/>
                    <a:pt x="10699" y="145"/>
                  </a:cubicBezTo>
                  <a:cubicBezTo>
                    <a:pt x="11228" y="378"/>
                    <a:pt x="11758" y="842"/>
                    <a:pt x="12023" y="1887"/>
                  </a:cubicBezTo>
                  <a:cubicBezTo>
                    <a:pt x="12287" y="2932"/>
                    <a:pt x="12287" y="4558"/>
                    <a:pt x="11758" y="6765"/>
                  </a:cubicBezTo>
                  <a:cubicBezTo>
                    <a:pt x="11228" y="8971"/>
                    <a:pt x="10170" y="11758"/>
                    <a:pt x="9587" y="13848"/>
                  </a:cubicBezTo>
                  <a:cubicBezTo>
                    <a:pt x="9005" y="15939"/>
                    <a:pt x="8899" y="17332"/>
                    <a:pt x="9058" y="18378"/>
                  </a:cubicBezTo>
                  <a:cubicBezTo>
                    <a:pt x="9217" y="19423"/>
                    <a:pt x="9640" y="20119"/>
                    <a:pt x="10381" y="20468"/>
                  </a:cubicBezTo>
                  <a:cubicBezTo>
                    <a:pt x="11123" y="20816"/>
                    <a:pt x="12181" y="20816"/>
                    <a:pt x="13452" y="19655"/>
                  </a:cubicBezTo>
                  <a:cubicBezTo>
                    <a:pt x="14723" y="18494"/>
                    <a:pt x="16205" y="16171"/>
                    <a:pt x="17105" y="14545"/>
                  </a:cubicBezTo>
                  <a:cubicBezTo>
                    <a:pt x="18005" y="12919"/>
                    <a:pt x="18323" y="11990"/>
                    <a:pt x="18534" y="10945"/>
                  </a:cubicBezTo>
                  <a:cubicBezTo>
                    <a:pt x="18746" y="9900"/>
                    <a:pt x="18852" y="8739"/>
                    <a:pt x="18587" y="8042"/>
                  </a:cubicBezTo>
                  <a:cubicBezTo>
                    <a:pt x="18323" y="7345"/>
                    <a:pt x="17687" y="7113"/>
                    <a:pt x="16999" y="8042"/>
                  </a:cubicBezTo>
                  <a:cubicBezTo>
                    <a:pt x="16311" y="8971"/>
                    <a:pt x="15570" y="11061"/>
                    <a:pt x="15146" y="12803"/>
                  </a:cubicBezTo>
                  <a:cubicBezTo>
                    <a:pt x="14723" y="14545"/>
                    <a:pt x="14617" y="15939"/>
                    <a:pt x="14670" y="17216"/>
                  </a:cubicBezTo>
                  <a:cubicBezTo>
                    <a:pt x="14723" y="18494"/>
                    <a:pt x="14934" y="19655"/>
                    <a:pt x="16099" y="20119"/>
                  </a:cubicBezTo>
                  <a:cubicBezTo>
                    <a:pt x="17264" y="20584"/>
                    <a:pt x="19381" y="20352"/>
                    <a:pt x="21499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276804" y="1501722"/>
              <a:ext cx="183510" cy="22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75" fill="norm" stroke="1" extrusionOk="0">
                  <a:moveTo>
                    <a:pt x="2904" y="3169"/>
                  </a:moveTo>
                  <a:cubicBezTo>
                    <a:pt x="2656" y="8216"/>
                    <a:pt x="2408" y="13262"/>
                    <a:pt x="1911" y="16391"/>
                  </a:cubicBezTo>
                  <a:cubicBezTo>
                    <a:pt x="1415" y="19520"/>
                    <a:pt x="670" y="20731"/>
                    <a:pt x="297" y="20530"/>
                  </a:cubicBezTo>
                  <a:cubicBezTo>
                    <a:pt x="-75" y="20328"/>
                    <a:pt x="-75" y="18713"/>
                    <a:pt x="173" y="15483"/>
                  </a:cubicBezTo>
                  <a:cubicBezTo>
                    <a:pt x="422" y="12253"/>
                    <a:pt x="918" y="7408"/>
                    <a:pt x="1415" y="4279"/>
                  </a:cubicBezTo>
                  <a:cubicBezTo>
                    <a:pt x="1911" y="1150"/>
                    <a:pt x="2408" y="-263"/>
                    <a:pt x="3277" y="40"/>
                  </a:cubicBezTo>
                  <a:cubicBezTo>
                    <a:pt x="4146" y="343"/>
                    <a:pt x="5387" y="2361"/>
                    <a:pt x="6877" y="5490"/>
                  </a:cubicBezTo>
                  <a:cubicBezTo>
                    <a:pt x="8366" y="8619"/>
                    <a:pt x="10104" y="12858"/>
                    <a:pt x="11222" y="15483"/>
                  </a:cubicBezTo>
                  <a:cubicBezTo>
                    <a:pt x="12339" y="18107"/>
                    <a:pt x="12835" y="19116"/>
                    <a:pt x="13580" y="19924"/>
                  </a:cubicBezTo>
                  <a:cubicBezTo>
                    <a:pt x="14325" y="20731"/>
                    <a:pt x="15318" y="21337"/>
                    <a:pt x="16187" y="21135"/>
                  </a:cubicBezTo>
                  <a:cubicBezTo>
                    <a:pt x="17056" y="20933"/>
                    <a:pt x="17801" y="19924"/>
                    <a:pt x="18546" y="17300"/>
                  </a:cubicBezTo>
                  <a:cubicBezTo>
                    <a:pt x="19291" y="14675"/>
                    <a:pt x="20035" y="10436"/>
                    <a:pt x="20532" y="7711"/>
                  </a:cubicBezTo>
                  <a:cubicBezTo>
                    <a:pt x="21028" y="4986"/>
                    <a:pt x="21277" y="3774"/>
                    <a:pt x="21525" y="2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501499" y="1547650"/>
              <a:ext cx="114480" cy="13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60" fill="norm" stroke="1" extrusionOk="0">
                  <a:moveTo>
                    <a:pt x="15922" y="982"/>
                  </a:moveTo>
                  <a:cubicBezTo>
                    <a:pt x="11602" y="982"/>
                    <a:pt x="7282" y="982"/>
                    <a:pt x="4336" y="3273"/>
                  </a:cubicBezTo>
                  <a:cubicBezTo>
                    <a:pt x="1391" y="5564"/>
                    <a:pt x="-180" y="10145"/>
                    <a:pt x="16" y="13582"/>
                  </a:cubicBezTo>
                  <a:cubicBezTo>
                    <a:pt x="213" y="17018"/>
                    <a:pt x="2176" y="19309"/>
                    <a:pt x="5318" y="20455"/>
                  </a:cubicBezTo>
                  <a:cubicBezTo>
                    <a:pt x="8460" y="21600"/>
                    <a:pt x="12780" y="21600"/>
                    <a:pt x="15922" y="19964"/>
                  </a:cubicBezTo>
                  <a:cubicBezTo>
                    <a:pt x="19064" y="18327"/>
                    <a:pt x="21027" y="15055"/>
                    <a:pt x="21224" y="11455"/>
                  </a:cubicBezTo>
                  <a:cubicBezTo>
                    <a:pt x="21420" y="7855"/>
                    <a:pt x="19849" y="3927"/>
                    <a:pt x="18082" y="1964"/>
                  </a:cubicBezTo>
                  <a:cubicBezTo>
                    <a:pt x="16315" y="0"/>
                    <a:pt x="14351" y="0"/>
                    <a:pt x="123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720663" y="1515900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71"/>
                    <a:pt x="7200" y="12343"/>
                    <a:pt x="3600" y="15943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5644463" y="1484150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4364" y="5400"/>
                    <a:pt x="8727" y="0"/>
                    <a:pt x="12218" y="0"/>
                  </a:cubicBezTo>
                  <a:cubicBezTo>
                    <a:pt x="15709" y="0"/>
                    <a:pt x="18327" y="5400"/>
                    <a:pt x="19745" y="9900"/>
                  </a:cubicBezTo>
                  <a:cubicBezTo>
                    <a:pt x="21164" y="14400"/>
                    <a:pt x="2138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326963" y="1849457"/>
              <a:ext cx="279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36" y="11918"/>
                    <a:pt x="10473" y="3818"/>
                    <a:pt x="14073" y="1118"/>
                  </a:cubicBezTo>
                  <a:cubicBezTo>
                    <a:pt x="17673" y="-1582"/>
                    <a:pt x="1963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334311" y="1877850"/>
              <a:ext cx="341903" cy="4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47" fill="norm" stroke="1" extrusionOk="0">
                  <a:moveTo>
                    <a:pt x="1937" y="15429"/>
                  </a:moveTo>
                  <a:cubicBezTo>
                    <a:pt x="1004" y="17486"/>
                    <a:pt x="70" y="19543"/>
                    <a:pt x="4" y="20571"/>
                  </a:cubicBezTo>
                  <a:cubicBezTo>
                    <a:pt x="-63" y="21600"/>
                    <a:pt x="737" y="21600"/>
                    <a:pt x="3337" y="19543"/>
                  </a:cubicBezTo>
                  <a:cubicBezTo>
                    <a:pt x="5937" y="17486"/>
                    <a:pt x="10337" y="13371"/>
                    <a:pt x="13670" y="9771"/>
                  </a:cubicBezTo>
                  <a:cubicBezTo>
                    <a:pt x="17004" y="6171"/>
                    <a:pt x="19270" y="3086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6365017" y="1561299"/>
              <a:ext cx="187497" cy="17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46" fill="norm" stroke="1" extrusionOk="0">
                  <a:moveTo>
                    <a:pt x="12619" y="2123"/>
                  </a:moveTo>
                  <a:cubicBezTo>
                    <a:pt x="11899" y="1130"/>
                    <a:pt x="11179" y="137"/>
                    <a:pt x="10219" y="13"/>
                  </a:cubicBezTo>
                  <a:cubicBezTo>
                    <a:pt x="9259" y="-111"/>
                    <a:pt x="8059" y="634"/>
                    <a:pt x="6259" y="3489"/>
                  </a:cubicBezTo>
                  <a:cubicBezTo>
                    <a:pt x="4459" y="6344"/>
                    <a:pt x="2059" y="11310"/>
                    <a:pt x="859" y="14413"/>
                  </a:cubicBezTo>
                  <a:cubicBezTo>
                    <a:pt x="-341" y="17517"/>
                    <a:pt x="-341" y="18758"/>
                    <a:pt x="1219" y="19751"/>
                  </a:cubicBezTo>
                  <a:cubicBezTo>
                    <a:pt x="2779" y="20744"/>
                    <a:pt x="5899" y="21489"/>
                    <a:pt x="9499" y="20744"/>
                  </a:cubicBezTo>
                  <a:cubicBezTo>
                    <a:pt x="13099" y="19999"/>
                    <a:pt x="17179" y="17765"/>
                    <a:pt x="21259" y="15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521263" y="1598450"/>
              <a:ext cx="99085" cy="14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449" fill="norm" stroke="1" extrusionOk="0">
                  <a:moveTo>
                    <a:pt x="18410" y="2859"/>
                  </a:moveTo>
                  <a:cubicBezTo>
                    <a:pt x="14884" y="2541"/>
                    <a:pt x="11357" y="2224"/>
                    <a:pt x="7831" y="4447"/>
                  </a:cubicBezTo>
                  <a:cubicBezTo>
                    <a:pt x="4304" y="6671"/>
                    <a:pt x="777" y="11435"/>
                    <a:pt x="116" y="15088"/>
                  </a:cubicBezTo>
                  <a:cubicBezTo>
                    <a:pt x="-545" y="18741"/>
                    <a:pt x="1659" y="21282"/>
                    <a:pt x="5626" y="21441"/>
                  </a:cubicBezTo>
                  <a:cubicBezTo>
                    <a:pt x="9594" y="21600"/>
                    <a:pt x="15324" y="19376"/>
                    <a:pt x="18190" y="16200"/>
                  </a:cubicBezTo>
                  <a:cubicBezTo>
                    <a:pt x="21055" y="13024"/>
                    <a:pt x="21055" y="8894"/>
                    <a:pt x="19953" y="6035"/>
                  </a:cubicBezTo>
                  <a:cubicBezTo>
                    <a:pt x="18851" y="3176"/>
                    <a:pt x="16647" y="1588"/>
                    <a:pt x="14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635063" y="1570795"/>
              <a:ext cx="101601" cy="18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2416"/>
                  </a:moveTo>
                  <a:cubicBezTo>
                    <a:pt x="1350" y="1456"/>
                    <a:pt x="2700" y="496"/>
                    <a:pt x="4500" y="136"/>
                  </a:cubicBezTo>
                  <a:cubicBezTo>
                    <a:pt x="6300" y="-224"/>
                    <a:pt x="8550" y="16"/>
                    <a:pt x="11700" y="2296"/>
                  </a:cubicBezTo>
                  <a:cubicBezTo>
                    <a:pt x="14850" y="4576"/>
                    <a:pt x="18900" y="8896"/>
                    <a:pt x="20025" y="12256"/>
                  </a:cubicBezTo>
                  <a:cubicBezTo>
                    <a:pt x="21150" y="15616"/>
                    <a:pt x="19350" y="18016"/>
                    <a:pt x="17100" y="19456"/>
                  </a:cubicBezTo>
                  <a:cubicBezTo>
                    <a:pt x="14850" y="20896"/>
                    <a:pt x="12150" y="21376"/>
                    <a:pt x="10350" y="20896"/>
                  </a:cubicBezTo>
                  <a:cubicBezTo>
                    <a:pt x="8550" y="20416"/>
                    <a:pt x="7650" y="18976"/>
                    <a:pt x="8325" y="16096"/>
                  </a:cubicBezTo>
                  <a:cubicBezTo>
                    <a:pt x="9000" y="13216"/>
                    <a:pt x="11250" y="8896"/>
                    <a:pt x="13725" y="6256"/>
                  </a:cubicBezTo>
                  <a:cubicBezTo>
                    <a:pt x="16200" y="3616"/>
                    <a:pt x="18900" y="2656"/>
                    <a:pt x="21600" y="1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762063" y="1565154"/>
              <a:ext cx="114301" cy="15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7" fill="norm" stroke="1" extrusionOk="0">
                  <a:moveTo>
                    <a:pt x="0" y="210"/>
                  </a:moveTo>
                  <a:cubicBezTo>
                    <a:pt x="2000" y="-78"/>
                    <a:pt x="4000" y="-366"/>
                    <a:pt x="6600" y="1506"/>
                  </a:cubicBezTo>
                  <a:cubicBezTo>
                    <a:pt x="9200" y="3378"/>
                    <a:pt x="12400" y="7410"/>
                    <a:pt x="14000" y="10578"/>
                  </a:cubicBezTo>
                  <a:cubicBezTo>
                    <a:pt x="15600" y="13746"/>
                    <a:pt x="15600" y="16050"/>
                    <a:pt x="14600" y="17922"/>
                  </a:cubicBezTo>
                  <a:cubicBezTo>
                    <a:pt x="13600" y="19794"/>
                    <a:pt x="11600" y="21234"/>
                    <a:pt x="10600" y="20658"/>
                  </a:cubicBezTo>
                  <a:cubicBezTo>
                    <a:pt x="9600" y="20082"/>
                    <a:pt x="9600" y="17490"/>
                    <a:pt x="11600" y="14034"/>
                  </a:cubicBezTo>
                  <a:cubicBezTo>
                    <a:pt x="13600" y="10578"/>
                    <a:pt x="17600" y="6258"/>
                    <a:pt x="21600" y="1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901763" y="1454132"/>
              <a:ext cx="215951" cy="28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01" fill="norm" stroke="1" extrusionOk="0">
                  <a:moveTo>
                    <a:pt x="1887" y="11782"/>
                  </a:moveTo>
                  <a:cubicBezTo>
                    <a:pt x="2517" y="12417"/>
                    <a:pt x="3146" y="13052"/>
                    <a:pt x="3984" y="13052"/>
                  </a:cubicBezTo>
                  <a:cubicBezTo>
                    <a:pt x="4823" y="13052"/>
                    <a:pt x="5872" y="12417"/>
                    <a:pt x="6711" y="11782"/>
                  </a:cubicBezTo>
                  <a:cubicBezTo>
                    <a:pt x="7550" y="11146"/>
                    <a:pt x="8179" y="10511"/>
                    <a:pt x="8598" y="9638"/>
                  </a:cubicBezTo>
                  <a:cubicBezTo>
                    <a:pt x="9017" y="8764"/>
                    <a:pt x="9227" y="7652"/>
                    <a:pt x="8703" y="7017"/>
                  </a:cubicBezTo>
                  <a:cubicBezTo>
                    <a:pt x="8179" y="6382"/>
                    <a:pt x="6920" y="6223"/>
                    <a:pt x="5348" y="7652"/>
                  </a:cubicBezTo>
                  <a:cubicBezTo>
                    <a:pt x="3775" y="9082"/>
                    <a:pt x="1887" y="12099"/>
                    <a:pt x="944" y="14085"/>
                  </a:cubicBezTo>
                  <a:cubicBezTo>
                    <a:pt x="0" y="16070"/>
                    <a:pt x="0" y="17023"/>
                    <a:pt x="0" y="17976"/>
                  </a:cubicBezTo>
                  <a:cubicBezTo>
                    <a:pt x="0" y="18929"/>
                    <a:pt x="0" y="19882"/>
                    <a:pt x="524" y="20517"/>
                  </a:cubicBezTo>
                  <a:cubicBezTo>
                    <a:pt x="1049" y="21152"/>
                    <a:pt x="2097" y="21470"/>
                    <a:pt x="3880" y="20914"/>
                  </a:cubicBezTo>
                  <a:cubicBezTo>
                    <a:pt x="5662" y="20358"/>
                    <a:pt x="8179" y="18929"/>
                    <a:pt x="10905" y="15991"/>
                  </a:cubicBezTo>
                  <a:cubicBezTo>
                    <a:pt x="13631" y="13052"/>
                    <a:pt x="16567" y="8605"/>
                    <a:pt x="18245" y="5985"/>
                  </a:cubicBezTo>
                  <a:cubicBezTo>
                    <a:pt x="19922" y="3364"/>
                    <a:pt x="20342" y="2570"/>
                    <a:pt x="20761" y="1776"/>
                  </a:cubicBezTo>
                  <a:cubicBezTo>
                    <a:pt x="21181" y="982"/>
                    <a:pt x="21600" y="188"/>
                    <a:pt x="21285" y="29"/>
                  </a:cubicBezTo>
                  <a:cubicBezTo>
                    <a:pt x="20971" y="-130"/>
                    <a:pt x="19922" y="346"/>
                    <a:pt x="18559" y="1935"/>
                  </a:cubicBezTo>
                  <a:cubicBezTo>
                    <a:pt x="17196" y="3523"/>
                    <a:pt x="15518" y="6223"/>
                    <a:pt x="14260" y="9082"/>
                  </a:cubicBezTo>
                  <a:cubicBezTo>
                    <a:pt x="13002" y="11941"/>
                    <a:pt x="12163" y="14958"/>
                    <a:pt x="11849" y="16864"/>
                  </a:cubicBezTo>
                  <a:cubicBezTo>
                    <a:pt x="11534" y="18770"/>
                    <a:pt x="11744" y="19564"/>
                    <a:pt x="12583" y="20041"/>
                  </a:cubicBezTo>
                  <a:cubicBezTo>
                    <a:pt x="13421" y="20517"/>
                    <a:pt x="14889" y="20676"/>
                    <a:pt x="16357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064494" y="1468686"/>
              <a:ext cx="230970" cy="25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61" fill="norm" stroke="1" extrusionOk="0">
                  <a:moveTo>
                    <a:pt x="8467" y="16561"/>
                  </a:moveTo>
                  <a:cubicBezTo>
                    <a:pt x="8271" y="15682"/>
                    <a:pt x="8074" y="14804"/>
                    <a:pt x="7485" y="14365"/>
                  </a:cubicBezTo>
                  <a:cubicBezTo>
                    <a:pt x="6896" y="13926"/>
                    <a:pt x="5914" y="13926"/>
                    <a:pt x="4932" y="14190"/>
                  </a:cubicBezTo>
                  <a:cubicBezTo>
                    <a:pt x="3951" y="14453"/>
                    <a:pt x="2969" y="14980"/>
                    <a:pt x="2085" y="15595"/>
                  </a:cubicBezTo>
                  <a:cubicBezTo>
                    <a:pt x="1202" y="16209"/>
                    <a:pt x="416" y="16912"/>
                    <a:pt x="122" y="17702"/>
                  </a:cubicBezTo>
                  <a:cubicBezTo>
                    <a:pt x="-173" y="18492"/>
                    <a:pt x="23" y="19370"/>
                    <a:pt x="1202" y="20073"/>
                  </a:cubicBezTo>
                  <a:cubicBezTo>
                    <a:pt x="2380" y="20775"/>
                    <a:pt x="4540" y="21302"/>
                    <a:pt x="6602" y="21126"/>
                  </a:cubicBezTo>
                  <a:cubicBezTo>
                    <a:pt x="8663" y="20951"/>
                    <a:pt x="10627" y="20073"/>
                    <a:pt x="12689" y="17000"/>
                  </a:cubicBezTo>
                  <a:cubicBezTo>
                    <a:pt x="14751" y="13926"/>
                    <a:pt x="16911" y="8658"/>
                    <a:pt x="18089" y="5322"/>
                  </a:cubicBezTo>
                  <a:cubicBezTo>
                    <a:pt x="19267" y="1985"/>
                    <a:pt x="19463" y="580"/>
                    <a:pt x="19169" y="141"/>
                  </a:cubicBezTo>
                  <a:cubicBezTo>
                    <a:pt x="18874" y="-298"/>
                    <a:pt x="18089" y="229"/>
                    <a:pt x="17303" y="2512"/>
                  </a:cubicBezTo>
                  <a:cubicBezTo>
                    <a:pt x="16518" y="4795"/>
                    <a:pt x="15732" y="8834"/>
                    <a:pt x="15438" y="12082"/>
                  </a:cubicBezTo>
                  <a:cubicBezTo>
                    <a:pt x="15143" y="15331"/>
                    <a:pt x="15340" y="17790"/>
                    <a:pt x="15929" y="19195"/>
                  </a:cubicBezTo>
                  <a:cubicBezTo>
                    <a:pt x="16518" y="20600"/>
                    <a:pt x="17500" y="20951"/>
                    <a:pt x="18482" y="21039"/>
                  </a:cubicBezTo>
                  <a:cubicBezTo>
                    <a:pt x="19463" y="21126"/>
                    <a:pt x="20445" y="20951"/>
                    <a:pt x="21427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212913" y="1425319"/>
              <a:ext cx="474150" cy="32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32" fill="norm" stroke="1" extrusionOk="0">
                  <a:moveTo>
                    <a:pt x="0" y="13489"/>
                  </a:moveTo>
                  <a:cubicBezTo>
                    <a:pt x="1632" y="14046"/>
                    <a:pt x="3264" y="14604"/>
                    <a:pt x="4608" y="14952"/>
                  </a:cubicBezTo>
                  <a:cubicBezTo>
                    <a:pt x="5952" y="15300"/>
                    <a:pt x="7008" y="15440"/>
                    <a:pt x="7680" y="15161"/>
                  </a:cubicBezTo>
                  <a:cubicBezTo>
                    <a:pt x="8352" y="14882"/>
                    <a:pt x="8640" y="14186"/>
                    <a:pt x="8544" y="13837"/>
                  </a:cubicBezTo>
                  <a:cubicBezTo>
                    <a:pt x="8448" y="13489"/>
                    <a:pt x="7968" y="13489"/>
                    <a:pt x="7344" y="14046"/>
                  </a:cubicBezTo>
                  <a:cubicBezTo>
                    <a:pt x="6720" y="14604"/>
                    <a:pt x="5952" y="15718"/>
                    <a:pt x="5520" y="16694"/>
                  </a:cubicBezTo>
                  <a:cubicBezTo>
                    <a:pt x="5088" y="17669"/>
                    <a:pt x="4992" y="18506"/>
                    <a:pt x="5184" y="19063"/>
                  </a:cubicBezTo>
                  <a:cubicBezTo>
                    <a:pt x="5376" y="19620"/>
                    <a:pt x="5856" y="19899"/>
                    <a:pt x="7152" y="19690"/>
                  </a:cubicBezTo>
                  <a:cubicBezTo>
                    <a:pt x="8448" y="19481"/>
                    <a:pt x="10560" y="18784"/>
                    <a:pt x="12240" y="17739"/>
                  </a:cubicBezTo>
                  <a:cubicBezTo>
                    <a:pt x="13920" y="16694"/>
                    <a:pt x="15168" y="15300"/>
                    <a:pt x="15984" y="14186"/>
                  </a:cubicBezTo>
                  <a:cubicBezTo>
                    <a:pt x="16800" y="13071"/>
                    <a:pt x="17184" y="12235"/>
                    <a:pt x="17088" y="11886"/>
                  </a:cubicBezTo>
                  <a:cubicBezTo>
                    <a:pt x="16992" y="11538"/>
                    <a:pt x="16416" y="11677"/>
                    <a:pt x="15552" y="12444"/>
                  </a:cubicBezTo>
                  <a:cubicBezTo>
                    <a:pt x="14688" y="13210"/>
                    <a:pt x="13536" y="14604"/>
                    <a:pt x="12912" y="15649"/>
                  </a:cubicBezTo>
                  <a:cubicBezTo>
                    <a:pt x="12288" y="16694"/>
                    <a:pt x="12192" y="17391"/>
                    <a:pt x="12192" y="18087"/>
                  </a:cubicBezTo>
                  <a:cubicBezTo>
                    <a:pt x="12192" y="18784"/>
                    <a:pt x="12288" y="19481"/>
                    <a:pt x="12624" y="19829"/>
                  </a:cubicBezTo>
                  <a:cubicBezTo>
                    <a:pt x="12960" y="20178"/>
                    <a:pt x="13536" y="20178"/>
                    <a:pt x="14544" y="19272"/>
                  </a:cubicBezTo>
                  <a:cubicBezTo>
                    <a:pt x="15552" y="18366"/>
                    <a:pt x="16992" y="16555"/>
                    <a:pt x="18240" y="13558"/>
                  </a:cubicBezTo>
                  <a:cubicBezTo>
                    <a:pt x="19488" y="10562"/>
                    <a:pt x="20544" y="6382"/>
                    <a:pt x="21072" y="3804"/>
                  </a:cubicBezTo>
                  <a:cubicBezTo>
                    <a:pt x="21600" y="1226"/>
                    <a:pt x="21600" y="250"/>
                    <a:pt x="21312" y="41"/>
                  </a:cubicBezTo>
                  <a:cubicBezTo>
                    <a:pt x="21024" y="-168"/>
                    <a:pt x="20448" y="389"/>
                    <a:pt x="19872" y="2480"/>
                  </a:cubicBezTo>
                  <a:cubicBezTo>
                    <a:pt x="19296" y="4570"/>
                    <a:pt x="18720" y="8193"/>
                    <a:pt x="18384" y="11607"/>
                  </a:cubicBezTo>
                  <a:cubicBezTo>
                    <a:pt x="18048" y="15022"/>
                    <a:pt x="17952" y="18227"/>
                    <a:pt x="17856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714563" y="178895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51713" y="2373150"/>
              <a:ext cx="7181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" y="20974"/>
                    <a:pt x="38" y="20348"/>
                    <a:pt x="115" y="19878"/>
                  </a:cubicBezTo>
                  <a:cubicBezTo>
                    <a:pt x="191" y="19409"/>
                    <a:pt x="325" y="19096"/>
                    <a:pt x="500" y="18861"/>
                  </a:cubicBezTo>
                  <a:cubicBezTo>
                    <a:pt x="675" y="18626"/>
                    <a:pt x="891" y="18470"/>
                    <a:pt x="1124" y="18157"/>
                  </a:cubicBezTo>
                  <a:cubicBezTo>
                    <a:pt x="1356" y="17843"/>
                    <a:pt x="1604" y="17374"/>
                    <a:pt x="1865" y="16826"/>
                  </a:cubicBezTo>
                  <a:cubicBezTo>
                    <a:pt x="2126" y="16278"/>
                    <a:pt x="2400" y="15652"/>
                    <a:pt x="2648" y="14948"/>
                  </a:cubicBezTo>
                  <a:cubicBezTo>
                    <a:pt x="2897" y="14243"/>
                    <a:pt x="3119" y="13461"/>
                    <a:pt x="3342" y="12757"/>
                  </a:cubicBezTo>
                  <a:cubicBezTo>
                    <a:pt x="3565" y="12052"/>
                    <a:pt x="3788" y="11426"/>
                    <a:pt x="4039" y="10800"/>
                  </a:cubicBezTo>
                  <a:cubicBezTo>
                    <a:pt x="4291" y="10174"/>
                    <a:pt x="4571" y="9548"/>
                    <a:pt x="4781" y="9078"/>
                  </a:cubicBezTo>
                  <a:cubicBezTo>
                    <a:pt x="4991" y="8609"/>
                    <a:pt x="5131" y="8296"/>
                    <a:pt x="5277" y="7904"/>
                  </a:cubicBezTo>
                  <a:cubicBezTo>
                    <a:pt x="5424" y="7513"/>
                    <a:pt x="5577" y="7043"/>
                    <a:pt x="5723" y="6730"/>
                  </a:cubicBezTo>
                  <a:cubicBezTo>
                    <a:pt x="5869" y="6417"/>
                    <a:pt x="6010" y="6261"/>
                    <a:pt x="6162" y="6026"/>
                  </a:cubicBezTo>
                  <a:cubicBezTo>
                    <a:pt x="6315" y="5791"/>
                    <a:pt x="6481" y="5478"/>
                    <a:pt x="6643" y="5165"/>
                  </a:cubicBezTo>
                  <a:cubicBezTo>
                    <a:pt x="6805" y="4852"/>
                    <a:pt x="6964" y="4539"/>
                    <a:pt x="7136" y="4226"/>
                  </a:cubicBezTo>
                  <a:cubicBezTo>
                    <a:pt x="7308" y="3913"/>
                    <a:pt x="7493" y="3600"/>
                    <a:pt x="7652" y="3443"/>
                  </a:cubicBezTo>
                  <a:cubicBezTo>
                    <a:pt x="7811" y="3287"/>
                    <a:pt x="7945" y="3287"/>
                    <a:pt x="8110" y="3130"/>
                  </a:cubicBezTo>
                  <a:cubicBezTo>
                    <a:pt x="8276" y="2974"/>
                    <a:pt x="8473" y="2661"/>
                    <a:pt x="8658" y="2504"/>
                  </a:cubicBezTo>
                  <a:cubicBezTo>
                    <a:pt x="8842" y="2348"/>
                    <a:pt x="9014" y="2348"/>
                    <a:pt x="9183" y="2270"/>
                  </a:cubicBezTo>
                  <a:cubicBezTo>
                    <a:pt x="9352" y="2191"/>
                    <a:pt x="9517" y="2035"/>
                    <a:pt x="9692" y="1878"/>
                  </a:cubicBezTo>
                  <a:cubicBezTo>
                    <a:pt x="9867" y="1722"/>
                    <a:pt x="10052" y="1565"/>
                    <a:pt x="10240" y="1487"/>
                  </a:cubicBezTo>
                  <a:cubicBezTo>
                    <a:pt x="10428" y="1409"/>
                    <a:pt x="10619" y="1409"/>
                    <a:pt x="10806" y="1330"/>
                  </a:cubicBezTo>
                  <a:cubicBezTo>
                    <a:pt x="10994" y="1252"/>
                    <a:pt x="11179" y="1096"/>
                    <a:pt x="11367" y="1017"/>
                  </a:cubicBezTo>
                  <a:cubicBezTo>
                    <a:pt x="11554" y="939"/>
                    <a:pt x="11745" y="939"/>
                    <a:pt x="11930" y="939"/>
                  </a:cubicBezTo>
                  <a:cubicBezTo>
                    <a:pt x="12115" y="939"/>
                    <a:pt x="12293" y="939"/>
                    <a:pt x="12481" y="939"/>
                  </a:cubicBezTo>
                  <a:cubicBezTo>
                    <a:pt x="12668" y="939"/>
                    <a:pt x="12866" y="939"/>
                    <a:pt x="13063" y="861"/>
                  </a:cubicBezTo>
                  <a:cubicBezTo>
                    <a:pt x="13260" y="783"/>
                    <a:pt x="13458" y="626"/>
                    <a:pt x="13655" y="548"/>
                  </a:cubicBezTo>
                  <a:cubicBezTo>
                    <a:pt x="13853" y="470"/>
                    <a:pt x="14050" y="470"/>
                    <a:pt x="14238" y="470"/>
                  </a:cubicBezTo>
                  <a:cubicBezTo>
                    <a:pt x="14425" y="470"/>
                    <a:pt x="14604" y="470"/>
                    <a:pt x="14792" y="470"/>
                  </a:cubicBezTo>
                  <a:cubicBezTo>
                    <a:pt x="14979" y="470"/>
                    <a:pt x="15177" y="470"/>
                    <a:pt x="15371" y="391"/>
                  </a:cubicBezTo>
                  <a:cubicBezTo>
                    <a:pt x="15565" y="313"/>
                    <a:pt x="15756" y="157"/>
                    <a:pt x="15934" y="78"/>
                  </a:cubicBezTo>
                  <a:cubicBezTo>
                    <a:pt x="16112" y="0"/>
                    <a:pt x="16278" y="0"/>
                    <a:pt x="16453" y="0"/>
                  </a:cubicBezTo>
                  <a:cubicBezTo>
                    <a:pt x="16628" y="0"/>
                    <a:pt x="16813" y="0"/>
                    <a:pt x="17067" y="0"/>
                  </a:cubicBezTo>
                  <a:cubicBezTo>
                    <a:pt x="17322" y="0"/>
                    <a:pt x="17647" y="0"/>
                    <a:pt x="17962" y="78"/>
                  </a:cubicBezTo>
                  <a:cubicBezTo>
                    <a:pt x="18277" y="157"/>
                    <a:pt x="18582" y="313"/>
                    <a:pt x="18872" y="391"/>
                  </a:cubicBezTo>
                  <a:cubicBezTo>
                    <a:pt x="19162" y="470"/>
                    <a:pt x="19436" y="470"/>
                    <a:pt x="19741" y="548"/>
                  </a:cubicBezTo>
                  <a:cubicBezTo>
                    <a:pt x="20047" y="626"/>
                    <a:pt x="20384" y="783"/>
                    <a:pt x="20699" y="861"/>
                  </a:cubicBezTo>
                  <a:cubicBezTo>
                    <a:pt x="21014" y="939"/>
                    <a:pt x="21307" y="939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26313" y="3097050"/>
              <a:ext cx="50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37"/>
                    <a:pt x="7200" y="7074"/>
                    <a:pt x="10800" y="10674"/>
                  </a:cubicBezTo>
                  <a:cubicBezTo>
                    <a:pt x="14400" y="14274"/>
                    <a:pt x="18000" y="179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0" y="3039900"/>
              <a:ext cx="33586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1981" y="21600"/>
                  </a:moveTo>
                  <a:cubicBezTo>
                    <a:pt x="1171" y="20314"/>
                    <a:pt x="361" y="19029"/>
                    <a:pt x="91" y="17743"/>
                  </a:cubicBezTo>
                  <a:cubicBezTo>
                    <a:pt x="-179" y="16457"/>
                    <a:pt x="91" y="15171"/>
                    <a:pt x="1711" y="13114"/>
                  </a:cubicBezTo>
                  <a:cubicBezTo>
                    <a:pt x="3331" y="11057"/>
                    <a:pt x="6301" y="8229"/>
                    <a:pt x="9811" y="5914"/>
                  </a:cubicBezTo>
                  <a:cubicBezTo>
                    <a:pt x="13321" y="3600"/>
                    <a:pt x="17371" y="1800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91413" y="3254113"/>
              <a:ext cx="152401" cy="17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16405"/>
                  </a:moveTo>
                  <a:cubicBezTo>
                    <a:pt x="3900" y="12291"/>
                    <a:pt x="7800" y="8177"/>
                    <a:pt x="10200" y="5348"/>
                  </a:cubicBezTo>
                  <a:cubicBezTo>
                    <a:pt x="12600" y="2520"/>
                    <a:pt x="13500" y="977"/>
                    <a:pt x="13200" y="334"/>
                  </a:cubicBezTo>
                  <a:cubicBezTo>
                    <a:pt x="12900" y="-309"/>
                    <a:pt x="11400" y="-52"/>
                    <a:pt x="9600" y="1362"/>
                  </a:cubicBezTo>
                  <a:cubicBezTo>
                    <a:pt x="7800" y="2777"/>
                    <a:pt x="5700" y="5348"/>
                    <a:pt x="4200" y="8434"/>
                  </a:cubicBezTo>
                  <a:cubicBezTo>
                    <a:pt x="2700" y="11520"/>
                    <a:pt x="1800" y="15120"/>
                    <a:pt x="3150" y="17562"/>
                  </a:cubicBezTo>
                  <a:cubicBezTo>
                    <a:pt x="4500" y="20005"/>
                    <a:pt x="8100" y="21291"/>
                    <a:pt x="11550" y="20905"/>
                  </a:cubicBezTo>
                  <a:cubicBezTo>
                    <a:pt x="15000" y="20520"/>
                    <a:pt x="18300" y="18462"/>
                    <a:pt x="21600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445930" y="3211350"/>
              <a:ext cx="121444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19" fill="norm" stroke="1" extrusionOk="0">
                  <a:moveTo>
                    <a:pt x="14152" y="0"/>
                  </a:moveTo>
                  <a:cubicBezTo>
                    <a:pt x="9683" y="1925"/>
                    <a:pt x="5214" y="3850"/>
                    <a:pt x="2793" y="5453"/>
                  </a:cubicBezTo>
                  <a:cubicBezTo>
                    <a:pt x="372" y="7057"/>
                    <a:pt x="0" y="8341"/>
                    <a:pt x="0" y="9517"/>
                  </a:cubicBezTo>
                  <a:cubicBezTo>
                    <a:pt x="0" y="10693"/>
                    <a:pt x="372" y="11762"/>
                    <a:pt x="3538" y="12832"/>
                  </a:cubicBezTo>
                  <a:cubicBezTo>
                    <a:pt x="6703" y="13901"/>
                    <a:pt x="12662" y="14970"/>
                    <a:pt x="16200" y="15933"/>
                  </a:cubicBezTo>
                  <a:cubicBezTo>
                    <a:pt x="19738" y="16895"/>
                    <a:pt x="20855" y="17750"/>
                    <a:pt x="21228" y="18713"/>
                  </a:cubicBezTo>
                  <a:cubicBezTo>
                    <a:pt x="21600" y="19675"/>
                    <a:pt x="21228" y="20745"/>
                    <a:pt x="20110" y="21172"/>
                  </a:cubicBezTo>
                  <a:cubicBezTo>
                    <a:pt x="18993" y="21600"/>
                    <a:pt x="17131" y="21386"/>
                    <a:pt x="15269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12630" y="2995450"/>
              <a:ext cx="118534" cy="39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4243" y="0"/>
                  </a:moveTo>
                  <a:cubicBezTo>
                    <a:pt x="3086" y="2857"/>
                    <a:pt x="1929" y="5714"/>
                    <a:pt x="1157" y="8971"/>
                  </a:cubicBezTo>
                  <a:cubicBezTo>
                    <a:pt x="386" y="12229"/>
                    <a:pt x="0" y="15886"/>
                    <a:pt x="0" y="18057"/>
                  </a:cubicBezTo>
                  <a:cubicBezTo>
                    <a:pt x="0" y="20229"/>
                    <a:pt x="386" y="20914"/>
                    <a:pt x="1543" y="21257"/>
                  </a:cubicBezTo>
                  <a:cubicBezTo>
                    <a:pt x="2700" y="21600"/>
                    <a:pt x="4629" y="21600"/>
                    <a:pt x="8100" y="20857"/>
                  </a:cubicBezTo>
                  <a:cubicBezTo>
                    <a:pt x="11571" y="20114"/>
                    <a:pt x="16586" y="18629"/>
                    <a:pt x="21600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723213" y="323675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10463" y="3547900"/>
              <a:ext cx="361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4" y="18720"/>
                    <a:pt x="9347" y="15840"/>
                    <a:pt x="12947" y="12240"/>
                  </a:cubicBezTo>
                  <a:cubicBezTo>
                    <a:pt x="16547" y="8640"/>
                    <a:pt x="1907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18413" y="3528850"/>
              <a:ext cx="285751" cy="8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1920" y="19938"/>
                  </a:moveTo>
                  <a:cubicBezTo>
                    <a:pt x="960" y="20492"/>
                    <a:pt x="0" y="21046"/>
                    <a:pt x="0" y="21323"/>
                  </a:cubicBezTo>
                  <a:cubicBezTo>
                    <a:pt x="0" y="21600"/>
                    <a:pt x="960" y="21600"/>
                    <a:pt x="3440" y="19662"/>
                  </a:cubicBezTo>
                  <a:cubicBezTo>
                    <a:pt x="5920" y="17723"/>
                    <a:pt x="9920" y="13846"/>
                    <a:pt x="13200" y="10246"/>
                  </a:cubicBezTo>
                  <a:cubicBezTo>
                    <a:pt x="16480" y="6646"/>
                    <a:pt x="1904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32763" y="325580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20063" y="342090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938957" y="3224050"/>
              <a:ext cx="98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95"/>
                    <a:pt x="-1585" y="10989"/>
                    <a:pt x="575" y="14589"/>
                  </a:cubicBezTo>
                  <a:cubicBezTo>
                    <a:pt x="2735" y="18189"/>
                    <a:pt x="11375" y="1989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044013" y="3185950"/>
              <a:ext cx="7229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3703" y="0"/>
                  </a:moveTo>
                  <a:cubicBezTo>
                    <a:pt x="6789" y="277"/>
                    <a:pt x="9874" y="554"/>
                    <a:pt x="13269" y="2215"/>
                  </a:cubicBezTo>
                  <a:cubicBezTo>
                    <a:pt x="16663" y="3877"/>
                    <a:pt x="20366" y="6923"/>
                    <a:pt x="20983" y="9900"/>
                  </a:cubicBezTo>
                  <a:cubicBezTo>
                    <a:pt x="21600" y="12877"/>
                    <a:pt x="19131" y="15785"/>
                    <a:pt x="15120" y="17723"/>
                  </a:cubicBezTo>
                  <a:cubicBezTo>
                    <a:pt x="11109" y="19662"/>
                    <a:pt x="5554" y="206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740914" y="3214707"/>
              <a:ext cx="87200" cy="28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06" fill="norm" stroke="1" extrusionOk="0">
                  <a:moveTo>
                    <a:pt x="21187" y="228"/>
                  </a:moveTo>
                  <a:cubicBezTo>
                    <a:pt x="18101" y="67"/>
                    <a:pt x="15016" y="-94"/>
                    <a:pt x="12444" y="67"/>
                  </a:cubicBezTo>
                  <a:cubicBezTo>
                    <a:pt x="9873" y="228"/>
                    <a:pt x="7816" y="712"/>
                    <a:pt x="5758" y="2324"/>
                  </a:cubicBezTo>
                  <a:cubicBezTo>
                    <a:pt x="3701" y="3936"/>
                    <a:pt x="1644" y="6676"/>
                    <a:pt x="616" y="9255"/>
                  </a:cubicBezTo>
                  <a:cubicBezTo>
                    <a:pt x="-413" y="11834"/>
                    <a:pt x="-413" y="14252"/>
                    <a:pt x="2673" y="16267"/>
                  </a:cubicBezTo>
                  <a:cubicBezTo>
                    <a:pt x="5758" y="18282"/>
                    <a:pt x="11930" y="19894"/>
                    <a:pt x="18101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415205" y="3078897"/>
              <a:ext cx="213009" cy="37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22" fill="norm" stroke="1" extrusionOk="0">
                  <a:moveTo>
                    <a:pt x="21311" y="3189"/>
                  </a:moveTo>
                  <a:cubicBezTo>
                    <a:pt x="20040" y="2229"/>
                    <a:pt x="18770" y="1269"/>
                    <a:pt x="17605" y="669"/>
                  </a:cubicBezTo>
                  <a:cubicBezTo>
                    <a:pt x="16440" y="69"/>
                    <a:pt x="15382" y="-171"/>
                    <a:pt x="13687" y="129"/>
                  </a:cubicBezTo>
                  <a:cubicBezTo>
                    <a:pt x="11993" y="429"/>
                    <a:pt x="9664" y="1269"/>
                    <a:pt x="7229" y="3429"/>
                  </a:cubicBezTo>
                  <a:cubicBezTo>
                    <a:pt x="4793" y="5589"/>
                    <a:pt x="2252" y="9069"/>
                    <a:pt x="982" y="11829"/>
                  </a:cubicBezTo>
                  <a:cubicBezTo>
                    <a:pt x="-289" y="14589"/>
                    <a:pt x="-289" y="16629"/>
                    <a:pt x="770" y="18189"/>
                  </a:cubicBezTo>
                  <a:cubicBezTo>
                    <a:pt x="1829" y="19749"/>
                    <a:pt x="3946" y="20829"/>
                    <a:pt x="7229" y="21129"/>
                  </a:cubicBezTo>
                  <a:cubicBezTo>
                    <a:pt x="10511" y="21429"/>
                    <a:pt x="14958" y="20949"/>
                    <a:pt x="19405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616459" y="3301952"/>
              <a:ext cx="117588" cy="11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384" fill="norm" stroke="1" extrusionOk="0">
                  <a:moveTo>
                    <a:pt x="17185" y="1871"/>
                  </a:moveTo>
                  <a:cubicBezTo>
                    <a:pt x="12171" y="1871"/>
                    <a:pt x="7157" y="1871"/>
                    <a:pt x="4071" y="2951"/>
                  </a:cubicBezTo>
                  <a:cubicBezTo>
                    <a:pt x="985" y="4031"/>
                    <a:pt x="-172" y="6191"/>
                    <a:pt x="21" y="9611"/>
                  </a:cubicBezTo>
                  <a:cubicBezTo>
                    <a:pt x="214" y="13031"/>
                    <a:pt x="1757" y="17711"/>
                    <a:pt x="5035" y="19511"/>
                  </a:cubicBezTo>
                  <a:cubicBezTo>
                    <a:pt x="8314" y="21311"/>
                    <a:pt x="13328" y="20231"/>
                    <a:pt x="16607" y="17171"/>
                  </a:cubicBezTo>
                  <a:cubicBezTo>
                    <a:pt x="19885" y="14111"/>
                    <a:pt x="21428" y="9071"/>
                    <a:pt x="21428" y="5651"/>
                  </a:cubicBezTo>
                  <a:cubicBezTo>
                    <a:pt x="21428" y="2231"/>
                    <a:pt x="19885" y="431"/>
                    <a:pt x="18342" y="71"/>
                  </a:cubicBezTo>
                  <a:cubicBezTo>
                    <a:pt x="16799" y="-289"/>
                    <a:pt x="15257" y="791"/>
                    <a:pt x="13714" y="1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780613" y="3294845"/>
              <a:ext cx="184151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666"/>
                  </a:moveTo>
                  <a:cubicBezTo>
                    <a:pt x="993" y="766"/>
                    <a:pt x="1986" y="-134"/>
                    <a:pt x="2731" y="166"/>
                  </a:cubicBezTo>
                  <a:cubicBezTo>
                    <a:pt x="3476" y="466"/>
                    <a:pt x="3972" y="1966"/>
                    <a:pt x="4221" y="4666"/>
                  </a:cubicBezTo>
                  <a:cubicBezTo>
                    <a:pt x="4469" y="7366"/>
                    <a:pt x="4469" y="11266"/>
                    <a:pt x="3972" y="13816"/>
                  </a:cubicBezTo>
                  <a:cubicBezTo>
                    <a:pt x="3476" y="16366"/>
                    <a:pt x="2483" y="17566"/>
                    <a:pt x="1862" y="17266"/>
                  </a:cubicBezTo>
                  <a:cubicBezTo>
                    <a:pt x="1241" y="16966"/>
                    <a:pt x="993" y="15166"/>
                    <a:pt x="1490" y="12466"/>
                  </a:cubicBezTo>
                  <a:cubicBezTo>
                    <a:pt x="1986" y="9766"/>
                    <a:pt x="3228" y="6166"/>
                    <a:pt x="4345" y="3766"/>
                  </a:cubicBezTo>
                  <a:cubicBezTo>
                    <a:pt x="5462" y="1366"/>
                    <a:pt x="6455" y="166"/>
                    <a:pt x="7448" y="16"/>
                  </a:cubicBezTo>
                  <a:cubicBezTo>
                    <a:pt x="8441" y="-134"/>
                    <a:pt x="9434" y="766"/>
                    <a:pt x="9931" y="2566"/>
                  </a:cubicBezTo>
                  <a:cubicBezTo>
                    <a:pt x="10428" y="4366"/>
                    <a:pt x="10428" y="7066"/>
                    <a:pt x="10428" y="9166"/>
                  </a:cubicBezTo>
                  <a:cubicBezTo>
                    <a:pt x="10428" y="11266"/>
                    <a:pt x="10428" y="12766"/>
                    <a:pt x="10552" y="12766"/>
                  </a:cubicBezTo>
                  <a:cubicBezTo>
                    <a:pt x="10676" y="12766"/>
                    <a:pt x="10924" y="11266"/>
                    <a:pt x="11297" y="9766"/>
                  </a:cubicBezTo>
                  <a:cubicBezTo>
                    <a:pt x="11669" y="8266"/>
                    <a:pt x="12166" y="6766"/>
                    <a:pt x="12910" y="5416"/>
                  </a:cubicBezTo>
                  <a:cubicBezTo>
                    <a:pt x="13655" y="4066"/>
                    <a:pt x="14648" y="2866"/>
                    <a:pt x="15766" y="2566"/>
                  </a:cubicBezTo>
                  <a:cubicBezTo>
                    <a:pt x="16883" y="2266"/>
                    <a:pt x="18124" y="2866"/>
                    <a:pt x="19117" y="6166"/>
                  </a:cubicBezTo>
                  <a:cubicBezTo>
                    <a:pt x="20110" y="9466"/>
                    <a:pt x="20855" y="154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984539" y="3266559"/>
              <a:ext cx="137754" cy="39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76" fill="norm" stroke="1" extrusionOk="0">
                  <a:moveTo>
                    <a:pt x="7743" y="3208"/>
                  </a:moveTo>
                  <a:cubicBezTo>
                    <a:pt x="6761" y="6540"/>
                    <a:pt x="5779" y="9872"/>
                    <a:pt x="4797" y="12687"/>
                  </a:cubicBezTo>
                  <a:cubicBezTo>
                    <a:pt x="3815" y="15502"/>
                    <a:pt x="2833" y="17799"/>
                    <a:pt x="2015" y="19293"/>
                  </a:cubicBezTo>
                  <a:cubicBezTo>
                    <a:pt x="1197" y="20787"/>
                    <a:pt x="543" y="21476"/>
                    <a:pt x="215" y="21476"/>
                  </a:cubicBezTo>
                  <a:cubicBezTo>
                    <a:pt x="-112" y="21476"/>
                    <a:pt x="-112" y="20787"/>
                    <a:pt x="543" y="18719"/>
                  </a:cubicBezTo>
                  <a:cubicBezTo>
                    <a:pt x="1197" y="16650"/>
                    <a:pt x="2506" y="13204"/>
                    <a:pt x="4143" y="10159"/>
                  </a:cubicBezTo>
                  <a:cubicBezTo>
                    <a:pt x="5779" y="7114"/>
                    <a:pt x="7743" y="4472"/>
                    <a:pt x="9379" y="2863"/>
                  </a:cubicBezTo>
                  <a:cubicBezTo>
                    <a:pt x="11015" y="1255"/>
                    <a:pt x="12324" y="680"/>
                    <a:pt x="13797" y="336"/>
                  </a:cubicBezTo>
                  <a:cubicBezTo>
                    <a:pt x="15270" y="-9"/>
                    <a:pt x="16906" y="-124"/>
                    <a:pt x="18215" y="163"/>
                  </a:cubicBezTo>
                  <a:cubicBezTo>
                    <a:pt x="19524" y="450"/>
                    <a:pt x="20506" y="1140"/>
                    <a:pt x="20997" y="2116"/>
                  </a:cubicBezTo>
                  <a:cubicBezTo>
                    <a:pt x="21488" y="3093"/>
                    <a:pt x="21488" y="4357"/>
                    <a:pt x="20179" y="5506"/>
                  </a:cubicBezTo>
                  <a:cubicBezTo>
                    <a:pt x="18870" y="6655"/>
                    <a:pt x="16252" y="7689"/>
                    <a:pt x="14124" y="8321"/>
                  </a:cubicBezTo>
                  <a:cubicBezTo>
                    <a:pt x="11997" y="8953"/>
                    <a:pt x="10361" y="9182"/>
                    <a:pt x="8888" y="9125"/>
                  </a:cubicBezTo>
                  <a:cubicBezTo>
                    <a:pt x="7415" y="9067"/>
                    <a:pt x="6106" y="8723"/>
                    <a:pt x="4797" y="8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169123" y="3091900"/>
              <a:ext cx="335391" cy="34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95" fill="norm" stroke="1" extrusionOk="0">
                  <a:moveTo>
                    <a:pt x="2779" y="11384"/>
                  </a:moveTo>
                  <a:cubicBezTo>
                    <a:pt x="1828" y="12833"/>
                    <a:pt x="877" y="14282"/>
                    <a:pt x="401" y="15731"/>
                  </a:cubicBezTo>
                  <a:cubicBezTo>
                    <a:pt x="-74" y="17179"/>
                    <a:pt x="-74" y="18628"/>
                    <a:pt x="130" y="19616"/>
                  </a:cubicBezTo>
                  <a:cubicBezTo>
                    <a:pt x="334" y="20604"/>
                    <a:pt x="741" y="21131"/>
                    <a:pt x="1284" y="21262"/>
                  </a:cubicBezTo>
                  <a:cubicBezTo>
                    <a:pt x="1828" y="21394"/>
                    <a:pt x="2507" y="21131"/>
                    <a:pt x="3254" y="20406"/>
                  </a:cubicBezTo>
                  <a:cubicBezTo>
                    <a:pt x="4001" y="19682"/>
                    <a:pt x="4817" y="18496"/>
                    <a:pt x="5360" y="17574"/>
                  </a:cubicBezTo>
                  <a:cubicBezTo>
                    <a:pt x="5903" y="16653"/>
                    <a:pt x="6175" y="15994"/>
                    <a:pt x="6651" y="15928"/>
                  </a:cubicBezTo>
                  <a:cubicBezTo>
                    <a:pt x="7126" y="15862"/>
                    <a:pt x="7805" y="16389"/>
                    <a:pt x="8484" y="16455"/>
                  </a:cubicBezTo>
                  <a:cubicBezTo>
                    <a:pt x="9164" y="16521"/>
                    <a:pt x="9843" y="16126"/>
                    <a:pt x="10930" y="14545"/>
                  </a:cubicBezTo>
                  <a:cubicBezTo>
                    <a:pt x="12017" y="12965"/>
                    <a:pt x="13511" y="10199"/>
                    <a:pt x="14734" y="7762"/>
                  </a:cubicBezTo>
                  <a:cubicBezTo>
                    <a:pt x="15956" y="5326"/>
                    <a:pt x="16907" y="3218"/>
                    <a:pt x="17451" y="1835"/>
                  </a:cubicBezTo>
                  <a:cubicBezTo>
                    <a:pt x="17994" y="453"/>
                    <a:pt x="18130" y="-206"/>
                    <a:pt x="17926" y="57"/>
                  </a:cubicBezTo>
                  <a:cubicBezTo>
                    <a:pt x="17722" y="321"/>
                    <a:pt x="17179" y="1506"/>
                    <a:pt x="16432" y="3679"/>
                  </a:cubicBezTo>
                  <a:cubicBezTo>
                    <a:pt x="15684" y="5853"/>
                    <a:pt x="14734" y="9014"/>
                    <a:pt x="14122" y="11384"/>
                  </a:cubicBezTo>
                  <a:cubicBezTo>
                    <a:pt x="13511" y="13755"/>
                    <a:pt x="13239" y="15335"/>
                    <a:pt x="13239" y="16455"/>
                  </a:cubicBezTo>
                  <a:cubicBezTo>
                    <a:pt x="13239" y="17574"/>
                    <a:pt x="13511" y="18233"/>
                    <a:pt x="13986" y="18496"/>
                  </a:cubicBezTo>
                  <a:cubicBezTo>
                    <a:pt x="14462" y="18760"/>
                    <a:pt x="15141" y="18628"/>
                    <a:pt x="15956" y="18035"/>
                  </a:cubicBezTo>
                  <a:cubicBezTo>
                    <a:pt x="16771" y="17443"/>
                    <a:pt x="17722" y="16389"/>
                    <a:pt x="18401" y="15599"/>
                  </a:cubicBezTo>
                  <a:cubicBezTo>
                    <a:pt x="19081" y="14809"/>
                    <a:pt x="19488" y="14282"/>
                    <a:pt x="19352" y="14348"/>
                  </a:cubicBezTo>
                  <a:cubicBezTo>
                    <a:pt x="19217" y="14414"/>
                    <a:pt x="18537" y="15072"/>
                    <a:pt x="18130" y="15731"/>
                  </a:cubicBezTo>
                  <a:cubicBezTo>
                    <a:pt x="17722" y="16389"/>
                    <a:pt x="17586" y="17048"/>
                    <a:pt x="17451" y="17706"/>
                  </a:cubicBezTo>
                  <a:cubicBezTo>
                    <a:pt x="17315" y="18365"/>
                    <a:pt x="17179" y="19023"/>
                    <a:pt x="17315" y="19616"/>
                  </a:cubicBezTo>
                  <a:cubicBezTo>
                    <a:pt x="17451" y="20209"/>
                    <a:pt x="17858" y="20735"/>
                    <a:pt x="18605" y="20801"/>
                  </a:cubicBezTo>
                  <a:cubicBezTo>
                    <a:pt x="19352" y="20867"/>
                    <a:pt x="20439" y="20472"/>
                    <a:pt x="21526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326713" y="321135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272863" y="3102979"/>
              <a:ext cx="159153" cy="33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219" fill="norm" stroke="1" extrusionOk="0">
                  <a:moveTo>
                    <a:pt x="0" y="6955"/>
                  </a:moveTo>
                  <a:cubicBezTo>
                    <a:pt x="4921" y="6411"/>
                    <a:pt x="9843" y="5868"/>
                    <a:pt x="13261" y="5121"/>
                  </a:cubicBezTo>
                  <a:cubicBezTo>
                    <a:pt x="16678" y="4374"/>
                    <a:pt x="18592" y="3423"/>
                    <a:pt x="19686" y="2608"/>
                  </a:cubicBezTo>
                  <a:cubicBezTo>
                    <a:pt x="20780" y="1793"/>
                    <a:pt x="21053" y="1113"/>
                    <a:pt x="19276" y="570"/>
                  </a:cubicBezTo>
                  <a:cubicBezTo>
                    <a:pt x="17499" y="27"/>
                    <a:pt x="13671" y="-381"/>
                    <a:pt x="9843" y="570"/>
                  </a:cubicBezTo>
                  <a:cubicBezTo>
                    <a:pt x="6015" y="1521"/>
                    <a:pt x="2187" y="3830"/>
                    <a:pt x="820" y="6004"/>
                  </a:cubicBezTo>
                  <a:cubicBezTo>
                    <a:pt x="-547" y="8177"/>
                    <a:pt x="547" y="10215"/>
                    <a:pt x="3144" y="12185"/>
                  </a:cubicBezTo>
                  <a:cubicBezTo>
                    <a:pt x="5742" y="14155"/>
                    <a:pt x="9843" y="16057"/>
                    <a:pt x="12030" y="17415"/>
                  </a:cubicBezTo>
                  <a:cubicBezTo>
                    <a:pt x="14218" y="18774"/>
                    <a:pt x="14491" y="19589"/>
                    <a:pt x="13944" y="20132"/>
                  </a:cubicBezTo>
                  <a:cubicBezTo>
                    <a:pt x="13397" y="20676"/>
                    <a:pt x="12030" y="20947"/>
                    <a:pt x="9706" y="21083"/>
                  </a:cubicBezTo>
                  <a:cubicBezTo>
                    <a:pt x="7382" y="21219"/>
                    <a:pt x="4101" y="21219"/>
                    <a:pt x="82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437963" y="3357400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437963" y="3362090"/>
              <a:ext cx="146051" cy="17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21600" y="197"/>
                  </a:moveTo>
                  <a:cubicBezTo>
                    <a:pt x="20035" y="-54"/>
                    <a:pt x="18470" y="-305"/>
                    <a:pt x="15965" y="1076"/>
                  </a:cubicBezTo>
                  <a:cubicBezTo>
                    <a:pt x="13461" y="2458"/>
                    <a:pt x="10017" y="5472"/>
                    <a:pt x="7513" y="8235"/>
                  </a:cubicBezTo>
                  <a:cubicBezTo>
                    <a:pt x="5009" y="10997"/>
                    <a:pt x="3443" y="13509"/>
                    <a:pt x="2348" y="15644"/>
                  </a:cubicBezTo>
                  <a:cubicBezTo>
                    <a:pt x="1252" y="17779"/>
                    <a:pt x="626" y="19537"/>
                    <a:pt x="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4603063" y="3484400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4711013" y="3338350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4749113" y="3382800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160"/>
                    <a:pt x="15200" y="4320"/>
                    <a:pt x="11600" y="7920"/>
                  </a:cubicBezTo>
                  <a:cubicBezTo>
                    <a:pt x="8000" y="11520"/>
                    <a:pt x="400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4445107" y="2836684"/>
              <a:ext cx="157957" cy="20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853" fill="norm" stroke="1" extrusionOk="0">
                  <a:moveTo>
                    <a:pt x="4212" y="12314"/>
                  </a:moveTo>
                  <a:cubicBezTo>
                    <a:pt x="2772" y="14474"/>
                    <a:pt x="1332" y="16634"/>
                    <a:pt x="612" y="18254"/>
                  </a:cubicBezTo>
                  <a:cubicBezTo>
                    <a:pt x="-108" y="19874"/>
                    <a:pt x="-108" y="20954"/>
                    <a:pt x="180" y="20846"/>
                  </a:cubicBezTo>
                  <a:cubicBezTo>
                    <a:pt x="468" y="20738"/>
                    <a:pt x="1044" y="19442"/>
                    <a:pt x="2628" y="16310"/>
                  </a:cubicBezTo>
                  <a:cubicBezTo>
                    <a:pt x="4212" y="13178"/>
                    <a:pt x="6804" y="8210"/>
                    <a:pt x="8532" y="5294"/>
                  </a:cubicBezTo>
                  <a:cubicBezTo>
                    <a:pt x="10260" y="2378"/>
                    <a:pt x="11124" y="1514"/>
                    <a:pt x="12420" y="758"/>
                  </a:cubicBezTo>
                  <a:cubicBezTo>
                    <a:pt x="13716" y="2"/>
                    <a:pt x="15444" y="-646"/>
                    <a:pt x="16740" y="1190"/>
                  </a:cubicBezTo>
                  <a:cubicBezTo>
                    <a:pt x="18036" y="3026"/>
                    <a:pt x="18900" y="7346"/>
                    <a:pt x="19620" y="10046"/>
                  </a:cubicBezTo>
                  <a:cubicBezTo>
                    <a:pt x="20340" y="12746"/>
                    <a:pt x="20916" y="13826"/>
                    <a:pt x="21492" y="14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5136463" y="3268500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7200"/>
                    <a:pt x="9792" y="14400"/>
                    <a:pt x="13392" y="18000"/>
                  </a:cubicBezTo>
                  <a:cubicBezTo>
                    <a:pt x="16992" y="21600"/>
                    <a:pt x="1929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5087993" y="3395500"/>
              <a:ext cx="16912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306" y="0"/>
                  </a:moveTo>
                  <a:cubicBezTo>
                    <a:pt x="506" y="6171"/>
                    <a:pt x="-294" y="12343"/>
                    <a:pt x="106" y="16200"/>
                  </a:cubicBezTo>
                  <a:cubicBezTo>
                    <a:pt x="506" y="20057"/>
                    <a:pt x="2106" y="21600"/>
                    <a:pt x="5839" y="21600"/>
                  </a:cubicBezTo>
                  <a:cubicBezTo>
                    <a:pt x="9573" y="21600"/>
                    <a:pt x="15439" y="20057"/>
                    <a:pt x="2130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5996798" y="2747800"/>
              <a:ext cx="219166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0882" y="0"/>
                  </a:moveTo>
                  <a:cubicBezTo>
                    <a:pt x="15897" y="2314"/>
                    <a:pt x="10913" y="4629"/>
                    <a:pt x="7797" y="6171"/>
                  </a:cubicBezTo>
                  <a:cubicBezTo>
                    <a:pt x="4682" y="7714"/>
                    <a:pt x="3436" y="8486"/>
                    <a:pt x="2501" y="9180"/>
                  </a:cubicBezTo>
                  <a:cubicBezTo>
                    <a:pt x="1567" y="9874"/>
                    <a:pt x="943" y="10491"/>
                    <a:pt x="1151" y="10954"/>
                  </a:cubicBezTo>
                  <a:cubicBezTo>
                    <a:pt x="1359" y="11417"/>
                    <a:pt x="2397" y="11726"/>
                    <a:pt x="3955" y="11880"/>
                  </a:cubicBezTo>
                  <a:cubicBezTo>
                    <a:pt x="5513" y="12034"/>
                    <a:pt x="7590" y="12034"/>
                    <a:pt x="9251" y="12266"/>
                  </a:cubicBezTo>
                  <a:cubicBezTo>
                    <a:pt x="10913" y="12497"/>
                    <a:pt x="12159" y="12960"/>
                    <a:pt x="12470" y="13577"/>
                  </a:cubicBezTo>
                  <a:cubicBezTo>
                    <a:pt x="12782" y="14194"/>
                    <a:pt x="12159" y="14966"/>
                    <a:pt x="10705" y="15814"/>
                  </a:cubicBezTo>
                  <a:cubicBezTo>
                    <a:pt x="9251" y="16663"/>
                    <a:pt x="6967" y="17589"/>
                    <a:pt x="5305" y="18206"/>
                  </a:cubicBezTo>
                  <a:cubicBezTo>
                    <a:pt x="3643" y="18823"/>
                    <a:pt x="2605" y="19131"/>
                    <a:pt x="1670" y="19594"/>
                  </a:cubicBezTo>
                  <a:cubicBezTo>
                    <a:pt x="736" y="20057"/>
                    <a:pt x="-95" y="20674"/>
                    <a:pt x="9" y="21060"/>
                  </a:cubicBezTo>
                  <a:cubicBezTo>
                    <a:pt x="113" y="21446"/>
                    <a:pt x="1151" y="21600"/>
                    <a:pt x="3747" y="21600"/>
                  </a:cubicBezTo>
                  <a:cubicBezTo>
                    <a:pt x="6343" y="21600"/>
                    <a:pt x="10497" y="21446"/>
                    <a:pt x="13717" y="21137"/>
                  </a:cubicBezTo>
                  <a:cubicBezTo>
                    <a:pt x="16936" y="20829"/>
                    <a:pt x="19220" y="20366"/>
                    <a:pt x="21505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295743" y="2717752"/>
              <a:ext cx="161521" cy="29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51" fill="norm" stroke="1" extrusionOk="0">
                  <a:moveTo>
                    <a:pt x="21406" y="785"/>
                  </a:moveTo>
                  <a:cubicBezTo>
                    <a:pt x="20003" y="332"/>
                    <a:pt x="18601" y="-121"/>
                    <a:pt x="17058" y="30"/>
                  </a:cubicBezTo>
                  <a:cubicBezTo>
                    <a:pt x="15515" y="181"/>
                    <a:pt x="13832" y="936"/>
                    <a:pt x="11307" y="2976"/>
                  </a:cubicBezTo>
                  <a:cubicBezTo>
                    <a:pt x="8783" y="5015"/>
                    <a:pt x="5416" y="8338"/>
                    <a:pt x="3312" y="11283"/>
                  </a:cubicBezTo>
                  <a:cubicBezTo>
                    <a:pt x="1209" y="14229"/>
                    <a:pt x="367" y="16796"/>
                    <a:pt x="87" y="18458"/>
                  </a:cubicBezTo>
                  <a:cubicBezTo>
                    <a:pt x="-194" y="20120"/>
                    <a:pt x="87" y="20875"/>
                    <a:pt x="2751" y="21177"/>
                  </a:cubicBezTo>
                  <a:cubicBezTo>
                    <a:pt x="5416" y="21479"/>
                    <a:pt x="10466" y="21328"/>
                    <a:pt x="15515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501713" y="2792250"/>
              <a:ext cx="165101" cy="18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5262" y="5825"/>
                    <a:pt x="10523" y="11649"/>
                    <a:pt x="13708" y="15290"/>
                  </a:cubicBezTo>
                  <a:cubicBezTo>
                    <a:pt x="16892" y="18930"/>
                    <a:pt x="18000" y="20387"/>
                    <a:pt x="18969" y="20993"/>
                  </a:cubicBezTo>
                  <a:cubicBezTo>
                    <a:pt x="19938" y="21600"/>
                    <a:pt x="20769" y="21357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524120" y="2760500"/>
              <a:ext cx="1299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1396" y="0"/>
                  </a:moveTo>
                  <a:cubicBezTo>
                    <a:pt x="19654" y="0"/>
                    <a:pt x="17912" y="0"/>
                    <a:pt x="16519" y="439"/>
                  </a:cubicBezTo>
                  <a:cubicBezTo>
                    <a:pt x="15125" y="878"/>
                    <a:pt x="14080" y="1756"/>
                    <a:pt x="11815" y="4566"/>
                  </a:cubicBezTo>
                  <a:cubicBezTo>
                    <a:pt x="9551" y="7376"/>
                    <a:pt x="6067" y="12117"/>
                    <a:pt x="3802" y="15102"/>
                  </a:cubicBezTo>
                  <a:cubicBezTo>
                    <a:pt x="1538" y="18088"/>
                    <a:pt x="493" y="19317"/>
                    <a:pt x="144" y="20107"/>
                  </a:cubicBezTo>
                  <a:cubicBezTo>
                    <a:pt x="-204" y="20898"/>
                    <a:pt x="144" y="21249"/>
                    <a:pt x="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755713" y="293195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749363" y="283035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946213" y="288750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162113" y="2804950"/>
              <a:ext cx="146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5110"/>
                    <a:pt x="10017" y="10219"/>
                    <a:pt x="12991" y="13239"/>
                  </a:cubicBezTo>
                  <a:cubicBezTo>
                    <a:pt x="15965" y="16258"/>
                    <a:pt x="16904" y="17187"/>
                    <a:pt x="18000" y="18232"/>
                  </a:cubicBezTo>
                  <a:cubicBezTo>
                    <a:pt x="19096" y="19277"/>
                    <a:pt x="20348" y="20439"/>
                    <a:pt x="20974" y="21019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187513" y="2811300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4080"/>
                    <a:pt x="11435" y="8160"/>
                    <a:pt x="7835" y="11520"/>
                  </a:cubicBezTo>
                  <a:cubicBezTo>
                    <a:pt x="4235" y="14880"/>
                    <a:pt x="2118" y="17520"/>
                    <a:pt x="1059" y="19080"/>
                  </a:cubicBezTo>
                  <a:cubicBezTo>
                    <a:pt x="0" y="20640"/>
                    <a:pt x="0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149413" y="2735100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403413" y="2703350"/>
              <a:ext cx="9462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600" fill="norm" stroke="1" extrusionOk="0">
                  <a:moveTo>
                    <a:pt x="2757" y="0"/>
                  </a:moveTo>
                  <a:cubicBezTo>
                    <a:pt x="8732" y="2448"/>
                    <a:pt x="14706" y="4896"/>
                    <a:pt x="17923" y="7560"/>
                  </a:cubicBezTo>
                  <a:cubicBezTo>
                    <a:pt x="21140" y="10224"/>
                    <a:pt x="21600" y="13104"/>
                    <a:pt x="18153" y="15480"/>
                  </a:cubicBezTo>
                  <a:cubicBezTo>
                    <a:pt x="14706" y="17856"/>
                    <a:pt x="7353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657510" y="2708570"/>
              <a:ext cx="91481" cy="26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521" fill="norm" stroke="1" extrusionOk="0">
                  <a:moveTo>
                    <a:pt x="19700" y="2132"/>
                  </a:moveTo>
                  <a:cubicBezTo>
                    <a:pt x="20169" y="1112"/>
                    <a:pt x="20639" y="91"/>
                    <a:pt x="19935" y="6"/>
                  </a:cubicBezTo>
                  <a:cubicBezTo>
                    <a:pt x="19230" y="-79"/>
                    <a:pt x="17352" y="771"/>
                    <a:pt x="13830" y="3152"/>
                  </a:cubicBezTo>
                  <a:cubicBezTo>
                    <a:pt x="10309" y="5534"/>
                    <a:pt x="5143" y="9445"/>
                    <a:pt x="2326" y="12337"/>
                  </a:cubicBezTo>
                  <a:cubicBezTo>
                    <a:pt x="-491" y="15228"/>
                    <a:pt x="-961" y="17099"/>
                    <a:pt x="2091" y="18460"/>
                  </a:cubicBezTo>
                  <a:cubicBezTo>
                    <a:pt x="5143" y="19820"/>
                    <a:pt x="11717" y="20671"/>
                    <a:pt x="18291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874019" y="2741450"/>
              <a:ext cx="1135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1047" y="0"/>
                  </a:moveTo>
                  <a:cubicBezTo>
                    <a:pt x="261" y="1714"/>
                    <a:pt x="-524" y="3429"/>
                    <a:pt x="458" y="5829"/>
                  </a:cubicBezTo>
                  <a:cubicBezTo>
                    <a:pt x="1440" y="8229"/>
                    <a:pt x="4189" y="11314"/>
                    <a:pt x="7920" y="14057"/>
                  </a:cubicBezTo>
                  <a:cubicBezTo>
                    <a:pt x="11651" y="16800"/>
                    <a:pt x="16363" y="19200"/>
                    <a:pt x="210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934696" y="2766850"/>
              <a:ext cx="973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26" y="4670"/>
                    <a:pt x="8452" y="9341"/>
                    <a:pt x="4696" y="12454"/>
                  </a:cubicBezTo>
                  <a:cubicBezTo>
                    <a:pt x="939" y="15568"/>
                    <a:pt x="0" y="17124"/>
                    <a:pt x="0" y="18389"/>
                  </a:cubicBezTo>
                  <a:cubicBezTo>
                    <a:pt x="0" y="19654"/>
                    <a:pt x="939" y="20627"/>
                    <a:pt x="1643" y="21114"/>
                  </a:cubicBezTo>
                  <a:cubicBezTo>
                    <a:pt x="2348" y="21600"/>
                    <a:pt x="2817" y="21600"/>
                    <a:pt x="3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8089213" y="292560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8095563" y="2862100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8228913" y="287480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8482913" y="2741450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8565413" y="2792250"/>
              <a:ext cx="108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21194" y="0"/>
                  </a:moveTo>
                  <a:cubicBezTo>
                    <a:pt x="19117" y="180"/>
                    <a:pt x="17040" y="360"/>
                    <a:pt x="14340" y="1890"/>
                  </a:cubicBezTo>
                  <a:cubicBezTo>
                    <a:pt x="11640" y="3420"/>
                    <a:pt x="8317" y="6300"/>
                    <a:pt x="5617" y="9270"/>
                  </a:cubicBezTo>
                  <a:cubicBezTo>
                    <a:pt x="2917" y="12240"/>
                    <a:pt x="840" y="15300"/>
                    <a:pt x="217" y="17370"/>
                  </a:cubicBezTo>
                  <a:cubicBezTo>
                    <a:pt x="-406" y="19440"/>
                    <a:pt x="425" y="20520"/>
                    <a:pt x="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8470213" y="2677950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8705163" y="2684300"/>
              <a:ext cx="11367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600" fill="norm" stroke="1" extrusionOk="0">
                  <a:moveTo>
                    <a:pt x="9257" y="0"/>
                  </a:moveTo>
                  <a:cubicBezTo>
                    <a:pt x="13114" y="1768"/>
                    <a:pt x="16971" y="3537"/>
                    <a:pt x="19093" y="5874"/>
                  </a:cubicBezTo>
                  <a:cubicBezTo>
                    <a:pt x="21214" y="8211"/>
                    <a:pt x="21600" y="11116"/>
                    <a:pt x="18129" y="13832"/>
                  </a:cubicBezTo>
                  <a:cubicBezTo>
                    <a:pt x="14657" y="16547"/>
                    <a:pt x="7329" y="19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974663" y="3217700"/>
              <a:ext cx="2482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3" y="20842"/>
                    <a:pt x="1326" y="20084"/>
                    <a:pt x="2026" y="19137"/>
                  </a:cubicBezTo>
                  <a:cubicBezTo>
                    <a:pt x="2725" y="18189"/>
                    <a:pt x="3462" y="17053"/>
                    <a:pt x="4162" y="15916"/>
                  </a:cubicBezTo>
                  <a:cubicBezTo>
                    <a:pt x="4861" y="14779"/>
                    <a:pt x="5524" y="13642"/>
                    <a:pt x="6233" y="12695"/>
                  </a:cubicBezTo>
                  <a:cubicBezTo>
                    <a:pt x="6942" y="11747"/>
                    <a:pt x="7697" y="10989"/>
                    <a:pt x="8507" y="10042"/>
                  </a:cubicBezTo>
                  <a:cubicBezTo>
                    <a:pt x="9318" y="9095"/>
                    <a:pt x="10183" y="7958"/>
                    <a:pt x="11021" y="6821"/>
                  </a:cubicBezTo>
                  <a:cubicBezTo>
                    <a:pt x="11859" y="5684"/>
                    <a:pt x="12669" y="4547"/>
                    <a:pt x="13433" y="3979"/>
                  </a:cubicBezTo>
                  <a:cubicBezTo>
                    <a:pt x="14197" y="3411"/>
                    <a:pt x="14916" y="3411"/>
                    <a:pt x="15652" y="3032"/>
                  </a:cubicBezTo>
                  <a:cubicBezTo>
                    <a:pt x="16389" y="2653"/>
                    <a:pt x="17144" y="1895"/>
                    <a:pt x="17926" y="1326"/>
                  </a:cubicBezTo>
                  <a:cubicBezTo>
                    <a:pt x="18709" y="758"/>
                    <a:pt x="19519" y="379"/>
                    <a:pt x="20136" y="189"/>
                  </a:cubicBezTo>
                  <a:cubicBezTo>
                    <a:pt x="20753" y="0"/>
                    <a:pt x="211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6006413" y="3420900"/>
              <a:ext cx="1270001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971"/>
                  </a:moveTo>
                  <a:cubicBezTo>
                    <a:pt x="252" y="18220"/>
                    <a:pt x="504" y="19469"/>
                    <a:pt x="666" y="20314"/>
                  </a:cubicBezTo>
                  <a:cubicBezTo>
                    <a:pt x="828" y="21159"/>
                    <a:pt x="900" y="21600"/>
                    <a:pt x="972" y="21600"/>
                  </a:cubicBezTo>
                  <a:cubicBezTo>
                    <a:pt x="1044" y="21600"/>
                    <a:pt x="1116" y="21159"/>
                    <a:pt x="1206" y="19727"/>
                  </a:cubicBezTo>
                  <a:cubicBezTo>
                    <a:pt x="1296" y="18294"/>
                    <a:pt x="1404" y="15869"/>
                    <a:pt x="1386" y="13555"/>
                  </a:cubicBezTo>
                  <a:cubicBezTo>
                    <a:pt x="1368" y="11241"/>
                    <a:pt x="1224" y="9037"/>
                    <a:pt x="1116" y="7714"/>
                  </a:cubicBezTo>
                  <a:cubicBezTo>
                    <a:pt x="1008" y="6392"/>
                    <a:pt x="936" y="5951"/>
                    <a:pt x="864" y="5473"/>
                  </a:cubicBezTo>
                  <a:cubicBezTo>
                    <a:pt x="792" y="4996"/>
                    <a:pt x="720" y="4482"/>
                    <a:pt x="792" y="4224"/>
                  </a:cubicBezTo>
                  <a:cubicBezTo>
                    <a:pt x="864" y="3967"/>
                    <a:pt x="1080" y="3967"/>
                    <a:pt x="1638" y="3857"/>
                  </a:cubicBezTo>
                  <a:cubicBezTo>
                    <a:pt x="2196" y="3747"/>
                    <a:pt x="3096" y="3527"/>
                    <a:pt x="4302" y="3159"/>
                  </a:cubicBezTo>
                  <a:cubicBezTo>
                    <a:pt x="5508" y="2792"/>
                    <a:pt x="7020" y="2278"/>
                    <a:pt x="8514" y="1873"/>
                  </a:cubicBezTo>
                  <a:cubicBezTo>
                    <a:pt x="10008" y="1469"/>
                    <a:pt x="11484" y="1176"/>
                    <a:pt x="12888" y="955"/>
                  </a:cubicBezTo>
                  <a:cubicBezTo>
                    <a:pt x="14292" y="735"/>
                    <a:pt x="15624" y="588"/>
                    <a:pt x="16830" y="441"/>
                  </a:cubicBezTo>
                  <a:cubicBezTo>
                    <a:pt x="18036" y="294"/>
                    <a:pt x="19116" y="147"/>
                    <a:pt x="19890" y="73"/>
                  </a:cubicBezTo>
                  <a:cubicBezTo>
                    <a:pt x="20664" y="0"/>
                    <a:pt x="211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6133405" y="3662200"/>
              <a:ext cx="196859" cy="24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23" fill="norm" stroke="1" extrusionOk="0">
                  <a:moveTo>
                    <a:pt x="21371" y="0"/>
                  </a:moveTo>
                  <a:cubicBezTo>
                    <a:pt x="15626" y="2014"/>
                    <a:pt x="9882" y="4027"/>
                    <a:pt x="6435" y="5308"/>
                  </a:cubicBezTo>
                  <a:cubicBezTo>
                    <a:pt x="2988" y="6590"/>
                    <a:pt x="1839" y="7139"/>
                    <a:pt x="1035" y="7871"/>
                  </a:cubicBezTo>
                  <a:cubicBezTo>
                    <a:pt x="231" y="8603"/>
                    <a:pt x="-229" y="9519"/>
                    <a:pt x="116" y="9976"/>
                  </a:cubicBezTo>
                  <a:cubicBezTo>
                    <a:pt x="460" y="10434"/>
                    <a:pt x="1609" y="10434"/>
                    <a:pt x="2758" y="10525"/>
                  </a:cubicBezTo>
                  <a:cubicBezTo>
                    <a:pt x="3907" y="10617"/>
                    <a:pt x="5056" y="10800"/>
                    <a:pt x="6665" y="11075"/>
                  </a:cubicBezTo>
                  <a:cubicBezTo>
                    <a:pt x="8273" y="11349"/>
                    <a:pt x="10341" y="11715"/>
                    <a:pt x="10916" y="12173"/>
                  </a:cubicBezTo>
                  <a:cubicBezTo>
                    <a:pt x="11490" y="12631"/>
                    <a:pt x="10571" y="13180"/>
                    <a:pt x="8733" y="14095"/>
                  </a:cubicBezTo>
                  <a:cubicBezTo>
                    <a:pt x="6894" y="15010"/>
                    <a:pt x="4137" y="16292"/>
                    <a:pt x="2528" y="17390"/>
                  </a:cubicBezTo>
                  <a:cubicBezTo>
                    <a:pt x="920" y="18488"/>
                    <a:pt x="460" y="19403"/>
                    <a:pt x="1265" y="20136"/>
                  </a:cubicBezTo>
                  <a:cubicBezTo>
                    <a:pt x="2069" y="20868"/>
                    <a:pt x="4137" y="21417"/>
                    <a:pt x="7124" y="21508"/>
                  </a:cubicBezTo>
                  <a:cubicBezTo>
                    <a:pt x="10111" y="21600"/>
                    <a:pt x="14018" y="21234"/>
                    <a:pt x="17924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6362141" y="3630450"/>
              <a:ext cx="14592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20973" y="0"/>
                  </a:moveTo>
                  <a:cubicBezTo>
                    <a:pt x="16714" y="857"/>
                    <a:pt x="12455" y="1714"/>
                    <a:pt x="8956" y="3771"/>
                  </a:cubicBezTo>
                  <a:cubicBezTo>
                    <a:pt x="5458" y="5829"/>
                    <a:pt x="2719" y="9086"/>
                    <a:pt x="1198" y="11829"/>
                  </a:cubicBezTo>
                  <a:cubicBezTo>
                    <a:pt x="-323" y="14571"/>
                    <a:pt x="-627" y="16800"/>
                    <a:pt x="1655" y="18343"/>
                  </a:cubicBezTo>
                  <a:cubicBezTo>
                    <a:pt x="3936" y="19886"/>
                    <a:pt x="8804" y="20743"/>
                    <a:pt x="13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489013" y="3700300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323"/>
                    <a:pt x="10286" y="6646"/>
                    <a:pt x="13886" y="10246"/>
                  </a:cubicBezTo>
                  <a:cubicBezTo>
                    <a:pt x="17486" y="13846"/>
                    <a:pt x="19543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518870" y="3662200"/>
              <a:ext cx="10349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21122" y="0"/>
                  </a:moveTo>
                  <a:cubicBezTo>
                    <a:pt x="17666" y="3200"/>
                    <a:pt x="14210" y="6400"/>
                    <a:pt x="10538" y="9600"/>
                  </a:cubicBezTo>
                  <a:cubicBezTo>
                    <a:pt x="6866" y="12800"/>
                    <a:pt x="2978" y="16000"/>
                    <a:pt x="1250" y="18000"/>
                  </a:cubicBezTo>
                  <a:cubicBezTo>
                    <a:pt x="-478" y="20000"/>
                    <a:pt x="-46" y="20800"/>
                    <a:pt x="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641413" y="3852700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659828" y="37574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768413" y="3757450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946213" y="3662200"/>
              <a:ext cx="1016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725"/>
                    <a:pt x="9000" y="9450"/>
                    <a:pt x="11700" y="12375"/>
                  </a:cubicBezTo>
                  <a:cubicBezTo>
                    <a:pt x="14400" y="15300"/>
                    <a:pt x="15300" y="16425"/>
                    <a:pt x="16425" y="17662"/>
                  </a:cubicBezTo>
                  <a:cubicBezTo>
                    <a:pt x="17550" y="18900"/>
                    <a:pt x="18900" y="20250"/>
                    <a:pt x="19800" y="20925"/>
                  </a:cubicBezTo>
                  <a:cubicBezTo>
                    <a:pt x="20700" y="21600"/>
                    <a:pt x="211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930520" y="3692145"/>
              <a:ext cx="136344" cy="18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55" fill="norm" stroke="1" extrusionOk="0">
                  <a:moveTo>
                    <a:pt x="21405" y="203"/>
                  </a:moveTo>
                  <a:cubicBezTo>
                    <a:pt x="19743" y="-35"/>
                    <a:pt x="18082" y="-272"/>
                    <a:pt x="15922" y="796"/>
                  </a:cubicBezTo>
                  <a:cubicBezTo>
                    <a:pt x="13762" y="1864"/>
                    <a:pt x="11103" y="4238"/>
                    <a:pt x="8777" y="6730"/>
                  </a:cubicBezTo>
                  <a:cubicBezTo>
                    <a:pt x="6451" y="9223"/>
                    <a:pt x="4457" y="11833"/>
                    <a:pt x="2962" y="14326"/>
                  </a:cubicBezTo>
                  <a:cubicBezTo>
                    <a:pt x="1467" y="16818"/>
                    <a:pt x="470" y="19192"/>
                    <a:pt x="137" y="20260"/>
                  </a:cubicBezTo>
                  <a:cubicBezTo>
                    <a:pt x="-195" y="21328"/>
                    <a:pt x="137" y="21091"/>
                    <a:pt x="470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876363" y="3605050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300"/>
                    <a:pt x="4800" y="9000"/>
                    <a:pt x="8400" y="5400"/>
                  </a:cubicBezTo>
                  <a:cubicBezTo>
                    <a:pt x="12000" y="1800"/>
                    <a:pt x="168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079563" y="3611400"/>
              <a:ext cx="9702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8100" y="0"/>
                  </a:moveTo>
                  <a:cubicBezTo>
                    <a:pt x="11700" y="1371"/>
                    <a:pt x="15300" y="2743"/>
                    <a:pt x="17775" y="5143"/>
                  </a:cubicBezTo>
                  <a:cubicBezTo>
                    <a:pt x="20250" y="7543"/>
                    <a:pt x="21600" y="10971"/>
                    <a:pt x="19800" y="13886"/>
                  </a:cubicBezTo>
                  <a:cubicBezTo>
                    <a:pt x="18000" y="16800"/>
                    <a:pt x="13050" y="19200"/>
                    <a:pt x="9225" y="20400"/>
                  </a:cubicBezTo>
                  <a:cubicBezTo>
                    <a:pt x="5400" y="21600"/>
                    <a:pt x="27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187513" y="3505567"/>
              <a:ext cx="82551" cy="8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4215"/>
                  </a:moveTo>
                  <a:cubicBezTo>
                    <a:pt x="1662" y="2107"/>
                    <a:pt x="3323" y="0"/>
                    <a:pt x="4985" y="0"/>
                  </a:cubicBezTo>
                  <a:cubicBezTo>
                    <a:pt x="6646" y="0"/>
                    <a:pt x="8308" y="2107"/>
                    <a:pt x="8862" y="4478"/>
                  </a:cubicBezTo>
                  <a:cubicBezTo>
                    <a:pt x="9415" y="6849"/>
                    <a:pt x="8862" y="9483"/>
                    <a:pt x="6923" y="12380"/>
                  </a:cubicBezTo>
                  <a:cubicBezTo>
                    <a:pt x="4985" y="15278"/>
                    <a:pt x="1662" y="18439"/>
                    <a:pt x="1662" y="20020"/>
                  </a:cubicBezTo>
                  <a:cubicBezTo>
                    <a:pt x="1662" y="21600"/>
                    <a:pt x="4985" y="21600"/>
                    <a:pt x="8862" y="21073"/>
                  </a:cubicBezTo>
                  <a:cubicBezTo>
                    <a:pt x="12738" y="20546"/>
                    <a:pt x="17169" y="19493"/>
                    <a:pt x="21600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604026" y="3345063"/>
              <a:ext cx="948738" cy="59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22" fill="norm" stroke="1" extrusionOk="0">
                  <a:moveTo>
                    <a:pt x="492" y="14818"/>
                  </a:moveTo>
                  <a:cubicBezTo>
                    <a:pt x="300" y="16719"/>
                    <a:pt x="107" y="18621"/>
                    <a:pt x="35" y="19800"/>
                  </a:cubicBezTo>
                  <a:cubicBezTo>
                    <a:pt x="-37" y="20979"/>
                    <a:pt x="11" y="21435"/>
                    <a:pt x="107" y="21511"/>
                  </a:cubicBezTo>
                  <a:cubicBezTo>
                    <a:pt x="204" y="21587"/>
                    <a:pt x="348" y="21283"/>
                    <a:pt x="564" y="20028"/>
                  </a:cubicBezTo>
                  <a:cubicBezTo>
                    <a:pt x="781" y="18773"/>
                    <a:pt x="1069" y="16567"/>
                    <a:pt x="1214" y="14210"/>
                  </a:cubicBezTo>
                  <a:cubicBezTo>
                    <a:pt x="1358" y="11852"/>
                    <a:pt x="1358" y="9342"/>
                    <a:pt x="1334" y="7859"/>
                  </a:cubicBezTo>
                  <a:cubicBezTo>
                    <a:pt x="1310" y="6376"/>
                    <a:pt x="1262" y="5919"/>
                    <a:pt x="1214" y="5501"/>
                  </a:cubicBezTo>
                  <a:cubicBezTo>
                    <a:pt x="1166" y="5083"/>
                    <a:pt x="1118" y="4702"/>
                    <a:pt x="1214" y="4474"/>
                  </a:cubicBezTo>
                  <a:cubicBezTo>
                    <a:pt x="1310" y="4246"/>
                    <a:pt x="1551" y="4170"/>
                    <a:pt x="2248" y="3904"/>
                  </a:cubicBezTo>
                  <a:cubicBezTo>
                    <a:pt x="2946" y="3638"/>
                    <a:pt x="4100" y="3181"/>
                    <a:pt x="5688" y="2687"/>
                  </a:cubicBezTo>
                  <a:cubicBezTo>
                    <a:pt x="7275" y="2193"/>
                    <a:pt x="9296" y="1660"/>
                    <a:pt x="11268" y="1242"/>
                  </a:cubicBezTo>
                  <a:cubicBezTo>
                    <a:pt x="13241" y="824"/>
                    <a:pt x="15165" y="519"/>
                    <a:pt x="16728" y="329"/>
                  </a:cubicBezTo>
                  <a:cubicBezTo>
                    <a:pt x="18292" y="139"/>
                    <a:pt x="19494" y="63"/>
                    <a:pt x="20216" y="25"/>
                  </a:cubicBezTo>
                  <a:cubicBezTo>
                    <a:pt x="20938" y="-13"/>
                    <a:pt x="21178" y="-13"/>
                    <a:pt x="21322" y="63"/>
                  </a:cubicBezTo>
                  <a:cubicBezTo>
                    <a:pt x="21467" y="139"/>
                    <a:pt x="21515" y="291"/>
                    <a:pt x="21563" y="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718396" y="3566950"/>
              <a:ext cx="205718" cy="27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63" fill="norm" stroke="1" extrusionOk="0">
                  <a:moveTo>
                    <a:pt x="20760" y="0"/>
                  </a:moveTo>
                  <a:cubicBezTo>
                    <a:pt x="15911" y="2009"/>
                    <a:pt x="11062" y="4019"/>
                    <a:pt x="8197" y="5274"/>
                  </a:cubicBezTo>
                  <a:cubicBezTo>
                    <a:pt x="5331" y="6530"/>
                    <a:pt x="4450" y="7033"/>
                    <a:pt x="3678" y="7619"/>
                  </a:cubicBezTo>
                  <a:cubicBezTo>
                    <a:pt x="2907" y="8205"/>
                    <a:pt x="2245" y="8874"/>
                    <a:pt x="2576" y="9377"/>
                  </a:cubicBezTo>
                  <a:cubicBezTo>
                    <a:pt x="2907" y="9879"/>
                    <a:pt x="4229" y="10214"/>
                    <a:pt x="5552" y="10381"/>
                  </a:cubicBezTo>
                  <a:cubicBezTo>
                    <a:pt x="6874" y="10549"/>
                    <a:pt x="8197" y="10549"/>
                    <a:pt x="9739" y="10549"/>
                  </a:cubicBezTo>
                  <a:cubicBezTo>
                    <a:pt x="11282" y="10549"/>
                    <a:pt x="13045" y="10549"/>
                    <a:pt x="13486" y="10884"/>
                  </a:cubicBezTo>
                  <a:cubicBezTo>
                    <a:pt x="13927" y="11219"/>
                    <a:pt x="13045" y="11888"/>
                    <a:pt x="10952" y="13060"/>
                  </a:cubicBezTo>
                  <a:cubicBezTo>
                    <a:pt x="8858" y="14233"/>
                    <a:pt x="5552" y="15907"/>
                    <a:pt x="3458" y="16995"/>
                  </a:cubicBezTo>
                  <a:cubicBezTo>
                    <a:pt x="1364" y="18084"/>
                    <a:pt x="482" y="18586"/>
                    <a:pt x="152" y="19256"/>
                  </a:cubicBezTo>
                  <a:cubicBezTo>
                    <a:pt x="-179" y="19926"/>
                    <a:pt x="41" y="20763"/>
                    <a:pt x="703" y="21181"/>
                  </a:cubicBezTo>
                  <a:cubicBezTo>
                    <a:pt x="1364" y="21600"/>
                    <a:pt x="2466" y="21600"/>
                    <a:pt x="5992" y="20847"/>
                  </a:cubicBezTo>
                  <a:cubicBezTo>
                    <a:pt x="9519" y="20093"/>
                    <a:pt x="15470" y="18586"/>
                    <a:pt x="21421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977131" y="3522500"/>
              <a:ext cx="11843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600" fill="norm" stroke="1" extrusionOk="0">
                  <a:moveTo>
                    <a:pt x="20837" y="0"/>
                  </a:moveTo>
                  <a:cubicBezTo>
                    <a:pt x="17858" y="1005"/>
                    <a:pt x="14878" y="2009"/>
                    <a:pt x="11527" y="3684"/>
                  </a:cubicBezTo>
                  <a:cubicBezTo>
                    <a:pt x="8175" y="5358"/>
                    <a:pt x="4451" y="7702"/>
                    <a:pt x="2216" y="10298"/>
                  </a:cubicBezTo>
                  <a:cubicBezTo>
                    <a:pt x="-18" y="12893"/>
                    <a:pt x="-763" y="15740"/>
                    <a:pt x="913" y="17665"/>
                  </a:cubicBezTo>
                  <a:cubicBezTo>
                    <a:pt x="2589" y="19591"/>
                    <a:pt x="6685" y="20595"/>
                    <a:pt x="9851" y="21098"/>
                  </a:cubicBezTo>
                  <a:cubicBezTo>
                    <a:pt x="13016" y="21600"/>
                    <a:pt x="15251" y="21600"/>
                    <a:pt x="17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127313" y="3547900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188369" y="3547900"/>
              <a:ext cx="8499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414" y="3600"/>
                    <a:pt x="11672" y="7200"/>
                    <a:pt x="7984" y="10232"/>
                  </a:cubicBezTo>
                  <a:cubicBezTo>
                    <a:pt x="4296" y="13263"/>
                    <a:pt x="1662" y="15726"/>
                    <a:pt x="609" y="17432"/>
                  </a:cubicBezTo>
                  <a:cubicBezTo>
                    <a:pt x="-445" y="19137"/>
                    <a:pt x="82" y="20084"/>
                    <a:pt x="609" y="20653"/>
                  </a:cubicBezTo>
                  <a:cubicBezTo>
                    <a:pt x="1135" y="21221"/>
                    <a:pt x="1662" y="21411"/>
                    <a:pt x="21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247963" y="3757450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267013" y="36241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343213" y="366220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489263" y="3554250"/>
              <a:ext cx="8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552763" y="3554250"/>
              <a:ext cx="1079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64"/>
                    <a:pt x="17365" y="327"/>
                    <a:pt x="15035" y="1309"/>
                  </a:cubicBezTo>
                  <a:cubicBezTo>
                    <a:pt x="12706" y="2291"/>
                    <a:pt x="10165" y="4091"/>
                    <a:pt x="7624" y="6791"/>
                  </a:cubicBezTo>
                  <a:cubicBezTo>
                    <a:pt x="5082" y="9491"/>
                    <a:pt x="2541" y="13091"/>
                    <a:pt x="1271" y="15709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482913" y="348440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635313" y="3490750"/>
              <a:ext cx="8577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12644" y="0"/>
                  </a:moveTo>
                  <a:cubicBezTo>
                    <a:pt x="16859" y="3600"/>
                    <a:pt x="21073" y="7200"/>
                    <a:pt x="21337" y="10425"/>
                  </a:cubicBezTo>
                  <a:cubicBezTo>
                    <a:pt x="21600" y="13650"/>
                    <a:pt x="17912" y="16500"/>
                    <a:pt x="13698" y="18300"/>
                  </a:cubicBezTo>
                  <a:cubicBezTo>
                    <a:pt x="9483" y="20100"/>
                    <a:pt x="4741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743263" y="3410317"/>
              <a:ext cx="10795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29"/>
                  </a:moveTo>
                  <a:cubicBezTo>
                    <a:pt x="1271" y="1464"/>
                    <a:pt x="2541" y="0"/>
                    <a:pt x="3812" y="0"/>
                  </a:cubicBezTo>
                  <a:cubicBezTo>
                    <a:pt x="5082" y="0"/>
                    <a:pt x="6353" y="1464"/>
                    <a:pt x="6776" y="3112"/>
                  </a:cubicBezTo>
                  <a:cubicBezTo>
                    <a:pt x="7200" y="4759"/>
                    <a:pt x="6776" y="6590"/>
                    <a:pt x="5294" y="8786"/>
                  </a:cubicBezTo>
                  <a:cubicBezTo>
                    <a:pt x="3812" y="10983"/>
                    <a:pt x="1271" y="13546"/>
                    <a:pt x="2329" y="15376"/>
                  </a:cubicBezTo>
                  <a:cubicBezTo>
                    <a:pt x="3388" y="17207"/>
                    <a:pt x="8047" y="18305"/>
                    <a:pt x="11859" y="19220"/>
                  </a:cubicBezTo>
                  <a:cubicBezTo>
                    <a:pt x="15671" y="20136"/>
                    <a:pt x="18635" y="208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866213" y="4815783"/>
              <a:ext cx="196851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455"/>
                  </a:moveTo>
                  <a:cubicBezTo>
                    <a:pt x="697" y="1227"/>
                    <a:pt x="1394" y="0"/>
                    <a:pt x="3135" y="0"/>
                  </a:cubicBezTo>
                  <a:cubicBezTo>
                    <a:pt x="4877" y="0"/>
                    <a:pt x="7665" y="1227"/>
                    <a:pt x="8477" y="3927"/>
                  </a:cubicBezTo>
                  <a:cubicBezTo>
                    <a:pt x="9290" y="6627"/>
                    <a:pt x="8129" y="10800"/>
                    <a:pt x="7084" y="13377"/>
                  </a:cubicBezTo>
                  <a:cubicBezTo>
                    <a:pt x="6039" y="15955"/>
                    <a:pt x="5110" y="16936"/>
                    <a:pt x="4181" y="18041"/>
                  </a:cubicBezTo>
                  <a:cubicBezTo>
                    <a:pt x="3252" y="19145"/>
                    <a:pt x="2323" y="20373"/>
                    <a:pt x="2671" y="20986"/>
                  </a:cubicBezTo>
                  <a:cubicBezTo>
                    <a:pt x="3019" y="21600"/>
                    <a:pt x="4645" y="21600"/>
                    <a:pt x="8013" y="20741"/>
                  </a:cubicBezTo>
                  <a:cubicBezTo>
                    <a:pt x="11381" y="19882"/>
                    <a:pt x="16490" y="18164"/>
                    <a:pt x="21600" y="16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132913" y="4754400"/>
              <a:ext cx="9060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600" fill="norm" stroke="1" extrusionOk="0">
                  <a:moveTo>
                    <a:pt x="0" y="0"/>
                  </a:moveTo>
                  <a:cubicBezTo>
                    <a:pt x="5635" y="1358"/>
                    <a:pt x="11270" y="2717"/>
                    <a:pt x="15261" y="4687"/>
                  </a:cubicBezTo>
                  <a:cubicBezTo>
                    <a:pt x="19252" y="6657"/>
                    <a:pt x="21600" y="9238"/>
                    <a:pt x="19017" y="12158"/>
                  </a:cubicBezTo>
                  <a:cubicBezTo>
                    <a:pt x="16435" y="15079"/>
                    <a:pt x="8922" y="18340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707572" y="4708734"/>
              <a:ext cx="114192" cy="34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44" fill="norm" stroke="1" extrusionOk="0">
                  <a:moveTo>
                    <a:pt x="18831" y="3654"/>
                  </a:moveTo>
                  <a:cubicBezTo>
                    <a:pt x="18045" y="2594"/>
                    <a:pt x="17260" y="1534"/>
                    <a:pt x="15689" y="872"/>
                  </a:cubicBezTo>
                  <a:cubicBezTo>
                    <a:pt x="14118" y="209"/>
                    <a:pt x="11762" y="-56"/>
                    <a:pt x="9798" y="10"/>
                  </a:cubicBezTo>
                  <a:cubicBezTo>
                    <a:pt x="7834" y="77"/>
                    <a:pt x="6263" y="474"/>
                    <a:pt x="4496" y="2396"/>
                  </a:cubicBezTo>
                  <a:cubicBezTo>
                    <a:pt x="2729" y="4317"/>
                    <a:pt x="765" y="7762"/>
                    <a:pt x="176" y="10810"/>
                  </a:cubicBezTo>
                  <a:cubicBezTo>
                    <a:pt x="-413" y="13858"/>
                    <a:pt x="372" y="16508"/>
                    <a:pt x="4103" y="18231"/>
                  </a:cubicBezTo>
                  <a:cubicBezTo>
                    <a:pt x="7834" y="19954"/>
                    <a:pt x="14511" y="20749"/>
                    <a:pt x="21187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496679" y="4770020"/>
              <a:ext cx="296635" cy="51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17" fill="norm" stroke="1" extrusionOk="0">
                  <a:moveTo>
                    <a:pt x="8141" y="929"/>
                  </a:moveTo>
                  <a:cubicBezTo>
                    <a:pt x="6916" y="1454"/>
                    <a:pt x="5690" y="1978"/>
                    <a:pt x="4388" y="2241"/>
                  </a:cubicBezTo>
                  <a:cubicBezTo>
                    <a:pt x="3086" y="2503"/>
                    <a:pt x="1707" y="2503"/>
                    <a:pt x="1018" y="2284"/>
                  </a:cubicBezTo>
                  <a:cubicBezTo>
                    <a:pt x="329" y="2066"/>
                    <a:pt x="329" y="1629"/>
                    <a:pt x="635" y="1279"/>
                  </a:cubicBezTo>
                  <a:cubicBezTo>
                    <a:pt x="941" y="929"/>
                    <a:pt x="1554" y="667"/>
                    <a:pt x="2243" y="448"/>
                  </a:cubicBezTo>
                  <a:cubicBezTo>
                    <a:pt x="2933" y="229"/>
                    <a:pt x="3699" y="54"/>
                    <a:pt x="4465" y="11"/>
                  </a:cubicBezTo>
                  <a:cubicBezTo>
                    <a:pt x="5231" y="-33"/>
                    <a:pt x="5997" y="54"/>
                    <a:pt x="6456" y="361"/>
                  </a:cubicBezTo>
                  <a:cubicBezTo>
                    <a:pt x="6916" y="667"/>
                    <a:pt x="7069" y="1191"/>
                    <a:pt x="6916" y="2503"/>
                  </a:cubicBezTo>
                  <a:cubicBezTo>
                    <a:pt x="6763" y="3815"/>
                    <a:pt x="6303" y="5914"/>
                    <a:pt x="5460" y="7575"/>
                  </a:cubicBezTo>
                  <a:cubicBezTo>
                    <a:pt x="4618" y="9237"/>
                    <a:pt x="3392" y="10461"/>
                    <a:pt x="2397" y="11117"/>
                  </a:cubicBezTo>
                  <a:cubicBezTo>
                    <a:pt x="1401" y="11773"/>
                    <a:pt x="635" y="11860"/>
                    <a:pt x="252" y="11598"/>
                  </a:cubicBezTo>
                  <a:cubicBezTo>
                    <a:pt x="-131" y="11335"/>
                    <a:pt x="-131" y="10723"/>
                    <a:pt x="635" y="9893"/>
                  </a:cubicBezTo>
                  <a:cubicBezTo>
                    <a:pt x="1401" y="9062"/>
                    <a:pt x="2933" y="8012"/>
                    <a:pt x="5078" y="6569"/>
                  </a:cubicBezTo>
                  <a:cubicBezTo>
                    <a:pt x="7222" y="5127"/>
                    <a:pt x="9980" y="3290"/>
                    <a:pt x="11741" y="2153"/>
                  </a:cubicBezTo>
                  <a:cubicBezTo>
                    <a:pt x="13503" y="1016"/>
                    <a:pt x="14269" y="579"/>
                    <a:pt x="14346" y="710"/>
                  </a:cubicBezTo>
                  <a:cubicBezTo>
                    <a:pt x="14422" y="841"/>
                    <a:pt x="13809" y="1541"/>
                    <a:pt x="12737" y="3378"/>
                  </a:cubicBezTo>
                  <a:cubicBezTo>
                    <a:pt x="11665" y="5214"/>
                    <a:pt x="10133" y="8187"/>
                    <a:pt x="9137" y="11161"/>
                  </a:cubicBezTo>
                  <a:cubicBezTo>
                    <a:pt x="8141" y="14134"/>
                    <a:pt x="7682" y="17107"/>
                    <a:pt x="7529" y="18812"/>
                  </a:cubicBezTo>
                  <a:cubicBezTo>
                    <a:pt x="7375" y="20518"/>
                    <a:pt x="7529" y="20955"/>
                    <a:pt x="7988" y="21217"/>
                  </a:cubicBezTo>
                  <a:cubicBezTo>
                    <a:pt x="8448" y="21480"/>
                    <a:pt x="9214" y="21567"/>
                    <a:pt x="10363" y="20955"/>
                  </a:cubicBezTo>
                  <a:cubicBezTo>
                    <a:pt x="11512" y="20343"/>
                    <a:pt x="13043" y="19031"/>
                    <a:pt x="13963" y="17632"/>
                  </a:cubicBezTo>
                  <a:cubicBezTo>
                    <a:pt x="14882" y="16233"/>
                    <a:pt x="15188" y="14746"/>
                    <a:pt x="15112" y="13828"/>
                  </a:cubicBezTo>
                  <a:cubicBezTo>
                    <a:pt x="15035" y="12910"/>
                    <a:pt x="14575" y="12560"/>
                    <a:pt x="13963" y="12297"/>
                  </a:cubicBezTo>
                  <a:cubicBezTo>
                    <a:pt x="13350" y="12035"/>
                    <a:pt x="12584" y="11860"/>
                    <a:pt x="12814" y="11641"/>
                  </a:cubicBezTo>
                  <a:cubicBezTo>
                    <a:pt x="13043" y="11423"/>
                    <a:pt x="14269" y="11161"/>
                    <a:pt x="15878" y="11029"/>
                  </a:cubicBezTo>
                  <a:cubicBezTo>
                    <a:pt x="17486" y="10898"/>
                    <a:pt x="19478" y="10898"/>
                    <a:pt x="21469" y="1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514584" y="4722650"/>
              <a:ext cx="2168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20112" y="0"/>
                  </a:moveTo>
                  <a:cubicBezTo>
                    <a:pt x="12257" y="3116"/>
                    <a:pt x="4403" y="6233"/>
                    <a:pt x="1457" y="9510"/>
                  </a:cubicBezTo>
                  <a:cubicBezTo>
                    <a:pt x="-1488" y="12788"/>
                    <a:pt x="476" y="16227"/>
                    <a:pt x="3421" y="18269"/>
                  </a:cubicBezTo>
                  <a:cubicBezTo>
                    <a:pt x="6367" y="20310"/>
                    <a:pt x="10294" y="20955"/>
                    <a:pt x="14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627391" y="4780797"/>
              <a:ext cx="110361" cy="30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1" h="21496" fill="norm" stroke="1" extrusionOk="0">
                  <a:moveTo>
                    <a:pt x="752" y="5329"/>
                  </a:moveTo>
                  <a:cubicBezTo>
                    <a:pt x="4994" y="5629"/>
                    <a:pt x="9237" y="5929"/>
                    <a:pt x="12516" y="5704"/>
                  </a:cubicBezTo>
                  <a:cubicBezTo>
                    <a:pt x="15794" y="5479"/>
                    <a:pt x="18109" y="4729"/>
                    <a:pt x="19266" y="3979"/>
                  </a:cubicBezTo>
                  <a:cubicBezTo>
                    <a:pt x="20423" y="3229"/>
                    <a:pt x="20423" y="2479"/>
                    <a:pt x="19073" y="1654"/>
                  </a:cubicBezTo>
                  <a:cubicBezTo>
                    <a:pt x="17723" y="829"/>
                    <a:pt x="15023" y="-71"/>
                    <a:pt x="11937" y="4"/>
                  </a:cubicBezTo>
                  <a:cubicBezTo>
                    <a:pt x="8852" y="79"/>
                    <a:pt x="5380" y="1129"/>
                    <a:pt x="2873" y="3229"/>
                  </a:cubicBezTo>
                  <a:cubicBezTo>
                    <a:pt x="366" y="5329"/>
                    <a:pt x="-1177" y="8479"/>
                    <a:pt x="1137" y="11104"/>
                  </a:cubicBezTo>
                  <a:cubicBezTo>
                    <a:pt x="3452" y="13729"/>
                    <a:pt x="9623" y="15829"/>
                    <a:pt x="13480" y="17179"/>
                  </a:cubicBezTo>
                  <a:cubicBezTo>
                    <a:pt x="17337" y="18529"/>
                    <a:pt x="18880" y="19129"/>
                    <a:pt x="19073" y="19729"/>
                  </a:cubicBezTo>
                  <a:cubicBezTo>
                    <a:pt x="19266" y="20329"/>
                    <a:pt x="18109" y="20929"/>
                    <a:pt x="15602" y="21229"/>
                  </a:cubicBezTo>
                  <a:cubicBezTo>
                    <a:pt x="13094" y="21529"/>
                    <a:pt x="9237" y="21529"/>
                    <a:pt x="6344" y="21454"/>
                  </a:cubicBezTo>
                  <a:cubicBezTo>
                    <a:pt x="3452" y="21379"/>
                    <a:pt x="1523" y="21229"/>
                    <a:pt x="944" y="21079"/>
                  </a:cubicBezTo>
                  <a:cubicBezTo>
                    <a:pt x="366" y="20929"/>
                    <a:pt x="1137" y="20779"/>
                    <a:pt x="1909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771213" y="5021100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745813" y="5021100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200"/>
                    <a:pt x="11314" y="6400"/>
                    <a:pt x="7714" y="10000"/>
                  </a:cubicBezTo>
                  <a:cubicBezTo>
                    <a:pt x="4114" y="13600"/>
                    <a:pt x="2057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828363" y="5122700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953367" y="5021100"/>
              <a:ext cx="4644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0"/>
                  </a:moveTo>
                  <a:cubicBezTo>
                    <a:pt x="-54" y="3273"/>
                    <a:pt x="-993" y="6545"/>
                    <a:pt x="2294" y="10145"/>
                  </a:cubicBezTo>
                  <a:cubicBezTo>
                    <a:pt x="5581" y="13745"/>
                    <a:pt x="13094" y="17673"/>
                    <a:pt x="206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961713" y="5040150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2016"/>
                    <a:pt x="10286" y="4032"/>
                    <a:pt x="6686" y="7632"/>
                  </a:cubicBezTo>
                  <a:cubicBezTo>
                    <a:pt x="3086" y="11232"/>
                    <a:pt x="1543" y="16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806763" y="4658077"/>
              <a:ext cx="110501" cy="9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14" fill="norm" stroke="1" extrusionOk="0">
                  <a:moveTo>
                    <a:pt x="5382" y="8505"/>
                  </a:moveTo>
                  <a:cubicBezTo>
                    <a:pt x="3751" y="9884"/>
                    <a:pt x="2121" y="11263"/>
                    <a:pt x="1102" y="13101"/>
                  </a:cubicBezTo>
                  <a:cubicBezTo>
                    <a:pt x="84" y="14940"/>
                    <a:pt x="-324" y="17237"/>
                    <a:pt x="287" y="17697"/>
                  </a:cubicBezTo>
                  <a:cubicBezTo>
                    <a:pt x="899" y="18157"/>
                    <a:pt x="2529" y="16778"/>
                    <a:pt x="3751" y="14940"/>
                  </a:cubicBezTo>
                  <a:cubicBezTo>
                    <a:pt x="4974" y="13101"/>
                    <a:pt x="5789" y="10803"/>
                    <a:pt x="7216" y="7816"/>
                  </a:cubicBezTo>
                  <a:cubicBezTo>
                    <a:pt x="8642" y="4829"/>
                    <a:pt x="10680" y="1152"/>
                    <a:pt x="12310" y="233"/>
                  </a:cubicBezTo>
                  <a:cubicBezTo>
                    <a:pt x="13940" y="-686"/>
                    <a:pt x="15163" y="1152"/>
                    <a:pt x="16589" y="5059"/>
                  </a:cubicBezTo>
                  <a:cubicBezTo>
                    <a:pt x="18016" y="8965"/>
                    <a:pt x="19646" y="14940"/>
                    <a:pt x="21276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177613" y="4716300"/>
              <a:ext cx="3715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4400" y="0"/>
                  </a:moveTo>
                  <a:cubicBezTo>
                    <a:pt x="18000" y="2571"/>
                    <a:pt x="21600" y="5143"/>
                    <a:pt x="21000" y="8434"/>
                  </a:cubicBezTo>
                  <a:cubicBezTo>
                    <a:pt x="20400" y="11726"/>
                    <a:pt x="15600" y="15737"/>
                    <a:pt x="11400" y="18051"/>
                  </a:cubicBezTo>
                  <a:cubicBezTo>
                    <a:pt x="7200" y="20366"/>
                    <a:pt x="3600" y="209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450663" y="4760750"/>
              <a:ext cx="23689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147" y="0"/>
                  </a:moveTo>
                  <a:cubicBezTo>
                    <a:pt x="5735" y="2274"/>
                    <a:pt x="10322" y="4547"/>
                    <a:pt x="13189" y="5874"/>
                  </a:cubicBezTo>
                  <a:cubicBezTo>
                    <a:pt x="16057" y="7200"/>
                    <a:pt x="17204" y="7579"/>
                    <a:pt x="18255" y="7958"/>
                  </a:cubicBezTo>
                  <a:cubicBezTo>
                    <a:pt x="19306" y="8337"/>
                    <a:pt x="20262" y="8716"/>
                    <a:pt x="20835" y="9221"/>
                  </a:cubicBezTo>
                  <a:cubicBezTo>
                    <a:pt x="21409" y="9726"/>
                    <a:pt x="21600" y="10358"/>
                    <a:pt x="21122" y="10926"/>
                  </a:cubicBezTo>
                  <a:cubicBezTo>
                    <a:pt x="20644" y="11495"/>
                    <a:pt x="19497" y="12000"/>
                    <a:pt x="16535" y="13453"/>
                  </a:cubicBezTo>
                  <a:cubicBezTo>
                    <a:pt x="13572" y="14905"/>
                    <a:pt x="8793" y="17305"/>
                    <a:pt x="5735" y="18821"/>
                  </a:cubicBezTo>
                  <a:cubicBezTo>
                    <a:pt x="2676" y="20337"/>
                    <a:pt x="1338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978291" y="4819637"/>
              <a:ext cx="110808" cy="21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69" fill="norm" stroke="1" extrusionOk="0">
                  <a:moveTo>
                    <a:pt x="17006" y="2345"/>
                  </a:moveTo>
                  <a:cubicBezTo>
                    <a:pt x="16191" y="1296"/>
                    <a:pt x="15376" y="247"/>
                    <a:pt x="14153" y="38"/>
                  </a:cubicBezTo>
                  <a:cubicBezTo>
                    <a:pt x="12931" y="-172"/>
                    <a:pt x="11300" y="457"/>
                    <a:pt x="8855" y="2869"/>
                  </a:cubicBezTo>
                  <a:cubicBezTo>
                    <a:pt x="6410" y="5280"/>
                    <a:pt x="3149" y="9475"/>
                    <a:pt x="1519" y="12515"/>
                  </a:cubicBezTo>
                  <a:cubicBezTo>
                    <a:pt x="-111" y="15556"/>
                    <a:pt x="-111" y="17444"/>
                    <a:pt x="93" y="18911"/>
                  </a:cubicBezTo>
                  <a:cubicBezTo>
                    <a:pt x="297" y="20379"/>
                    <a:pt x="704" y="21428"/>
                    <a:pt x="3964" y="21113"/>
                  </a:cubicBezTo>
                  <a:cubicBezTo>
                    <a:pt x="7225" y="20799"/>
                    <a:pt x="13338" y="19121"/>
                    <a:pt x="16802" y="16395"/>
                  </a:cubicBezTo>
                  <a:cubicBezTo>
                    <a:pt x="20266" y="13669"/>
                    <a:pt x="21081" y="9894"/>
                    <a:pt x="21285" y="7482"/>
                  </a:cubicBezTo>
                  <a:cubicBezTo>
                    <a:pt x="21489" y="5071"/>
                    <a:pt x="21081" y="4022"/>
                    <a:pt x="19859" y="3288"/>
                  </a:cubicBezTo>
                  <a:cubicBezTo>
                    <a:pt x="18636" y="2554"/>
                    <a:pt x="16598" y="2135"/>
                    <a:pt x="14561" y="1925"/>
                  </a:cubicBezTo>
                  <a:cubicBezTo>
                    <a:pt x="12523" y="1715"/>
                    <a:pt x="10485" y="1715"/>
                    <a:pt x="9874" y="2240"/>
                  </a:cubicBezTo>
                  <a:cubicBezTo>
                    <a:pt x="9263" y="2764"/>
                    <a:pt x="10078" y="3812"/>
                    <a:pt x="10893" y="4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238063" y="493220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345510" y="4763835"/>
              <a:ext cx="108454" cy="29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71" fill="norm" stroke="1" extrusionOk="0">
                  <a:moveTo>
                    <a:pt x="21283" y="1172"/>
                  </a:moveTo>
                  <a:cubicBezTo>
                    <a:pt x="15468" y="551"/>
                    <a:pt x="9652" y="-71"/>
                    <a:pt x="5914" y="7"/>
                  </a:cubicBezTo>
                  <a:cubicBezTo>
                    <a:pt x="2175" y="84"/>
                    <a:pt x="514" y="861"/>
                    <a:pt x="98" y="2027"/>
                  </a:cubicBezTo>
                  <a:cubicBezTo>
                    <a:pt x="-317" y="3192"/>
                    <a:pt x="514" y="4746"/>
                    <a:pt x="3837" y="7388"/>
                  </a:cubicBezTo>
                  <a:cubicBezTo>
                    <a:pt x="7160" y="10030"/>
                    <a:pt x="12975" y="13759"/>
                    <a:pt x="15883" y="16012"/>
                  </a:cubicBezTo>
                  <a:cubicBezTo>
                    <a:pt x="18791" y="18266"/>
                    <a:pt x="18791" y="19043"/>
                    <a:pt x="17960" y="19664"/>
                  </a:cubicBezTo>
                  <a:cubicBezTo>
                    <a:pt x="17129" y="20286"/>
                    <a:pt x="15468" y="20752"/>
                    <a:pt x="13391" y="21063"/>
                  </a:cubicBezTo>
                  <a:cubicBezTo>
                    <a:pt x="11314" y="21374"/>
                    <a:pt x="8821" y="21529"/>
                    <a:pt x="6537" y="21141"/>
                  </a:cubicBezTo>
                  <a:cubicBezTo>
                    <a:pt x="4252" y="20752"/>
                    <a:pt x="2175" y="19820"/>
                    <a:pt x="98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346013" y="4729000"/>
              <a:ext cx="254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710" y="12000"/>
                  </a:cubicBezTo>
                  <a:cubicBezTo>
                    <a:pt x="3420" y="8400"/>
                    <a:pt x="6840" y="4200"/>
                    <a:pt x="10440" y="2100"/>
                  </a:cubicBezTo>
                  <a:cubicBezTo>
                    <a:pt x="14040" y="0"/>
                    <a:pt x="178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504763" y="5110000"/>
              <a:ext cx="57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8000" y="108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609663" y="478615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575469" y="4650550"/>
              <a:ext cx="161195" cy="42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00" fill="norm" stroke="1" extrusionOk="0">
                  <a:moveTo>
                    <a:pt x="4532" y="9642"/>
                  </a:moveTo>
                  <a:cubicBezTo>
                    <a:pt x="3690" y="10701"/>
                    <a:pt x="2849" y="11760"/>
                    <a:pt x="2288" y="13401"/>
                  </a:cubicBezTo>
                  <a:cubicBezTo>
                    <a:pt x="1727" y="15042"/>
                    <a:pt x="1446" y="17266"/>
                    <a:pt x="1306" y="18801"/>
                  </a:cubicBezTo>
                  <a:cubicBezTo>
                    <a:pt x="1166" y="20336"/>
                    <a:pt x="1166" y="21183"/>
                    <a:pt x="1025" y="21289"/>
                  </a:cubicBezTo>
                  <a:cubicBezTo>
                    <a:pt x="885" y="21395"/>
                    <a:pt x="605" y="20760"/>
                    <a:pt x="324" y="18430"/>
                  </a:cubicBezTo>
                  <a:cubicBezTo>
                    <a:pt x="44" y="16101"/>
                    <a:pt x="-237" y="12077"/>
                    <a:pt x="324" y="8795"/>
                  </a:cubicBezTo>
                  <a:cubicBezTo>
                    <a:pt x="885" y="5513"/>
                    <a:pt x="2288" y="2971"/>
                    <a:pt x="3550" y="1542"/>
                  </a:cubicBezTo>
                  <a:cubicBezTo>
                    <a:pt x="4812" y="113"/>
                    <a:pt x="5934" y="-205"/>
                    <a:pt x="8179" y="113"/>
                  </a:cubicBezTo>
                  <a:cubicBezTo>
                    <a:pt x="10423" y="430"/>
                    <a:pt x="13789" y="1383"/>
                    <a:pt x="15753" y="3130"/>
                  </a:cubicBezTo>
                  <a:cubicBezTo>
                    <a:pt x="17716" y="4877"/>
                    <a:pt x="18277" y="7419"/>
                    <a:pt x="16875" y="9271"/>
                  </a:cubicBezTo>
                  <a:cubicBezTo>
                    <a:pt x="15472" y="11124"/>
                    <a:pt x="12106" y="12289"/>
                    <a:pt x="9721" y="12871"/>
                  </a:cubicBezTo>
                  <a:cubicBezTo>
                    <a:pt x="7337" y="13454"/>
                    <a:pt x="5934" y="13454"/>
                    <a:pt x="4392" y="13401"/>
                  </a:cubicBezTo>
                  <a:cubicBezTo>
                    <a:pt x="2849" y="13348"/>
                    <a:pt x="1166" y="13242"/>
                    <a:pt x="1166" y="13242"/>
                  </a:cubicBezTo>
                  <a:cubicBezTo>
                    <a:pt x="1166" y="13242"/>
                    <a:pt x="2849" y="13348"/>
                    <a:pt x="5794" y="13983"/>
                  </a:cubicBezTo>
                  <a:cubicBezTo>
                    <a:pt x="8740" y="14619"/>
                    <a:pt x="12947" y="15783"/>
                    <a:pt x="15753" y="16630"/>
                  </a:cubicBezTo>
                  <a:cubicBezTo>
                    <a:pt x="18558" y="17477"/>
                    <a:pt x="19960" y="18007"/>
                    <a:pt x="21363" y="18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742464" y="4875562"/>
              <a:ext cx="121200" cy="13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895" fill="norm" stroke="1" extrusionOk="0">
                  <a:moveTo>
                    <a:pt x="1194" y="7546"/>
                  </a:moveTo>
                  <a:cubicBezTo>
                    <a:pt x="3024" y="7546"/>
                    <a:pt x="4855" y="7546"/>
                    <a:pt x="6685" y="7070"/>
                  </a:cubicBezTo>
                  <a:cubicBezTo>
                    <a:pt x="8516" y="6593"/>
                    <a:pt x="10346" y="5640"/>
                    <a:pt x="11261" y="4211"/>
                  </a:cubicBezTo>
                  <a:cubicBezTo>
                    <a:pt x="12177" y="2781"/>
                    <a:pt x="12177" y="876"/>
                    <a:pt x="11261" y="240"/>
                  </a:cubicBezTo>
                  <a:cubicBezTo>
                    <a:pt x="10346" y="-395"/>
                    <a:pt x="8516" y="240"/>
                    <a:pt x="6502" y="1987"/>
                  </a:cubicBezTo>
                  <a:cubicBezTo>
                    <a:pt x="4488" y="3734"/>
                    <a:pt x="2292" y="6593"/>
                    <a:pt x="1010" y="9293"/>
                  </a:cubicBezTo>
                  <a:cubicBezTo>
                    <a:pt x="-271" y="11993"/>
                    <a:pt x="-637" y="14534"/>
                    <a:pt x="1743" y="16599"/>
                  </a:cubicBezTo>
                  <a:cubicBezTo>
                    <a:pt x="4122" y="18664"/>
                    <a:pt x="9248" y="20252"/>
                    <a:pt x="12909" y="20729"/>
                  </a:cubicBezTo>
                  <a:cubicBezTo>
                    <a:pt x="16570" y="21205"/>
                    <a:pt x="18766" y="20570"/>
                    <a:pt x="20963" y="19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901763" y="4887750"/>
              <a:ext cx="62707" cy="31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92" fill="norm" stroke="1" extrusionOk="0">
                  <a:moveTo>
                    <a:pt x="10800" y="0"/>
                  </a:moveTo>
                  <a:cubicBezTo>
                    <a:pt x="12240" y="3290"/>
                    <a:pt x="13680" y="6580"/>
                    <a:pt x="15480" y="9584"/>
                  </a:cubicBezTo>
                  <a:cubicBezTo>
                    <a:pt x="17280" y="12588"/>
                    <a:pt x="19440" y="15306"/>
                    <a:pt x="20520" y="17023"/>
                  </a:cubicBezTo>
                  <a:cubicBezTo>
                    <a:pt x="21600" y="18739"/>
                    <a:pt x="21600" y="19454"/>
                    <a:pt x="20520" y="20098"/>
                  </a:cubicBezTo>
                  <a:cubicBezTo>
                    <a:pt x="19440" y="20742"/>
                    <a:pt x="17280" y="21314"/>
                    <a:pt x="14400" y="21457"/>
                  </a:cubicBezTo>
                  <a:cubicBezTo>
                    <a:pt x="11520" y="21600"/>
                    <a:pt x="7920" y="21314"/>
                    <a:pt x="5400" y="20384"/>
                  </a:cubicBezTo>
                  <a:cubicBezTo>
                    <a:pt x="2880" y="19454"/>
                    <a:pt x="1440" y="17881"/>
                    <a:pt x="0" y="16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965263" y="477345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037951" y="4811626"/>
              <a:ext cx="105113" cy="15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173" fill="norm" stroke="1" extrusionOk="0">
                  <a:moveTo>
                    <a:pt x="3244" y="14001"/>
                  </a:moveTo>
                  <a:cubicBezTo>
                    <a:pt x="6208" y="11666"/>
                    <a:pt x="9173" y="9330"/>
                    <a:pt x="11291" y="7579"/>
                  </a:cubicBezTo>
                  <a:cubicBezTo>
                    <a:pt x="13408" y="5828"/>
                    <a:pt x="14679" y="4660"/>
                    <a:pt x="15526" y="3347"/>
                  </a:cubicBezTo>
                  <a:cubicBezTo>
                    <a:pt x="16373" y="2033"/>
                    <a:pt x="16797" y="574"/>
                    <a:pt x="15950" y="136"/>
                  </a:cubicBezTo>
                  <a:cubicBezTo>
                    <a:pt x="15103" y="-302"/>
                    <a:pt x="12985" y="282"/>
                    <a:pt x="10020" y="2471"/>
                  </a:cubicBezTo>
                  <a:cubicBezTo>
                    <a:pt x="7056" y="4660"/>
                    <a:pt x="3244" y="8455"/>
                    <a:pt x="1338" y="11666"/>
                  </a:cubicBezTo>
                  <a:cubicBezTo>
                    <a:pt x="-568" y="14876"/>
                    <a:pt x="-568" y="17503"/>
                    <a:pt x="2185" y="19109"/>
                  </a:cubicBezTo>
                  <a:cubicBezTo>
                    <a:pt x="4938" y="20714"/>
                    <a:pt x="10444" y="21298"/>
                    <a:pt x="14044" y="21152"/>
                  </a:cubicBezTo>
                  <a:cubicBezTo>
                    <a:pt x="17644" y="21006"/>
                    <a:pt x="19338" y="20130"/>
                    <a:pt x="21032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163559" y="4824250"/>
              <a:ext cx="112855" cy="1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06" fill="norm" stroke="1" extrusionOk="0">
                  <a:moveTo>
                    <a:pt x="20127" y="0"/>
                  </a:moveTo>
                  <a:cubicBezTo>
                    <a:pt x="15727" y="0"/>
                    <a:pt x="11327" y="0"/>
                    <a:pt x="7927" y="1329"/>
                  </a:cubicBezTo>
                  <a:cubicBezTo>
                    <a:pt x="4527" y="2658"/>
                    <a:pt x="2127" y="5317"/>
                    <a:pt x="927" y="8474"/>
                  </a:cubicBezTo>
                  <a:cubicBezTo>
                    <a:pt x="-273" y="11631"/>
                    <a:pt x="-273" y="15286"/>
                    <a:pt x="727" y="17778"/>
                  </a:cubicBezTo>
                  <a:cubicBezTo>
                    <a:pt x="1727" y="20271"/>
                    <a:pt x="3727" y="21600"/>
                    <a:pt x="7327" y="20935"/>
                  </a:cubicBezTo>
                  <a:cubicBezTo>
                    <a:pt x="10927" y="20271"/>
                    <a:pt x="16127" y="17612"/>
                    <a:pt x="21327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337755" y="4627400"/>
              <a:ext cx="84709" cy="31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37" fill="norm" stroke="1" extrusionOk="0">
                  <a:moveTo>
                    <a:pt x="10020" y="0"/>
                  </a:moveTo>
                  <a:cubicBezTo>
                    <a:pt x="6859" y="1459"/>
                    <a:pt x="3698" y="2919"/>
                    <a:pt x="1854" y="5327"/>
                  </a:cubicBezTo>
                  <a:cubicBezTo>
                    <a:pt x="10" y="7735"/>
                    <a:pt x="-517" y="11092"/>
                    <a:pt x="537" y="13865"/>
                  </a:cubicBezTo>
                  <a:cubicBezTo>
                    <a:pt x="1590" y="16638"/>
                    <a:pt x="4224" y="18827"/>
                    <a:pt x="6859" y="20068"/>
                  </a:cubicBezTo>
                  <a:cubicBezTo>
                    <a:pt x="9493" y="21308"/>
                    <a:pt x="12127" y="21600"/>
                    <a:pt x="14498" y="21527"/>
                  </a:cubicBezTo>
                  <a:cubicBezTo>
                    <a:pt x="16868" y="21454"/>
                    <a:pt x="18976" y="21016"/>
                    <a:pt x="21083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313779" y="4779800"/>
              <a:ext cx="24838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241" y="21600"/>
                  </a:moveTo>
                  <a:cubicBezTo>
                    <a:pt x="971" y="21600"/>
                    <a:pt x="-300" y="21600"/>
                    <a:pt x="63" y="20700"/>
                  </a:cubicBezTo>
                  <a:cubicBezTo>
                    <a:pt x="426" y="19800"/>
                    <a:pt x="2423" y="18000"/>
                    <a:pt x="6234" y="14400"/>
                  </a:cubicBezTo>
                  <a:cubicBezTo>
                    <a:pt x="10046" y="10800"/>
                    <a:pt x="15673" y="5400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8069600" y="4589300"/>
              <a:ext cx="212957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5139" y="0"/>
                  </a:moveTo>
                  <a:cubicBezTo>
                    <a:pt x="4927" y="2614"/>
                    <a:pt x="4716" y="5228"/>
                    <a:pt x="4716" y="8599"/>
                  </a:cubicBezTo>
                  <a:cubicBezTo>
                    <a:pt x="4716" y="11969"/>
                    <a:pt x="4927" y="16097"/>
                    <a:pt x="4821" y="18504"/>
                  </a:cubicBezTo>
                  <a:cubicBezTo>
                    <a:pt x="4716" y="20912"/>
                    <a:pt x="4292" y="21600"/>
                    <a:pt x="3763" y="21600"/>
                  </a:cubicBezTo>
                  <a:cubicBezTo>
                    <a:pt x="3233" y="21600"/>
                    <a:pt x="2598" y="20912"/>
                    <a:pt x="2069" y="20155"/>
                  </a:cubicBezTo>
                  <a:cubicBezTo>
                    <a:pt x="1539" y="19399"/>
                    <a:pt x="1116" y="18573"/>
                    <a:pt x="692" y="17817"/>
                  </a:cubicBezTo>
                  <a:cubicBezTo>
                    <a:pt x="269" y="17060"/>
                    <a:pt x="-155" y="16372"/>
                    <a:pt x="57" y="15822"/>
                  </a:cubicBezTo>
                  <a:cubicBezTo>
                    <a:pt x="269" y="15271"/>
                    <a:pt x="1116" y="14859"/>
                    <a:pt x="3657" y="13896"/>
                  </a:cubicBezTo>
                  <a:cubicBezTo>
                    <a:pt x="6198" y="12932"/>
                    <a:pt x="10433" y="11419"/>
                    <a:pt x="13610" y="9355"/>
                  </a:cubicBezTo>
                  <a:cubicBezTo>
                    <a:pt x="16786" y="7292"/>
                    <a:pt x="18904" y="4678"/>
                    <a:pt x="20069" y="2958"/>
                  </a:cubicBezTo>
                  <a:cubicBezTo>
                    <a:pt x="21233" y="1238"/>
                    <a:pt x="21445" y="413"/>
                    <a:pt x="21233" y="413"/>
                  </a:cubicBezTo>
                  <a:cubicBezTo>
                    <a:pt x="21021" y="413"/>
                    <a:pt x="20386" y="1238"/>
                    <a:pt x="19751" y="3371"/>
                  </a:cubicBezTo>
                  <a:cubicBezTo>
                    <a:pt x="19116" y="5503"/>
                    <a:pt x="18480" y="8943"/>
                    <a:pt x="18163" y="11763"/>
                  </a:cubicBezTo>
                  <a:cubicBezTo>
                    <a:pt x="17845" y="14583"/>
                    <a:pt x="17845" y="16785"/>
                    <a:pt x="17845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8271246" y="4817900"/>
              <a:ext cx="86004" cy="11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275" fill="norm" stroke="1" extrusionOk="0">
                  <a:moveTo>
                    <a:pt x="14065" y="0"/>
                  </a:moveTo>
                  <a:cubicBezTo>
                    <a:pt x="10047" y="3600"/>
                    <a:pt x="6028" y="7200"/>
                    <a:pt x="3516" y="10000"/>
                  </a:cubicBezTo>
                  <a:cubicBezTo>
                    <a:pt x="1005" y="12800"/>
                    <a:pt x="0" y="14800"/>
                    <a:pt x="0" y="16800"/>
                  </a:cubicBezTo>
                  <a:cubicBezTo>
                    <a:pt x="0" y="18800"/>
                    <a:pt x="1005" y="20800"/>
                    <a:pt x="4270" y="21200"/>
                  </a:cubicBezTo>
                  <a:cubicBezTo>
                    <a:pt x="7535" y="21600"/>
                    <a:pt x="13060" y="20400"/>
                    <a:pt x="16577" y="17800"/>
                  </a:cubicBezTo>
                  <a:cubicBezTo>
                    <a:pt x="20093" y="15200"/>
                    <a:pt x="21600" y="11200"/>
                    <a:pt x="19340" y="8000"/>
                  </a:cubicBezTo>
                  <a:cubicBezTo>
                    <a:pt x="17079" y="4800"/>
                    <a:pt x="11051" y="2400"/>
                    <a:pt x="50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2552013" y="6777605"/>
              <a:ext cx="222251" cy="28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998"/>
                  </a:moveTo>
                  <a:cubicBezTo>
                    <a:pt x="4937" y="2372"/>
                    <a:pt x="9874" y="1746"/>
                    <a:pt x="13166" y="1120"/>
                  </a:cubicBezTo>
                  <a:cubicBezTo>
                    <a:pt x="16457" y="494"/>
                    <a:pt x="18103" y="-132"/>
                    <a:pt x="17794" y="25"/>
                  </a:cubicBezTo>
                  <a:cubicBezTo>
                    <a:pt x="17486" y="181"/>
                    <a:pt x="15223" y="1120"/>
                    <a:pt x="12857" y="2451"/>
                  </a:cubicBezTo>
                  <a:cubicBezTo>
                    <a:pt x="10491" y="3781"/>
                    <a:pt x="8023" y="5503"/>
                    <a:pt x="6686" y="6755"/>
                  </a:cubicBezTo>
                  <a:cubicBezTo>
                    <a:pt x="5349" y="8007"/>
                    <a:pt x="5143" y="8790"/>
                    <a:pt x="5760" y="9259"/>
                  </a:cubicBezTo>
                  <a:cubicBezTo>
                    <a:pt x="6377" y="9729"/>
                    <a:pt x="7817" y="9885"/>
                    <a:pt x="9051" y="10198"/>
                  </a:cubicBezTo>
                  <a:cubicBezTo>
                    <a:pt x="10286" y="10511"/>
                    <a:pt x="11314" y="10981"/>
                    <a:pt x="11520" y="11529"/>
                  </a:cubicBezTo>
                  <a:cubicBezTo>
                    <a:pt x="11726" y="12077"/>
                    <a:pt x="11109" y="12703"/>
                    <a:pt x="9771" y="13564"/>
                  </a:cubicBezTo>
                  <a:cubicBezTo>
                    <a:pt x="8434" y="14425"/>
                    <a:pt x="6377" y="15520"/>
                    <a:pt x="4731" y="16538"/>
                  </a:cubicBezTo>
                  <a:cubicBezTo>
                    <a:pt x="3086" y="17555"/>
                    <a:pt x="1851" y="18494"/>
                    <a:pt x="1749" y="19198"/>
                  </a:cubicBezTo>
                  <a:cubicBezTo>
                    <a:pt x="1646" y="19903"/>
                    <a:pt x="2674" y="20372"/>
                    <a:pt x="5040" y="20764"/>
                  </a:cubicBezTo>
                  <a:cubicBezTo>
                    <a:pt x="7406" y="21155"/>
                    <a:pt x="11109" y="21468"/>
                    <a:pt x="14091" y="21311"/>
                  </a:cubicBezTo>
                  <a:cubicBezTo>
                    <a:pt x="17074" y="21155"/>
                    <a:pt x="19337" y="20529"/>
                    <a:pt x="21600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837763" y="6748300"/>
              <a:ext cx="508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2215"/>
                    <a:pt x="9000" y="4431"/>
                    <a:pt x="5400" y="8031"/>
                  </a:cubicBezTo>
                  <a:cubicBezTo>
                    <a:pt x="1800" y="11631"/>
                    <a:pt x="9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928955" y="6931911"/>
              <a:ext cx="82696" cy="16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0968" fill="norm" stroke="1" extrusionOk="0">
                  <a:moveTo>
                    <a:pt x="16814" y="2468"/>
                  </a:moveTo>
                  <a:cubicBezTo>
                    <a:pt x="14707" y="1401"/>
                    <a:pt x="12600" y="334"/>
                    <a:pt x="9702" y="68"/>
                  </a:cubicBezTo>
                  <a:cubicBezTo>
                    <a:pt x="6805" y="-199"/>
                    <a:pt x="3117" y="334"/>
                    <a:pt x="1273" y="1401"/>
                  </a:cubicBezTo>
                  <a:cubicBezTo>
                    <a:pt x="-571" y="2468"/>
                    <a:pt x="-571" y="4068"/>
                    <a:pt x="2327" y="5801"/>
                  </a:cubicBezTo>
                  <a:cubicBezTo>
                    <a:pt x="5224" y="7534"/>
                    <a:pt x="11019" y="9401"/>
                    <a:pt x="14970" y="10734"/>
                  </a:cubicBezTo>
                  <a:cubicBezTo>
                    <a:pt x="18922" y="12068"/>
                    <a:pt x="21029" y="12868"/>
                    <a:pt x="20502" y="14601"/>
                  </a:cubicBezTo>
                  <a:cubicBezTo>
                    <a:pt x="19975" y="16334"/>
                    <a:pt x="16814" y="19001"/>
                    <a:pt x="13653" y="20201"/>
                  </a:cubicBezTo>
                  <a:cubicBezTo>
                    <a:pt x="10492" y="21401"/>
                    <a:pt x="7331" y="21134"/>
                    <a:pt x="6014" y="19801"/>
                  </a:cubicBezTo>
                  <a:cubicBezTo>
                    <a:pt x="4697" y="18468"/>
                    <a:pt x="5224" y="16068"/>
                    <a:pt x="5751" y="1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053663" y="6890319"/>
              <a:ext cx="97263" cy="20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61" fill="norm" stroke="1" extrusionOk="0">
                  <a:moveTo>
                    <a:pt x="0" y="8270"/>
                  </a:moveTo>
                  <a:cubicBezTo>
                    <a:pt x="2298" y="8488"/>
                    <a:pt x="4596" y="8706"/>
                    <a:pt x="8043" y="7943"/>
                  </a:cubicBezTo>
                  <a:cubicBezTo>
                    <a:pt x="11489" y="7179"/>
                    <a:pt x="16085" y="5434"/>
                    <a:pt x="18613" y="3906"/>
                  </a:cubicBezTo>
                  <a:cubicBezTo>
                    <a:pt x="21140" y="2379"/>
                    <a:pt x="21600" y="1070"/>
                    <a:pt x="20681" y="416"/>
                  </a:cubicBezTo>
                  <a:cubicBezTo>
                    <a:pt x="19762" y="-239"/>
                    <a:pt x="17464" y="-239"/>
                    <a:pt x="14017" y="1288"/>
                  </a:cubicBezTo>
                  <a:cubicBezTo>
                    <a:pt x="10570" y="2816"/>
                    <a:pt x="5974" y="5870"/>
                    <a:pt x="3447" y="8706"/>
                  </a:cubicBezTo>
                  <a:cubicBezTo>
                    <a:pt x="919" y="11543"/>
                    <a:pt x="460" y="14161"/>
                    <a:pt x="1609" y="16234"/>
                  </a:cubicBezTo>
                  <a:cubicBezTo>
                    <a:pt x="2757" y="18306"/>
                    <a:pt x="5515" y="19834"/>
                    <a:pt x="8272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3167963" y="7097550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3800519" y="6691150"/>
              <a:ext cx="1979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62" h="21600" fill="norm" stroke="1" extrusionOk="0">
                  <a:moveTo>
                    <a:pt x="8158" y="0"/>
                  </a:moveTo>
                  <a:cubicBezTo>
                    <a:pt x="14049" y="3654"/>
                    <a:pt x="19940" y="7307"/>
                    <a:pt x="17976" y="10639"/>
                  </a:cubicBezTo>
                  <a:cubicBezTo>
                    <a:pt x="16013" y="13970"/>
                    <a:pt x="6195" y="16979"/>
                    <a:pt x="2267" y="18752"/>
                  </a:cubicBezTo>
                  <a:cubicBezTo>
                    <a:pt x="-1660" y="20525"/>
                    <a:pt x="304" y="21063"/>
                    <a:pt x="22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984661" y="6741878"/>
              <a:ext cx="161704" cy="34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344" fill="norm" stroke="1" extrusionOk="0">
                  <a:moveTo>
                    <a:pt x="5983" y="5469"/>
                  </a:moveTo>
                  <a:cubicBezTo>
                    <a:pt x="5983" y="4819"/>
                    <a:pt x="5983" y="4168"/>
                    <a:pt x="6523" y="4038"/>
                  </a:cubicBezTo>
                  <a:cubicBezTo>
                    <a:pt x="7063" y="3908"/>
                    <a:pt x="8143" y="4298"/>
                    <a:pt x="10033" y="4233"/>
                  </a:cubicBezTo>
                  <a:cubicBezTo>
                    <a:pt x="11923" y="4168"/>
                    <a:pt x="14623" y="3648"/>
                    <a:pt x="16513" y="3192"/>
                  </a:cubicBezTo>
                  <a:cubicBezTo>
                    <a:pt x="18403" y="2737"/>
                    <a:pt x="19483" y="2346"/>
                    <a:pt x="20158" y="1826"/>
                  </a:cubicBezTo>
                  <a:cubicBezTo>
                    <a:pt x="20833" y="1305"/>
                    <a:pt x="21103" y="655"/>
                    <a:pt x="18673" y="264"/>
                  </a:cubicBezTo>
                  <a:cubicBezTo>
                    <a:pt x="16243" y="-126"/>
                    <a:pt x="11113" y="-256"/>
                    <a:pt x="7333" y="1110"/>
                  </a:cubicBezTo>
                  <a:cubicBezTo>
                    <a:pt x="3553" y="2477"/>
                    <a:pt x="1123" y="5339"/>
                    <a:pt x="313" y="7421"/>
                  </a:cubicBezTo>
                  <a:cubicBezTo>
                    <a:pt x="-497" y="9503"/>
                    <a:pt x="313" y="10804"/>
                    <a:pt x="2203" y="12171"/>
                  </a:cubicBezTo>
                  <a:cubicBezTo>
                    <a:pt x="4093" y="13537"/>
                    <a:pt x="7063" y="14968"/>
                    <a:pt x="9088" y="15944"/>
                  </a:cubicBezTo>
                  <a:cubicBezTo>
                    <a:pt x="11113" y="16920"/>
                    <a:pt x="12193" y="17440"/>
                    <a:pt x="13003" y="18091"/>
                  </a:cubicBezTo>
                  <a:cubicBezTo>
                    <a:pt x="13813" y="18742"/>
                    <a:pt x="14353" y="19522"/>
                    <a:pt x="13813" y="20173"/>
                  </a:cubicBezTo>
                  <a:cubicBezTo>
                    <a:pt x="13273" y="20824"/>
                    <a:pt x="11653" y="21344"/>
                    <a:pt x="9898" y="21344"/>
                  </a:cubicBezTo>
                  <a:cubicBezTo>
                    <a:pt x="8143" y="21344"/>
                    <a:pt x="6253" y="20824"/>
                    <a:pt x="4363" y="2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051525" y="6573585"/>
              <a:ext cx="94339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13" fill="norm" stroke="1" extrusionOk="0">
                  <a:moveTo>
                    <a:pt x="4113" y="3073"/>
                  </a:moveTo>
                  <a:cubicBezTo>
                    <a:pt x="2673" y="4704"/>
                    <a:pt x="1233" y="6334"/>
                    <a:pt x="513" y="8779"/>
                  </a:cubicBezTo>
                  <a:cubicBezTo>
                    <a:pt x="-207" y="11224"/>
                    <a:pt x="-207" y="14485"/>
                    <a:pt x="753" y="14688"/>
                  </a:cubicBezTo>
                  <a:cubicBezTo>
                    <a:pt x="1713" y="14892"/>
                    <a:pt x="3633" y="12039"/>
                    <a:pt x="5073" y="9594"/>
                  </a:cubicBezTo>
                  <a:cubicBezTo>
                    <a:pt x="6513" y="7149"/>
                    <a:pt x="7473" y="5111"/>
                    <a:pt x="8913" y="3277"/>
                  </a:cubicBezTo>
                  <a:cubicBezTo>
                    <a:pt x="10353" y="1443"/>
                    <a:pt x="12273" y="-187"/>
                    <a:pt x="13473" y="17"/>
                  </a:cubicBezTo>
                  <a:cubicBezTo>
                    <a:pt x="14673" y="221"/>
                    <a:pt x="15153" y="2258"/>
                    <a:pt x="16353" y="6130"/>
                  </a:cubicBezTo>
                  <a:cubicBezTo>
                    <a:pt x="17553" y="10002"/>
                    <a:pt x="19473" y="15707"/>
                    <a:pt x="21393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152213" y="6976900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800"/>
                    <a:pt x="11200" y="9600"/>
                    <a:pt x="14800" y="13200"/>
                  </a:cubicBezTo>
                  <a:cubicBezTo>
                    <a:pt x="18400" y="16800"/>
                    <a:pt x="20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152213" y="6982124"/>
              <a:ext cx="133351" cy="18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21600" y="1586"/>
                  </a:moveTo>
                  <a:cubicBezTo>
                    <a:pt x="20571" y="615"/>
                    <a:pt x="19543" y="-356"/>
                    <a:pt x="18171" y="129"/>
                  </a:cubicBezTo>
                  <a:cubicBezTo>
                    <a:pt x="16800" y="615"/>
                    <a:pt x="15086" y="2556"/>
                    <a:pt x="12000" y="6318"/>
                  </a:cubicBezTo>
                  <a:cubicBezTo>
                    <a:pt x="8914" y="10080"/>
                    <a:pt x="4457" y="15662"/>
                    <a:pt x="0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291913" y="7110250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380813" y="6989600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399863" y="7008650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469"/>
                    <a:pt x="10286" y="8938"/>
                    <a:pt x="6686" y="12538"/>
                  </a:cubicBezTo>
                  <a:cubicBezTo>
                    <a:pt x="3086" y="16138"/>
                    <a:pt x="1543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4603063" y="6697500"/>
              <a:ext cx="444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372"/>
                    <a:pt x="19543" y="6744"/>
                    <a:pt x="15943" y="10071"/>
                  </a:cubicBezTo>
                  <a:cubicBezTo>
                    <a:pt x="12343" y="13397"/>
                    <a:pt x="6171" y="16678"/>
                    <a:pt x="3086" y="18592"/>
                  </a:cubicBezTo>
                  <a:cubicBezTo>
                    <a:pt x="0" y="20506"/>
                    <a:pt x="0" y="21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835020" y="6852985"/>
              <a:ext cx="180118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502" fill="norm" stroke="1" extrusionOk="0">
                  <a:moveTo>
                    <a:pt x="17284" y="1613"/>
                  </a:moveTo>
                  <a:cubicBezTo>
                    <a:pt x="18756" y="757"/>
                    <a:pt x="20229" y="-98"/>
                    <a:pt x="20720" y="9"/>
                  </a:cubicBezTo>
                  <a:cubicBezTo>
                    <a:pt x="21211" y="116"/>
                    <a:pt x="20720" y="1185"/>
                    <a:pt x="17897" y="3217"/>
                  </a:cubicBezTo>
                  <a:cubicBezTo>
                    <a:pt x="15075" y="5249"/>
                    <a:pt x="9920" y="8243"/>
                    <a:pt x="6729" y="10060"/>
                  </a:cubicBezTo>
                  <a:cubicBezTo>
                    <a:pt x="3538" y="11878"/>
                    <a:pt x="2311" y="12520"/>
                    <a:pt x="1329" y="13268"/>
                  </a:cubicBezTo>
                  <a:cubicBezTo>
                    <a:pt x="347" y="14017"/>
                    <a:pt x="-389" y="14872"/>
                    <a:pt x="225" y="15621"/>
                  </a:cubicBezTo>
                  <a:cubicBezTo>
                    <a:pt x="838" y="16369"/>
                    <a:pt x="2802" y="17011"/>
                    <a:pt x="6116" y="17973"/>
                  </a:cubicBezTo>
                  <a:cubicBezTo>
                    <a:pt x="9429" y="18936"/>
                    <a:pt x="14093" y="20219"/>
                    <a:pt x="1875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844363" y="7116600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8000"/>
                    <a:pt x="11613" y="14400"/>
                    <a:pt x="15213" y="10800"/>
                  </a:cubicBezTo>
                  <a:cubicBezTo>
                    <a:pt x="18813" y="7200"/>
                    <a:pt x="2020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5247883" y="6876242"/>
              <a:ext cx="120493" cy="16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0600" fill="norm" stroke="1" extrusionOk="0">
                  <a:moveTo>
                    <a:pt x="15610" y="665"/>
                  </a:moveTo>
                  <a:cubicBezTo>
                    <a:pt x="13090" y="144"/>
                    <a:pt x="10570" y="-376"/>
                    <a:pt x="8050" y="405"/>
                  </a:cubicBezTo>
                  <a:cubicBezTo>
                    <a:pt x="5530" y="1185"/>
                    <a:pt x="3010" y="3267"/>
                    <a:pt x="1570" y="6520"/>
                  </a:cubicBezTo>
                  <a:cubicBezTo>
                    <a:pt x="130" y="9773"/>
                    <a:pt x="-230" y="14197"/>
                    <a:pt x="130" y="17060"/>
                  </a:cubicBezTo>
                  <a:cubicBezTo>
                    <a:pt x="490" y="19923"/>
                    <a:pt x="1570" y="21224"/>
                    <a:pt x="5350" y="20313"/>
                  </a:cubicBezTo>
                  <a:cubicBezTo>
                    <a:pt x="9130" y="19402"/>
                    <a:pt x="15610" y="16279"/>
                    <a:pt x="18490" y="12896"/>
                  </a:cubicBezTo>
                  <a:cubicBezTo>
                    <a:pt x="21370" y="9513"/>
                    <a:pt x="20650" y="5870"/>
                    <a:pt x="19390" y="3528"/>
                  </a:cubicBezTo>
                  <a:cubicBezTo>
                    <a:pt x="18130" y="1185"/>
                    <a:pt x="16330" y="144"/>
                    <a:pt x="14710" y="14"/>
                  </a:cubicBezTo>
                  <a:cubicBezTo>
                    <a:pt x="13090" y="-116"/>
                    <a:pt x="11650" y="665"/>
                    <a:pt x="10210" y="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5504763" y="697055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547496" y="6822056"/>
              <a:ext cx="103318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70" fill="norm" stroke="1" extrusionOk="0">
                  <a:moveTo>
                    <a:pt x="21087" y="179"/>
                  </a:moveTo>
                  <a:cubicBezTo>
                    <a:pt x="16335" y="24"/>
                    <a:pt x="11583" y="-130"/>
                    <a:pt x="8127" y="179"/>
                  </a:cubicBezTo>
                  <a:cubicBezTo>
                    <a:pt x="4671" y="487"/>
                    <a:pt x="2511" y="1259"/>
                    <a:pt x="1215" y="2107"/>
                  </a:cubicBezTo>
                  <a:cubicBezTo>
                    <a:pt x="-81" y="2956"/>
                    <a:pt x="-513" y="3881"/>
                    <a:pt x="783" y="4961"/>
                  </a:cubicBezTo>
                  <a:cubicBezTo>
                    <a:pt x="2079" y="6041"/>
                    <a:pt x="5103" y="7276"/>
                    <a:pt x="8559" y="9204"/>
                  </a:cubicBezTo>
                  <a:cubicBezTo>
                    <a:pt x="12015" y="11133"/>
                    <a:pt x="15903" y="13756"/>
                    <a:pt x="17199" y="15839"/>
                  </a:cubicBezTo>
                  <a:cubicBezTo>
                    <a:pt x="18495" y="17921"/>
                    <a:pt x="17199" y="19464"/>
                    <a:pt x="14823" y="20313"/>
                  </a:cubicBezTo>
                  <a:cubicBezTo>
                    <a:pt x="12447" y="21161"/>
                    <a:pt x="8991" y="21316"/>
                    <a:pt x="5535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523813" y="6818150"/>
              <a:ext cx="254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5709"/>
                    <a:pt x="9720" y="9818"/>
                    <a:pt x="13320" y="6218"/>
                  </a:cubicBezTo>
                  <a:cubicBezTo>
                    <a:pt x="16920" y="2618"/>
                    <a:pt x="1926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720663" y="7072150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6489013" y="6748043"/>
              <a:ext cx="273051" cy="41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1503"/>
                  </a:moveTo>
                  <a:cubicBezTo>
                    <a:pt x="1005" y="19519"/>
                    <a:pt x="2009" y="17536"/>
                    <a:pt x="3433" y="14670"/>
                  </a:cubicBezTo>
                  <a:cubicBezTo>
                    <a:pt x="4856" y="11805"/>
                    <a:pt x="6698" y="8058"/>
                    <a:pt x="7870" y="5744"/>
                  </a:cubicBezTo>
                  <a:cubicBezTo>
                    <a:pt x="9042" y="3430"/>
                    <a:pt x="9544" y="2548"/>
                    <a:pt x="10214" y="1721"/>
                  </a:cubicBezTo>
                  <a:cubicBezTo>
                    <a:pt x="10884" y="895"/>
                    <a:pt x="11721" y="123"/>
                    <a:pt x="12223" y="13"/>
                  </a:cubicBezTo>
                  <a:cubicBezTo>
                    <a:pt x="12726" y="-97"/>
                    <a:pt x="12893" y="454"/>
                    <a:pt x="13312" y="2383"/>
                  </a:cubicBezTo>
                  <a:cubicBezTo>
                    <a:pt x="13730" y="4311"/>
                    <a:pt x="14400" y="7617"/>
                    <a:pt x="14902" y="9987"/>
                  </a:cubicBezTo>
                  <a:cubicBezTo>
                    <a:pt x="15405" y="12356"/>
                    <a:pt x="15740" y="13789"/>
                    <a:pt x="15907" y="14781"/>
                  </a:cubicBezTo>
                  <a:cubicBezTo>
                    <a:pt x="16074" y="15772"/>
                    <a:pt x="16074" y="16323"/>
                    <a:pt x="15070" y="16434"/>
                  </a:cubicBezTo>
                  <a:cubicBezTo>
                    <a:pt x="14065" y="16544"/>
                    <a:pt x="12056" y="16213"/>
                    <a:pt x="10800" y="15827"/>
                  </a:cubicBezTo>
                  <a:cubicBezTo>
                    <a:pt x="9544" y="15442"/>
                    <a:pt x="9042" y="15001"/>
                    <a:pt x="7953" y="14450"/>
                  </a:cubicBezTo>
                  <a:cubicBezTo>
                    <a:pt x="6865" y="13899"/>
                    <a:pt x="5191" y="13238"/>
                    <a:pt x="5107" y="12797"/>
                  </a:cubicBezTo>
                  <a:cubicBezTo>
                    <a:pt x="5023" y="12356"/>
                    <a:pt x="6530" y="12136"/>
                    <a:pt x="9544" y="11915"/>
                  </a:cubicBezTo>
                  <a:cubicBezTo>
                    <a:pt x="12558" y="11695"/>
                    <a:pt x="17079" y="11474"/>
                    <a:pt x="21600" y="1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6732879" y="6920907"/>
              <a:ext cx="118085" cy="18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20" fill="norm" stroke="1" extrusionOk="0">
                  <a:moveTo>
                    <a:pt x="21141" y="4284"/>
                  </a:moveTo>
                  <a:cubicBezTo>
                    <a:pt x="20762" y="2565"/>
                    <a:pt x="20383" y="847"/>
                    <a:pt x="19057" y="234"/>
                  </a:cubicBezTo>
                  <a:cubicBezTo>
                    <a:pt x="17730" y="-380"/>
                    <a:pt x="15457" y="111"/>
                    <a:pt x="12046" y="2934"/>
                  </a:cubicBezTo>
                  <a:cubicBezTo>
                    <a:pt x="8636" y="5756"/>
                    <a:pt x="4088" y="10911"/>
                    <a:pt x="1815" y="14102"/>
                  </a:cubicBezTo>
                  <a:cubicBezTo>
                    <a:pt x="-459" y="17293"/>
                    <a:pt x="-459" y="18520"/>
                    <a:pt x="1057" y="19379"/>
                  </a:cubicBezTo>
                  <a:cubicBezTo>
                    <a:pt x="2573" y="20238"/>
                    <a:pt x="5604" y="20729"/>
                    <a:pt x="8636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6887346" y="6913400"/>
              <a:ext cx="10331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21087" y="0"/>
                  </a:moveTo>
                  <a:cubicBezTo>
                    <a:pt x="16767" y="0"/>
                    <a:pt x="12447" y="0"/>
                    <a:pt x="8775" y="2084"/>
                  </a:cubicBezTo>
                  <a:cubicBezTo>
                    <a:pt x="5103" y="4168"/>
                    <a:pt x="2079" y="8337"/>
                    <a:pt x="783" y="11368"/>
                  </a:cubicBezTo>
                  <a:cubicBezTo>
                    <a:pt x="-513" y="14400"/>
                    <a:pt x="-81" y="16295"/>
                    <a:pt x="1215" y="17621"/>
                  </a:cubicBezTo>
                  <a:cubicBezTo>
                    <a:pt x="2511" y="18947"/>
                    <a:pt x="4671" y="19705"/>
                    <a:pt x="7911" y="20274"/>
                  </a:cubicBezTo>
                  <a:cubicBezTo>
                    <a:pt x="11151" y="20842"/>
                    <a:pt x="15471" y="21221"/>
                    <a:pt x="197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7009448" y="6894862"/>
              <a:ext cx="83874" cy="17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5" h="21273" fill="norm" stroke="1" extrusionOk="0">
                  <a:moveTo>
                    <a:pt x="4584" y="11790"/>
                  </a:moveTo>
                  <a:cubicBezTo>
                    <a:pt x="10109" y="9156"/>
                    <a:pt x="15635" y="6522"/>
                    <a:pt x="18146" y="4414"/>
                  </a:cubicBezTo>
                  <a:cubicBezTo>
                    <a:pt x="20658" y="2307"/>
                    <a:pt x="20156" y="727"/>
                    <a:pt x="18649" y="200"/>
                  </a:cubicBezTo>
                  <a:cubicBezTo>
                    <a:pt x="17142" y="-327"/>
                    <a:pt x="14630" y="200"/>
                    <a:pt x="11365" y="1649"/>
                  </a:cubicBezTo>
                  <a:cubicBezTo>
                    <a:pt x="8100" y="3097"/>
                    <a:pt x="4081" y="5468"/>
                    <a:pt x="1821" y="8497"/>
                  </a:cubicBezTo>
                  <a:cubicBezTo>
                    <a:pt x="-440" y="11527"/>
                    <a:pt x="-942" y="15214"/>
                    <a:pt x="2323" y="17453"/>
                  </a:cubicBezTo>
                  <a:cubicBezTo>
                    <a:pt x="5588" y="19693"/>
                    <a:pt x="12621" y="20483"/>
                    <a:pt x="19653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7093274" y="6841433"/>
              <a:ext cx="137682" cy="39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99" fill="norm" stroke="1" extrusionOk="0">
                  <a:moveTo>
                    <a:pt x="14571" y="7353"/>
                  </a:moveTo>
                  <a:cubicBezTo>
                    <a:pt x="11626" y="9536"/>
                    <a:pt x="8680" y="11719"/>
                    <a:pt x="6553" y="13787"/>
                  </a:cubicBezTo>
                  <a:cubicBezTo>
                    <a:pt x="4426" y="15855"/>
                    <a:pt x="3117" y="17809"/>
                    <a:pt x="2135" y="19187"/>
                  </a:cubicBezTo>
                  <a:cubicBezTo>
                    <a:pt x="1153" y="20566"/>
                    <a:pt x="499" y="21370"/>
                    <a:pt x="171" y="21485"/>
                  </a:cubicBezTo>
                  <a:cubicBezTo>
                    <a:pt x="-156" y="21600"/>
                    <a:pt x="-156" y="21026"/>
                    <a:pt x="1480" y="18900"/>
                  </a:cubicBezTo>
                  <a:cubicBezTo>
                    <a:pt x="3117" y="16774"/>
                    <a:pt x="6389" y="13098"/>
                    <a:pt x="9008" y="9881"/>
                  </a:cubicBezTo>
                  <a:cubicBezTo>
                    <a:pt x="11626" y="6664"/>
                    <a:pt x="13589" y="3906"/>
                    <a:pt x="15062" y="2240"/>
                  </a:cubicBezTo>
                  <a:cubicBezTo>
                    <a:pt x="16535" y="574"/>
                    <a:pt x="17517" y="0"/>
                    <a:pt x="18499" y="0"/>
                  </a:cubicBezTo>
                  <a:cubicBezTo>
                    <a:pt x="19480" y="0"/>
                    <a:pt x="20462" y="574"/>
                    <a:pt x="20953" y="1838"/>
                  </a:cubicBezTo>
                  <a:cubicBezTo>
                    <a:pt x="21444" y="3102"/>
                    <a:pt x="21444" y="5055"/>
                    <a:pt x="20626" y="6491"/>
                  </a:cubicBezTo>
                  <a:cubicBezTo>
                    <a:pt x="19808" y="7928"/>
                    <a:pt x="18171" y="8847"/>
                    <a:pt x="16535" y="9421"/>
                  </a:cubicBezTo>
                  <a:cubicBezTo>
                    <a:pt x="14899" y="9996"/>
                    <a:pt x="13262" y="10226"/>
                    <a:pt x="12608" y="9996"/>
                  </a:cubicBezTo>
                  <a:cubicBezTo>
                    <a:pt x="11953" y="9766"/>
                    <a:pt x="12280" y="9077"/>
                    <a:pt x="12608" y="8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7271243" y="6691150"/>
              <a:ext cx="81371" cy="33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18" fill="norm" stroke="1" extrusionOk="0">
                  <a:moveTo>
                    <a:pt x="21291" y="0"/>
                  </a:moveTo>
                  <a:cubicBezTo>
                    <a:pt x="16306" y="3488"/>
                    <a:pt x="11322" y="6976"/>
                    <a:pt x="7722" y="10062"/>
                  </a:cubicBezTo>
                  <a:cubicBezTo>
                    <a:pt x="4122" y="13148"/>
                    <a:pt x="1906" y="15831"/>
                    <a:pt x="799" y="17642"/>
                  </a:cubicBezTo>
                  <a:cubicBezTo>
                    <a:pt x="-309" y="19453"/>
                    <a:pt x="-309" y="20393"/>
                    <a:pt x="1076" y="20929"/>
                  </a:cubicBezTo>
                  <a:cubicBezTo>
                    <a:pt x="2460" y="21466"/>
                    <a:pt x="5229" y="21600"/>
                    <a:pt x="7999" y="21130"/>
                  </a:cubicBezTo>
                  <a:cubicBezTo>
                    <a:pt x="10768" y="20661"/>
                    <a:pt x="13537" y="19588"/>
                    <a:pt x="1630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7255246" y="6843550"/>
              <a:ext cx="160868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7105" y="7200"/>
                  </a:moveTo>
                  <a:cubicBezTo>
                    <a:pt x="5684" y="7200"/>
                    <a:pt x="4263" y="7200"/>
                    <a:pt x="2842" y="9600"/>
                  </a:cubicBezTo>
                  <a:cubicBezTo>
                    <a:pt x="1421" y="12000"/>
                    <a:pt x="0" y="16800"/>
                    <a:pt x="0" y="19200"/>
                  </a:cubicBezTo>
                  <a:cubicBezTo>
                    <a:pt x="0" y="21600"/>
                    <a:pt x="1421" y="21600"/>
                    <a:pt x="5258" y="18000"/>
                  </a:cubicBezTo>
                  <a:cubicBezTo>
                    <a:pt x="9095" y="14400"/>
                    <a:pt x="1534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7887024" y="6761997"/>
              <a:ext cx="223131" cy="31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65" fill="norm" stroke="1" extrusionOk="0">
                  <a:moveTo>
                    <a:pt x="2932" y="2106"/>
                  </a:moveTo>
                  <a:cubicBezTo>
                    <a:pt x="3134" y="6745"/>
                    <a:pt x="3336" y="11384"/>
                    <a:pt x="3336" y="14429"/>
                  </a:cubicBezTo>
                  <a:cubicBezTo>
                    <a:pt x="3336" y="17473"/>
                    <a:pt x="3134" y="18923"/>
                    <a:pt x="2730" y="19937"/>
                  </a:cubicBezTo>
                  <a:cubicBezTo>
                    <a:pt x="2326" y="20952"/>
                    <a:pt x="1721" y="21532"/>
                    <a:pt x="1216" y="21460"/>
                  </a:cubicBezTo>
                  <a:cubicBezTo>
                    <a:pt x="711" y="21387"/>
                    <a:pt x="308" y="20662"/>
                    <a:pt x="106" y="19502"/>
                  </a:cubicBezTo>
                  <a:cubicBezTo>
                    <a:pt x="-96" y="18343"/>
                    <a:pt x="-96" y="16748"/>
                    <a:pt x="913" y="15516"/>
                  </a:cubicBezTo>
                  <a:cubicBezTo>
                    <a:pt x="1923" y="14284"/>
                    <a:pt x="3941" y="13414"/>
                    <a:pt x="6868" y="11964"/>
                  </a:cubicBezTo>
                  <a:cubicBezTo>
                    <a:pt x="9796" y="10515"/>
                    <a:pt x="13631" y="8485"/>
                    <a:pt x="16255" y="6673"/>
                  </a:cubicBezTo>
                  <a:cubicBezTo>
                    <a:pt x="18880" y="4861"/>
                    <a:pt x="20293" y="3266"/>
                    <a:pt x="20898" y="2034"/>
                  </a:cubicBezTo>
                  <a:cubicBezTo>
                    <a:pt x="21504" y="802"/>
                    <a:pt x="21302" y="-68"/>
                    <a:pt x="20898" y="4"/>
                  </a:cubicBezTo>
                  <a:cubicBezTo>
                    <a:pt x="20495" y="77"/>
                    <a:pt x="19889" y="1092"/>
                    <a:pt x="19082" y="3991"/>
                  </a:cubicBezTo>
                  <a:cubicBezTo>
                    <a:pt x="18274" y="6890"/>
                    <a:pt x="17265" y="11674"/>
                    <a:pt x="16659" y="14429"/>
                  </a:cubicBezTo>
                  <a:cubicBezTo>
                    <a:pt x="16054" y="17183"/>
                    <a:pt x="15852" y="17908"/>
                    <a:pt x="15650" y="18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8103196" y="6951500"/>
              <a:ext cx="74432" cy="11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142" fill="norm" stroke="1" extrusionOk="0">
                  <a:moveTo>
                    <a:pt x="15408" y="6943"/>
                  </a:moveTo>
                  <a:cubicBezTo>
                    <a:pt x="12489" y="7714"/>
                    <a:pt x="9570" y="8486"/>
                    <a:pt x="6943" y="9836"/>
                  </a:cubicBezTo>
                  <a:cubicBezTo>
                    <a:pt x="4316" y="11186"/>
                    <a:pt x="1981" y="13114"/>
                    <a:pt x="814" y="15043"/>
                  </a:cubicBezTo>
                  <a:cubicBezTo>
                    <a:pt x="-354" y="16971"/>
                    <a:pt x="-354" y="18900"/>
                    <a:pt x="1397" y="20057"/>
                  </a:cubicBezTo>
                  <a:cubicBezTo>
                    <a:pt x="3149" y="21214"/>
                    <a:pt x="6651" y="21600"/>
                    <a:pt x="10738" y="20443"/>
                  </a:cubicBezTo>
                  <a:cubicBezTo>
                    <a:pt x="14824" y="19286"/>
                    <a:pt x="19495" y="16586"/>
                    <a:pt x="20370" y="12921"/>
                  </a:cubicBezTo>
                  <a:cubicBezTo>
                    <a:pt x="21246" y="9257"/>
                    <a:pt x="18327" y="4629"/>
                    <a:pt x="15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882213" y="5700550"/>
              <a:ext cx="463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945" y="4320"/>
                    <a:pt x="7890" y="8640"/>
                    <a:pt x="11244" y="12960"/>
                  </a:cubicBezTo>
                  <a:cubicBezTo>
                    <a:pt x="14597" y="17280"/>
                    <a:pt x="17359" y="21600"/>
                    <a:pt x="18986" y="19440"/>
                  </a:cubicBezTo>
                  <a:cubicBezTo>
                    <a:pt x="20614" y="17280"/>
                    <a:pt x="21107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179531" y="5626467"/>
              <a:ext cx="170282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7080" y="1256"/>
                  </a:moveTo>
                  <a:cubicBezTo>
                    <a:pt x="5537" y="1005"/>
                    <a:pt x="3994" y="753"/>
                    <a:pt x="2580" y="502"/>
                  </a:cubicBezTo>
                  <a:cubicBezTo>
                    <a:pt x="1166" y="251"/>
                    <a:pt x="-120" y="0"/>
                    <a:pt x="9" y="0"/>
                  </a:cubicBezTo>
                  <a:cubicBezTo>
                    <a:pt x="137" y="0"/>
                    <a:pt x="1680" y="251"/>
                    <a:pt x="5151" y="1256"/>
                  </a:cubicBezTo>
                  <a:cubicBezTo>
                    <a:pt x="8623" y="2260"/>
                    <a:pt x="14023" y="4019"/>
                    <a:pt x="17237" y="5526"/>
                  </a:cubicBezTo>
                  <a:cubicBezTo>
                    <a:pt x="20451" y="7033"/>
                    <a:pt x="21480" y="8288"/>
                    <a:pt x="20066" y="10926"/>
                  </a:cubicBezTo>
                  <a:cubicBezTo>
                    <a:pt x="18651" y="13563"/>
                    <a:pt x="14794" y="17581"/>
                    <a:pt x="10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696010" y="5529176"/>
              <a:ext cx="105774" cy="28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261" fill="norm" stroke="1" extrusionOk="0">
                  <a:moveTo>
                    <a:pt x="7281" y="8094"/>
                  </a:moveTo>
                  <a:cubicBezTo>
                    <a:pt x="10189" y="6823"/>
                    <a:pt x="13096" y="5553"/>
                    <a:pt x="14966" y="4520"/>
                  </a:cubicBezTo>
                  <a:cubicBezTo>
                    <a:pt x="16835" y="3488"/>
                    <a:pt x="17666" y="2694"/>
                    <a:pt x="17873" y="1900"/>
                  </a:cubicBezTo>
                  <a:cubicBezTo>
                    <a:pt x="18081" y="1106"/>
                    <a:pt x="17666" y="311"/>
                    <a:pt x="15589" y="73"/>
                  </a:cubicBezTo>
                  <a:cubicBezTo>
                    <a:pt x="13512" y="-165"/>
                    <a:pt x="9773" y="153"/>
                    <a:pt x="6450" y="1344"/>
                  </a:cubicBezTo>
                  <a:cubicBezTo>
                    <a:pt x="3127" y="2535"/>
                    <a:pt x="219" y="4600"/>
                    <a:pt x="12" y="6585"/>
                  </a:cubicBezTo>
                  <a:cubicBezTo>
                    <a:pt x="-196" y="8570"/>
                    <a:pt x="2296" y="10476"/>
                    <a:pt x="5619" y="11906"/>
                  </a:cubicBezTo>
                  <a:cubicBezTo>
                    <a:pt x="8942" y="13335"/>
                    <a:pt x="13096" y="14288"/>
                    <a:pt x="16212" y="15400"/>
                  </a:cubicBezTo>
                  <a:cubicBezTo>
                    <a:pt x="19327" y="16511"/>
                    <a:pt x="21404" y="17782"/>
                    <a:pt x="20573" y="18894"/>
                  </a:cubicBezTo>
                  <a:cubicBezTo>
                    <a:pt x="19742" y="20006"/>
                    <a:pt x="16004" y="20959"/>
                    <a:pt x="13304" y="21197"/>
                  </a:cubicBezTo>
                  <a:cubicBezTo>
                    <a:pt x="10604" y="21435"/>
                    <a:pt x="8942" y="20959"/>
                    <a:pt x="7281" y="2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860113" y="5745000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20"/>
                    <a:pt x="7200" y="8640"/>
                    <a:pt x="10800" y="12240"/>
                  </a:cubicBezTo>
                  <a:cubicBezTo>
                    <a:pt x="14400" y="15840"/>
                    <a:pt x="180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841063" y="5732300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2600"/>
                  </a:cubicBezTo>
                  <a:cubicBezTo>
                    <a:pt x="9900" y="5200"/>
                    <a:pt x="4950" y="10400"/>
                    <a:pt x="2475" y="14000"/>
                  </a:cubicBezTo>
                  <a:cubicBezTo>
                    <a:pt x="0" y="17600"/>
                    <a:pt x="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936313" y="5840250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045507" y="5700550"/>
              <a:ext cx="4955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84" y="0"/>
                  </a:moveTo>
                  <a:cubicBezTo>
                    <a:pt x="356" y="2400"/>
                    <a:pt x="-1372" y="4800"/>
                    <a:pt x="1652" y="8400"/>
                  </a:cubicBezTo>
                  <a:cubicBezTo>
                    <a:pt x="4676" y="12000"/>
                    <a:pt x="12452" y="16800"/>
                    <a:pt x="202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044263" y="5725950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4070"/>
                    <a:pt x="12282" y="8139"/>
                    <a:pt x="8682" y="11739"/>
                  </a:cubicBezTo>
                  <a:cubicBezTo>
                    <a:pt x="5082" y="15339"/>
                    <a:pt x="2541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840512" y="5399983"/>
              <a:ext cx="102152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6727" y="7513"/>
                  </a:moveTo>
                  <a:cubicBezTo>
                    <a:pt x="4964" y="8922"/>
                    <a:pt x="3201" y="10330"/>
                    <a:pt x="1878" y="12209"/>
                  </a:cubicBezTo>
                  <a:cubicBezTo>
                    <a:pt x="556" y="14087"/>
                    <a:pt x="-326" y="16435"/>
                    <a:pt x="115" y="16670"/>
                  </a:cubicBezTo>
                  <a:cubicBezTo>
                    <a:pt x="556" y="16904"/>
                    <a:pt x="2319" y="15026"/>
                    <a:pt x="3641" y="12678"/>
                  </a:cubicBezTo>
                  <a:cubicBezTo>
                    <a:pt x="4964" y="10330"/>
                    <a:pt x="5845" y="7513"/>
                    <a:pt x="6727" y="4930"/>
                  </a:cubicBezTo>
                  <a:cubicBezTo>
                    <a:pt x="7609" y="2348"/>
                    <a:pt x="8490" y="0"/>
                    <a:pt x="9152" y="0"/>
                  </a:cubicBezTo>
                  <a:cubicBezTo>
                    <a:pt x="9813" y="0"/>
                    <a:pt x="10254" y="2348"/>
                    <a:pt x="12237" y="6339"/>
                  </a:cubicBezTo>
                  <a:cubicBezTo>
                    <a:pt x="14221" y="10330"/>
                    <a:pt x="17747" y="15965"/>
                    <a:pt x="21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330013" y="5611650"/>
              <a:ext cx="1349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0" y="0"/>
                  </a:moveTo>
                  <a:cubicBezTo>
                    <a:pt x="2658" y="1527"/>
                    <a:pt x="5317" y="3055"/>
                    <a:pt x="8806" y="4909"/>
                  </a:cubicBezTo>
                  <a:cubicBezTo>
                    <a:pt x="12295" y="6764"/>
                    <a:pt x="16615" y="8945"/>
                    <a:pt x="18942" y="10582"/>
                  </a:cubicBezTo>
                  <a:cubicBezTo>
                    <a:pt x="21268" y="12218"/>
                    <a:pt x="21600" y="13309"/>
                    <a:pt x="20769" y="14182"/>
                  </a:cubicBezTo>
                  <a:cubicBezTo>
                    <a:pt x="19938" y="15055"/>
                    <a:pt x="17945" y="15709"/>
                    <a:pt x="14289" y="16909"/>
                  </a:cubicBezTo>
                  <a:cubicBezTo>
                    <a:pt x="10634" y="18109"/>
                    <a:pt x="5317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639543" y="5651766"/>
              <a:ext cx="100877" cy="12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4" h="20653" fill="norm" stroke="1" extrusionOk="0">
                  <a:moveTo>
                    <a:pt x="11759" y="3729"/>
                  </a:moveTo>
                  <a:cubicBezTo>
                    <a:pt x="9642" y="3391"/>
                    <a:pt x="7524" y="3054"/>
                    <a:pt x="5618" y="3560"/>
                  </a:cubicBezTo>
                  <a:cubicBezTo>
                    <a:pt x="3712" y="4066"/>
                    <a:pt x="2018" y="5416"/>
                    <a:pt x="959" y="7948"/>
                  </a:cubicBezTo>
                  <a:cubicBezTo>
                    <a:pt x="-99" y="10479"/>
                    <a:pt x="-523" y="14191"/>
                    <a:pt x="959" y="16891"/>
                  </a:cubicBezTo>
                  <a:cubicBezTo>
                    <a:pt x="2442" y="19591"/>
                    <a:pt x="5830" y="21279"/>
                    <a:pt x="9853" y="20435"/>
                  </a:cubicBezTo>
                  <a:cubicBezTo>
                    <a:pt x="13877" y="19591"/>
                    <a:pt x="18536" y="16217"/>
                    <a:pt x="19806" y="12335"/>
                  </a:cubicBezTo>
                  <a:cubicBezTo>
                    <a:pt x="21077" y="8454"/>
                    <a:pt x="18959" y="4066"/>
                    <a:pt x="16206" y="1873"/>
                  </a:cubicBezTo>
                  <a:cubicBezTo>
                    <a:pt x="13453" y="-321"/>
                    <a:pt x="10065" y="-321"/>
                    <a:pt x="8159" y="523"/>
                  </a:cubicBezTo>
                  <a:cubicBezTo>
                    <a:pt x="6253" y="1366"/>
                    <a:pt x="5830" y="3054"/>
                    <a:pt x="5406" y="4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844363" y="573865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937894" y="5604077"/>
              <a:ext cx="84696" cy="23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519" fill="norm" stroke="1" extrusionOk="0">
                  <a:moveTo>
                    <a:pt x="16984" y="690"/>
                  </a:moveTo>
                  <a:cubicBezTo>
                    <a:pt x="13970" y="305"/>
                    <a:pt x="10956" y="-81"/>
                    <a:pt x="7691" y="15"/>
                  </a:cubicBezTo>
                  <a:cubicBezTo>
                    <a:pt x="4426" y="112"/>
                    <a:pt x="910" y="690"/>
                    <a:pt x="156" y="1848"/>
                  </a:cubicBezTo>
                  <a:cubicBezTo>
                    <a:pt x="-597" y="3005"/>
                    <a:pt x="1412" y="4740"/>
                    <a:pt x="5180" y="6765"/>
                  </a:cubicBezTo>
                  <a:cubicBezTo>
                    <a:pt x="8947" y="8790"/>
                    <a:pt x="14473" y="11105"/>
                    <a:pt x="17487" y="13226"/>
                  </a:cubicBezTo>
                  <a:cubicBezTo>
                    <a:pt x="20501" y="15348"/>
                    <a:pt x="21003" y="17276"/>
                    <a:pt x="18491" y="18626"/>
                  </a:cubicBezTo>
                  <a:cubicBezTo>
                    <a:pt x="15980" y="19976"/>
                    <a:pt x="10454" y="20748"/>
                    <a:pt x="4929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945963" y="5573550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5840"/>
                    <a:pt x="9231" y="10080"/>
                    <a:pt x="12831" y="6480"/>
                  </a:cubicBezTo>
                  <a:cubicBezTo>
                    <a:pt x="16431" y="2880"/>
                    <a:pt x="1901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484608" y="5668800"/>
              <a:ext cx="28685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465" y="0"/>
                  </a:moveTo>
                  <a:cubicBezTo>
                    <a:pt x="1195" y="4800"/>
                    <a:pt x="-76" y="9600"/>
                    <a:pt x="3" y="12000"/>
                  </a:cubicBezTo>
                  <a:cubicBezTo>
                    <a:pt x="83" y="14400"/>
                    <a:pt x="1512" y="14400"/>
                    <a:pt x="4848" y="13200"/>
                  </a:cubicBezTo>
                  <a:cubicBezTo>
                    <a:pt x="8183" y="12000"/>
                    <a:pt x="13424" y="9600"/>
                    <a:pt x="16521" y="10800"/>
                  </a:cubicBezTo>
                  <a:cubicBezTo>
                    <a:pt x="19618" y="12000"/>
                    <a:pt x="20571" y="16800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466663" y="5694200"/>
              <a:ext cx="330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20800"/>
                    <a:pt x="8862" y="20000"/>
                    <a:pt x="12462" y="16400"/>
                  </a:cubicBezTo>
                  <a:cubicBezTo>
                    <a:pt x="16062" y="12800"/>
                    <a:pt x="18831" y="6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676213" y="5582017"/>
              <a:ext cx="209448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2541" y="441"/>
                  </a:moveTo>
                  <a:cubicBezTo>
                    <a:pt x="1271" y="220"/>
                    <a:pt x="0" y="0"/>
                    <a:pt x="0" y="0"/>
                  </a:cubicBezTo>
                  <a:cubicBezTo>
                    <a:pt x="0" y="0"/>
                    <a:pt x="1271" y="220"/>
                    <a:pt x="4659" y="992"/>
                  </a:cubicBezTo>
                  <a:cubicBezTo>
                    <a:pt x="8047" y="1763"/>
                    <a:pt x="13553" y="3086"/>
                    <a:pt x="16941" y="4629"/>
                  </a:cubicBezTo>
                  <a:cubicBezTo>
                    <a:pt x="20329" y="6171"/>
                    <a:pt x="21600" y="7935"/>
                    <a:pt x="20647" y="10800"/>
                  </a:cubicBezTo>
                  <a:cubicBezTo>
                    <a:pt x="19694" y="13665"/>
                    <a:pt x="16518" y="17633"/>
                    <a:pt x="13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527113" y="5554500"/>
              <a:ext cx="152401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3300" y="3565"/>
                    <a:pt x="6600" y="7130"/>
                    <a:pt x="9000" y="10381"/>
                  </a:cubicBezTo>
                  <a:cubicBezTo>
                    <a:pt x="11400" y="13631"/>
                    <a:pt x="12900" y="16567"/>
                    <a:pt x="14100" y="18559"/>
                  </a:cubicBezTo>
                  <a:cubicBezTo>
                    <a:pt x="15300" y="20551"/>
                    <a:pt x="16200" y="21600"/>
                    <a:pt x="17400" y="21495"/>
                  </a:cubicBezTo>
                  <a:cubicBezTo>
                    <a:pt x="18600" y="21390"/>
                    <a:pt x="20100" y="20132"/>
                    <a:pt x="2160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504391" y="5541800"/>
              <a:ext cx="168773" cy="26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19" fill="norm" stroke="1" extrusionOk="0">
                  <a:moveTo>
                    <a:pt x="21263" y="0"/>
                  </a:moveTo>
                  <a:cubicBezTo>
                    <a:pt x="19130" y="1568"/>
                    <a:pt x="16996" y="3135"/>
                    <a:pt x="14330" y="6010"/>
                  </a:cubicBezTo>
                  <a:cubicBezTo>
                    <a:pt x="11663" y="8884"/>
                    <a:pt x="8463" y="13065"/>
                    <a:pt x="6463" y="15590"/>
                  </a:cubicBezTo>
                  <a:cubicBezTo>
                    <a:pt x="4463" y="18116"/>
                    <a:pt x="3663" y="18987"/>
                    <a:pt x="2463" y="19858"/>
                  </a:cubicBezTo>
                  <a:cubicBezTo>
                    <a:pt x="1263" y="20729"/>
                    <a:pt x="-337" y="21600"/>
                    <a:pt x="63" y="21513"/>
                  </a:cubicBezTo>
                  <a:cubicBezTo>
                    <a:pt x="463" y="21426"/>
                    <a:pt x="2863" y="20381"/>
                    <a:pt x="5263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880279" y="5499477"/>
              <a:ext cx="135785" cy="24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02" fill="norm" stroke="1" extrusionOk="0">
                  <a:moveTo>
                    <a:pt x="21318" y="16699"/>
                  </a:moveTo>
                  <a:cubicBezTo>
                    <a:pt x="17663" y="14157"/>
                    <a:pt x="14007" y="11616"/>
                    <a:pt x="11681" y="9257"/>
                  </a:cubicBezTo>
                  <a:cubicBezTo>
                    <a:pt x="9355" y="6897"/>
                    <a:pt x="8358" y="4719"/>
                    <a:pt x="8358" y="3176"/>
                  </a:cubicBezTo>
                  <a:cubicBezTo>
                    <a:pt x="8358" y="1633"/>
                    <a:pt x="9355" y="726"/>
                    <a:pt x="10684" y="272"/>
                  </a:cubicBezTo>
                  <a:cubicBezTo>
                    <a:pt x="12013" y="-182"/>
                    <a:pt x="13675" y="-182"/>
                    <a:pt x="14672" y="1179"/>
                  </a:cubicBezTo>
                  <a:cubicBezTo>
                    <a:pt x="15669" y="2541"/>
                    <a:pt x="16001" y="5263"/>
                    <a:pt x="13841" y="8168"/>
                  </a:cubicBezTo>
                  <a:cubicBezTo>
                    <a:pt x="11681" y="11072"/>
                    <a:pt x="7029" y="14157"/>
                    <a:pt x="4038" y="16336"/>
                  </a:cubicBezTo>
                  <a:cubicBezTo>
                    <a:pt x="1047" y="18514"/>
                    <a:pt x="-282" y="19784"/>
                    <a:pt x="50" y="20510"/>
                  </a:cubicBezTo>
                  <a:cubicBezTo>
                    <a:pt x="383" y="21236"/>
                    <a:pt x="2376" y="21418"/>
                    <a:pt x="5533" y="21236"/>
                  </a:cubicBezTo>
                  <a:cubicBezTo>
                    <a:pt x="8690" y="21055"/>
                    <a:pt x="13010" y="20510"/>
                    <a:pt x="17330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7257363" y="5491000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267"/>
                    <a:pt x="5760" y="8533"/>
                    <a:pt x="9360" y="12133"/>
                  </a:cubicBezTo>
                  <a:cubicBezTo>
                    <a:pt x="12960" y="15733"/>
                    <a:pt x="1728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293735" y="5516400"/>
              <a:ext cx="10967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8265" y="2541"/>
                    <a:pt x="15412" y="5082"/>
                    <a:pt x="11744" y="8329"/>
                  </a:cubicBezTo>
                  <a:cubicBezTo>
                    <a:pt x="8076" y="11576"/>
                    <a:pt x="3593" y="15529"/>
                    <a:pt x="1556" y="17859"/>
                  </a:cubicBezTo>
                  <a:cubicBezTo>
                    <a:pt x="-482" y="20188"/>
                    <a:pt x="-74" y="20894"/>
                    <a:pt x="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850156" y="5572331"/>
              <a:ext cx="486708" cy="17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992" fill="norm" stroke="1" extrusionOk="0">
                  <a:moveTo>
                    <a:pt x="4950" y="9941"/>
                  </a:moveTo>
                  <a:cubicBezTo>
                    <a:pt x="4763" y="8182"/>
                    <a:pt x="4576" y="6424"/>
                    <a:pt x="4343" y="5043"/>
                  </a:cubicBezTo>
                  <a:cubicBezTo>
                    <a:pt x="4109" y="3661"/>
                    <a:pt x="3828" y="2657"/>
                    <a:pt x="3454" y="2531"/>
                  </a:cubicBezTo>
                  <a:cubicBezTo>
                    <a:pt x="3080" y="2406"/>
                    <a:pt x="2613" y="3159"/>
                    <a:pt x="2005" y="5671"/>
                  </a:cubicBezTo>
                  <a:cubicBezTo>
                    <a:pt x="1397" y="8182"/>
                    <a:pt x="649" y="12452"/>
                    <a:pt x="275" y="15215"/>
                  </a:cubicBezTo>
                  <a:cubicBezTo>
                    <a:pt x="-99" y="17978"/>
                    <a:pt x="-99" y="19234"/>
                    <a:pt x="322" y="20113"/>
                  </a:cubicBezTo>
                  <a:cubicBezTo>
                    <a:pt x="743" y="20992"/>
                    <a:pt x="1584" y="21494"/>
                    <a:pt x="2332" y="20238"/>
                  </a:cubicBezTo>
                  <a:cubicBezTo>
                    <a:pt x="3080" y="18982"/>
                    <a:pt x="3735" y="15968"/>
                    <a:pt x="4109" y="13206"/>
                  </a:cubicBezTo>
                  <a:cubicBezTo>
                    <a:pt x="4483" y="10443"/>
                    <a:pt x="4576" y="7931"/>
                    <a:pt x="4483" y="7303"/>
                  </a:cubicBezTo>
                  <a:cubicBezTo>
                    <a:pt x="4389" y="6675"/>
                    <a:pt x="4109" y="7931"/>
                    <a:pt x="3969" y="9941"/>
                  </a:cubicBezTo>
                  <a:cubicBezTo>
                    <a:pt x="3828" y="11950"/>
                    <a:pt x="3828" y="14713"/>
                    <a:pt x="3969" y="16596"/>
                  </a:cubicBezTo>
                  <a:cubicBezTo>
                    <a:pt x="4109" y="18480"/>
                    <a:pt x="4389" y="19485"/>
                    <a:pt x="5091" y="18857"/>
                  </a:cubicBezTo>
                  <a:cubicBezTo>
                    <a:pt x="5792" y="18229"/>
                    <a:pt x="6914" y="15968"/>
                    <a:pt x="7569" y="13331"/>
                  </a:cubicBezTo>
                  <a:cubicBezTo>
                    <a:pt x="8223" y="10694"/>
                    <a:pt x="8410" y="7680"/>
                    <a:pt x="8504" y="5545"/>
                  </a:cubicBezTo>
                  <a:cubicBezTo>
                    <a:pt x="8597" y="3410"/>
                    <a:pt x="8597" y="2154"/>
                    <a:pt x="8831" y="1275"/>
                  </a:cubicBezTo>
                  <a:cubicBezTo>
                    <a:pt x="9065" y="396"/>
                    <a:pt x="9532" y="-106"/>
                    <a:pt x="10140" y="20"/>
                  </a:cubicBezTo>
                  <a:cubicBezTo>
                    <a:pt x="10748" y="145"/>
                    <a:pt x="11496" y="899"/>
                    <a:pt x="11496" y="3285"/>
                  </a:cubicBezTo>
                  <a:cubicBezTo>
                    <a:pt x="11496" y="5671"/>
                    <a:pt x="10748" y="9689"/>
                    <a:pt x="10233" y="12327"/>
                  </a:cubicBezTo>
                  <a:cubicBezTo>
                    <a:pt x="9719" y="14964"/>
                    <a:pt x="9439" y="16220"/>
                    <a:pt x="9439" y="17350"/>
                  </a:cubicBezTo>
                  <a:cubicBezTo>
                    <a:pt x="9439" y="18480"/>
                    <a:pt x="9719" y="19485"/>
                    <a:pt x="10140" y="19861"/>
                  </a:cubicBezTo>
                  <a:cubicBezTo>
                    <a:pt x="10561" y="20238"/>
                    <a:pt x="11122" y="19987"/>
                    <a:pt x="12104" y="18606"/>
                  </a:cubicBezTo>
                  <a:cubicBezTo>
                    <a:pt x="13085" y="17224"/>
                    <a:pt x="14488" y="14713"/>
                    <a:pt x="15330" y="12954"/>
                  </a:cubicBezTo>
                  <a:cubicBezTo>
                    <a:pt x="16171" y="11196"/>
                    <a:pt x="16452" y="10192"/>
                    <a:pt x="16685" y="9061"/>
                  </a:cubicBezTo>
                  <a:cubicBezTo>
                    <a:pt x="16919" y="7931"/>
                    <a:pt x="17106" y="6675"/>
                    <a:pt x="17059" y="5545"/>
                  </a:cubicBezTo>
                  <a:cubicBezTo>
                    <a:pt x="17013" y="4415"/>
                    <a:pt x="16732" y="3410"/>
                    <a:pt x="16218" y="3661"/>
                  </a:cubicBezTo>
                  <a:cubicBezTo>
                    <a:pt x="15704" y="3913"/>
                    <a:pt x="14956" y="5420"/>
                    <a:pt x="14441" y="6801"/>
                  </a:cubicBezTo>
                  <a:cubicBezTo>
                    <a:pt x="13927" y="8182"/>
                    <a:pt x="13646" y="9438"/>
                    <a:pt x="13506" y="11322"/>
                  </a:cubicBezTo>
                  <a:cubicBezTo>
                    <a:pt x="13366" y="13206"/>
                    <a:pt x="13366" y="15717"/>
                    <a:pt x="13833" y="17224"/>
                  </a:cubicBezTo>
                  <a:cubicBezTo>
                    <a:pt x="14301" y="18731"/>
                    <a:pt x="15236" y="19234"/>
                    <a:pt x="16592" y="18606"/>
                  </a:cubicBezTo>
                  <a:cubicBezTo>
                    <a:pt x="17948" y="17978"/>
                    <a:pt x="19724" y="16220"/>
                    <a:pt x="21501" y="14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654363" y="5643400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717863" y="5592600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8819463" y="5567200"/>
              <a:ext cx="133351" cy="18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0"/>
                  </a:moveTo>
                  <a:cubicBezTo>
                    <a:pt x="1714" y="5891"/>
                    <a:pt x="3429" y="11782"/>
                    <a:pt x="4800" y="15218"/>
                  </a:cubicBezTo>
                  <a:cubicBezTo>
                    <a:pt x="6171" y="18655"/>
                    <a:pt x="7200" y="19636"/>
                    <a:pt x="8571" y="20373"/>
                  </a:cubicBezTo>
                  <a:cubicBezTo>
                    <a:pt x="9943" y="21109"/>
                    <a:pt x="11657" y="21600"/>
                    <a:pt x="13029" y="20986"/>
                  </a:cubicBezTo>
                  <a:cubicBezTo>
                    <a:pt x="14400" y="20373"/>
                    <a:pt x="15429" y="18655"/>
                    <a:pt x="16800" y="14973"/>
                  </a:cubicBezTo>
                  <a:cubicBezTo>
                    <a:pt x="18171" y="11291"/>
                    <a:pt x="19886" y="56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8977674" y="5558806"/>
              <a:ext cx="108490" cy="16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760" fill="norm" stroke="1" extrusionOk="0">
                  <a:moveTo>
                    <a:pt x="105" y="7551"/>
                  </a:moveTo>
                  <a:cubicBezTo>
                    <a:pt x="2182" y="8091"/>
                    <a:pt x="4259" y="8631"/>
                    <a:pt x="6128" y="8496"/>
                  </a:cubicBezTo>
                  <a:cubicBezTo>
                    <a:pt x="7998" y="8361"/>
                    <a:pt x="9659" y="7551"/>
                    <a:pt x="11113" y="6606"/>
                  </a:cubicBezTo>
                  <a:cubicBezTo>
                    <a:pt x="12567" y="5661"/>
                    <a:pt x="13813" y="4581"/>
                    <a:pt x="14436" y="3366"/>
                  </a:cubicBezTo>
                  <a:cubicBezTo>
                    <a:pt x="15059" y="2151"/>
                    <a:pt x="15059" y="801"/>
                    <a:pt x="14021" y="261"/>
                  </a:cubicBezTo>
                  <a:cubicBezTo>
                    <a:pt x="12982" y="-279"/>
                    <a:pt x="10905" y="-9"/>
                    <a:pt x="8621" y="1341"/>
                  </a:cubicBezTo>
                  <a:cubicBezTo>
                    <a:pt x="6336" y="2691"/>
                    <a:pt x="3844" y="5121"/>
                    <a:pt x="2182" y="8361"/>
                  </a:cubicBezTo>
                  <a:cubicBezTo>
                    <a:pt x="521" y="11601"/>
                    <a:pt x="-310" y="15651"/>
                    <a:pt x="105" y="18081"/>
                  </a:cubicBezTo>
                  <a:cubicBezTo>
                    <a:pt x="521" y="20511"/>
                    <a:pt x="2182" y="21321"/>
                    <a:pt x="5921" y="20376"/>
                  </a:cubicBezTo>
                  <a:cubicBezTo>
                    <a:pt x="9659" y="19431"/>
                    <a:pt x="15475" y="16731"/>
                    <a:pt x="21290" y="14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105638" y="5402100"/>
              <a:ext cx="37676" cy="31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54" fill="norm" stroke="1" extrusionOk="0">
                  <a:moveTo>
                    <a:pt x="21359" y="0"/>
                  </a:moveTo>
                  <a:cubicBezTo>
                    <a:pt x="15359" y="4405"/>
                    <a:pt x="9359" y="8811"/>
                    <a:pt x="5759" y="11866"/>
                  </a:cubicBezTo>
                  <a:cubicBezTo>
                    <a:pt x="2159" y="14921"/>
                    <a:pt x="959" y="16626"/>
                    <a:pt x="359" y="18118"/>
                  </a:cubicBezTo>
                  <a:cubicBezTo>
                    <a:pt x="-241" y="19611"/>
                    <a:pt x="-241" y="20889"/>
                    <a:pt x="1559" y="21245"/>
                  </a:cubicBezTo>
                  <a:cubicBezTo>
                    <a:pt x="3359" y="21600"/>
                    <a:pt x="6959" y="21032"/>
                    <a:pt x="10559" y="20321"/>
                  </a:cubicBezTo>
                  <a:cubicBezTo>
                    <a:pt x="14159" y="19611"/>
                    <a:pt x="17759" y="18758"/>
                    <a:pt x="21359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154797" y="5611650"/>
              <a:ext cx="91335" cy="29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42" fill="norm" stroke="1" extrusionOk="0">
                  <a:moveTo>
                    <a:pt x="3227" y="0"/>
                  </a:moveTo>
                  <a:cubicBezTo>
                    <a:pt x="1755" y="608"/>
                    <a:pt x="282" y="1217"/>
                    <a:pt x="36" y="1901"/>
                  </a:cubicBezTo>
                  <a:cubicBezTo>
                    <a:pt x="-209" y="2586"/>
                    <a:pt x="773" y="3346"/>
                    <a:pt x="3227" y="3727"/>
                  </a:cubicBezTo>
                  <a:cubicBezTo>
                    <a:pt x="5682" y="4107"/>
                    <a:pt x="9609" y="4107"/>
                    <a:pt x="12800" y="3727"/>
                  </a:cubicBezTo>
                  <a:cubicBezTo>
                    <a:pt x="15991" y="3346"/>
                    <a:pt x="18446" y="2586"/>
                    <a:pt x="19673" y="1825"/>
                  </a:cubicBezTo>
                  <a:cubicBezTo>
                    <a:pt x="20900" y="1065"/>
                    <a:pt x="20900" y="304"/>
                    <a:pt x="20409" y="380"/>
                  </a:cubicBezTo>
                  <a:cubicBezTo>
                    <a:pt x="19918" y="456"/>
                    <a:pt x="18936" y="1369"/>
                    <a:pt x="18446" y="3499"/>
                  </a:cubicBezTo>
                  <a:cubicBezTo>
                    <a:pt x="17955" y="5628"/>
                    <a:pt x="17955" y="8975"/>
                    <a:pt x="18691" y="11865"/>
                  </a:cubicBezTo>
                  <a:cubicBezTo>
                    <a:pt x="19427" y="14755"/>
                    <a:pt x="20900" y="17189"/>
                    <a:pt x="21146" y="18786"/>
                  </a:cubicBezTo>
                  <a:cubicBezTo>
                    <a:pt x="21391" y="20383"/>
                    <a:pt x="20409" y="21144"/>
                    <a:pt x="18446" y="21372"/>
                  </a:cubicBezTo>
                  <a:cubicBezTo>
                    <a:pt x="16482" y="21600"/>
                    <a:pt x="13536" y="21296"/>
                    <a:pt x="10591" y="20155"/>
                  </a:cubicBezTo>
                  <a:cubicBezTo>
                    <a:pt x="7646" y="19014"/>
                    <a:pt x="4700" y="17037"/>
                    <a:pt x="1755" y="15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9760851" y="5541289"/>
              <a:ext cx="222915" cy="17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072" fill="norm" stroke="1" extrusionOk="0">
                  <a:moveTo>
                    <a:pt x="8328" y="2405"/>
                  </a:moveTo>
                  <a:cubicBezTo>
                    <a:pt x="7722" y="1364"/>
                    <a:pt x="7116" y="323"/>
                    <a:pt x="6309" y="63"/>
                  </a:cubicBezTo>
                  <a:cubicBezTo>
                    <a:pt x="5501" y="-197"/>
                    <a:pt x="4492" y="323"/>
                    <a:pt x="3382" y="2145"/>
                  </a:cubicBezTo>
                  <a:cubicBezTo>
                    <a:pt x="2271" y="3967"/>
                    <a:pt x="1060" y="7090"/>
                    <a:pt x="455" y="10343"/>
                  </a:cubicBezTo>
                  <a:cubicBezTo>
                    <a:pt x="-151" y="13596"/>
                    <a:pt x="-151" y="16979"/>
                    <a:pt x="455" y="18931"/>
                  </a:cubicBezTo>
                  <a:cubicBezTo>
                    <a:pt x="1060" y="20883"/>
                    <a:pt x="2271" y="21403"/>
                    <a:pt x="4391" y="20883"/>
                  </a:cubicBezTo>
                  <a:cubicBezTo>
                    <a:pt x="6511" y="20362"/>
                    <a:pt x="9539" y="18801"/>
                    <a:pt x="11759" y="16849"/>
                  </a:cubicBezTo>
                  <a:cubicBezTo>
                    <a:pt x="13980" y="14897"/>
                    <a:pt x="15393" y="12555"/>
                    <a:pt x="16301" y="10733"/>
                  </a:cubicBezTo>
                  <a:cubicBezTo>
                    <a:pt x="17210" y="8911"/>
                    <a:pt x="17613" y="7610"/>
                    <a:pt x="17109" y="7090"/>
                  </a:cubicBezTo>
                  <a:cubicBezTo>
                    <a:pt x="16604" y="6569"/>
                    <a:pt x="15191" y="6830"/>
                    <a:pt x="14081" y="7480"/>
                  </a:cubicBezTo>
                  <a:cubicBezTo>
                    <a:pt x="12970" y="8131"/>
                    <a:pt x="12163" y="9172"/>
                    <a:pt x="12163" y="10993"/>
                  </a:cubicBezTo>
                  <a:cubicBezTo>
                    <a:pt x="12163" y="12815"/>
                    <a:pt x="12970" y="15417"/>
                    <a:pt x="14182" y="16849"/>
                  </a:cubicBezTo>
                  <a:cubicBezTo>
                    <a:pt x="15393" y="18280"/>
                    <a:pt x="17008" y="18540"/>
                    <a:pt x="18320" y="17239"/>
                  </a:cubicBezTo>
                  <a:cubicBezTo>
                    <a:pt x="19632" y="15938"/>
                    <a:pt x="20642" y="13075"/>
                    <a:pt x="21045" y="10993"/>
                  </a:cubicBezTo>
                  <a:cubicBezTo>
                    <a:pt x="21449" y="8911"/>
                    <a:pt x="21247" y="7610"/>
                    <a:pt x="20742" y="7220"/>
                  </a:cubicBezTo>
                  <a:cubicBezTo>
                    <a:pt x="20238" y="6830"/>
                    <a:pt x="19430" y="7350"/>
                    <a:pt x="18623" y="7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0000563" y="5567200"/>
              <a:ext cx="85780" cy="17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87" fill="norm" stroke="1" extrusionOk="0">
                  <a:moveTo>
                    <a:pt x="0" y="3123"/>
                  </a:moveTo>
                  <a:cubicBezTo>
                    <a:pt x="1580" y="2082"/>
                    <a:pt x="3161" y="1041"/>
                    <a:pt x="5532" y="651"/>
                  </a:cubicBezTo>
                  <a:cubicBezTo>
                    <a:pt x="7902" y="260"/>
                    <a:pt x="11063" y="520"/>
                    <a:pt x="14488" y="2733"/>
                  </a:cubicBezTo>
                  <a:cubicBezTo>
                    <a:pt x="17912" y="4945"/>
                    <a:pt x="21600" y="9108"/>
                    <a:pt x="21337" y="12492"/>
                  </a:cubicBezTo>
                  <a:cubicBezTo>
                    <a:pt x="21073" y="15875"/>
                    <a:pt x="16859" y="18477"/>
                    <a:pt x="13434" y="19908"/>
                  </a:cubicBezTo>
                  <a:cubicBezTo>
                    <a:pt x="10010" y="21340"/>
                    <a:pt x="7376" y="21600"/>
                    <a:pt x="5795" y="20949"/>
                  </a:cubicBezTo>
                  <a:cubicBezTo>
                    <a:pt x="4215" y="20299"/>
                    <a:pt x="3688" y="18737"/>
                    <a:pt x="6322" y="15094"/>
                  </a:cubicBezTo>
                  <a:cubicBezTo>
                    <a:pt x="8956" y="11451"/>
                    <a:pt x="14751" y="5725"/>
                    <a:pt x="20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0114863" y="5552237"/>
              <a:ext cx="127001" cy="16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112"/>
                  </a:moveTo>
                  <a:cubicBezTo>
                    <a:pt x="3600" y="2479"/>
                    <a:pt x="7200" y="3846"/>
                    <a:pt x="9360" y="6170"/>
                  </a:cubicBezTo>
                  <a:cubicBezTo>
                    <a:pt x="11520" y="8494"/>
                    <a:pt x="12240" y="11775"/>
                    <a:pt x="12420" y="14099"/>
                  </a:cubicBezTo>
                  <a:cubicBezTo>
                    <a:pt x="12600" y="16423"/>
                    <a:pt x="12240" y="17791"/>
                    <a:pt x="11340" y="19021"/>
                  </a:cubicBezTo>
                  <a:cubicBezTo>
                    <a:pt x="10440" y="20251"/>
                    <a:pt x="9000" y="21345"/>
                    <a:pt x="7560" y="21345"/>
                  </a:cubicBezTo>
                  <a:cubicBezTo>
                    <a:pt x="6120" y="21345"/>
                    <a:pt x="4680" y="20251"/>
                    <a:pt x="4860" y="17244"/>
                  </a:cubicBezTo>
                  <a:cubicBezTo>
                    <a:pt x="5040" y="14236"/>
                    <a:pt x="6840" y="9315"/>
                    <a:pt x="8820" y="6034"/>
                  </a:cubicBezTo>
                  <a:cubicBezTo>
                    <a:pt x="10800" y="2753"/>
                    <a:pt x="12960" y="1112"/>
                    <a:pt x="15120" y="429"/>
                  </a:cubicBezTo>
                  <a:cubicBezTo>
                    <a:pt x="17280" y="-255"/>
                    <a:pt x="19440" y="18"/>
                    <a:pt x="21600" y="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0254563" y="5543537"/>
              <a:ext cx="95251" cy="16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0710"/>
                  </a:moveTo>
                  <a:cubicBezTo>
                    <a:pt x="2400" y="10991"/>
                    <a:pt x="4800" y="11271"/>
                    <a:pt x="8160" y="10149"/>
                  </a:cubicBezTo>
                  <a:cubicBezTo>
                    <a:pt x="11520" y="9027"/>
                    <a:pt x="15840" y="6502"/>
                    <a:pt x="18240" y="4539"/>
                  </a:cubicBezTo>
                  <a:cubicBezTo>
                    <a:pt x="20640" y="2575"/>
                    <a:pt x="21120" y="1173"/>
                    <a:pt x="20160" y="471"/>
                  </a:cubicBezTo>
                  <a:cubicBezTo>
                    <a:pt x="19200" y="-230"/>
                    <a:pt x="16800" y="-230"/>
                    <a:pt x="13920" y="1032"/>
                  </a:cubicBezTo>
                  <a:cubicBezTo>
                    <a:pt x="11040" y="2295"/>
                    <a:pt x="7680" y="4819"/>
                    <a:pt x="5520" y="7905"/>
                  </a:cubicBezTo>
                  <a:cubicBezTo>
                    <a:pt x="3360" y="10991"/>
                    <a:pt x="2400" y="14638"/>
                    <a:pt x="4080" y="17162"/>
                  </a:cubicBezTo>
                  <a:cubicBezTo>
                    <a:pt x="5760" y="19687"/>
                    <a:pt x="10080" y="21089"/>
                    <a:pt x="13440" y="21230"/>
                  </a:cubicBezTo>
                  <a:cubicBezTo>
                    <a:pt x="16800" y="21370"/>
                    <a:pt x="19200" y="20248"/>
                    <a:pt x="21600" y="1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0420304" y="5377936"/>
              <a:ext cx="291433" cy="28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78" fill="norm" stroke="1" extrusionOk="0">
                  <a:moveTo>
                    <a:pt x="4615" y="3242"/>
                  </a:moveTo>
                  <a:cubicBezTo>
                    <a:pt x="4770" y="1813"/>
                    <a:pt x="4926" y="383"/>
                    <a:pt x="4770" y="66"/>
                  </a:cubicBezTo>
                  <a:cubicBezTo>
                    <a:pt x="4615" y="-252"/>
                    <a:pt x="4149" y="542"/>
                    <a:pt x="3449" y="3163"/>
                  </a:cubicBezTo>
                  <a:cubicBezTo>
                    <a:pt x="2750" y="5783"/>
                    <a:pt x="1818" y="10230"/>
                    <a:pt x="1196" y="12930"/>
                  </a:cubicBezTo>
                  <a:cubicBezTo>
                    <a:pt x="575" y="15630"/>
                    <a:pt x="264" y="16583"/>
                    <a:pt x="108" y="17457"/>
                  </a:cubicBezTo>
                  <a:cubicBezTo>
                    <a:pt x="-47" y="18330"/>
                    <a:pt x="-47" y="19124"/>
                    <a:pt x="186" y="19839"/>
                  </a:cubicBezTo>
                  <a:cubicBezTo>
                    <a:pt x="419" y="20554"/>
                    <a:pt x="885" y="21189"/>
                    <a:pt x="1973" y="21269"/>
                  </a:cubicBezTo>
                  <a:cubicBezTo>
                    <a:pt x="3061" y="21348"/>
                    <a:pt x="4770" y="20872"/>
                    <a:pt x="6013" y="20236"/>
                  </a:cubicBezTo>
                  <a:cubicBezTo>
                    <a:pt x="7257" y="19601"/>
                    <a:pt x="8034" y="18807"/>
                    <a:pt x="8422" y="17774"/>
                  </a:cubicBezTo>
                  <a:cubicBezTo>
                    <a:pt x="8811" y="16742"/>
                    <a:pt x="8811" y="15472"/>
                    <a:pt x="8267" y="14836"/>
                  </a:cubicBezTo>
                  <a:cubicBezTo>
                    <a:pt x="7723" y="14201"/>
                    <a:pt x="6635" y="14201"/>
                    <a:pt x="5780" y="14519"/>
                  </a:cubicBezTo>
                  <a:cubicBezTo>
                    <a:pt x="4926" y="14836"/>
                    <a:pt x="4304" y="15472"/>
                    <a:pt x="3760" y="16266"/>
                  </a:cubicBezTo>
                  <a:cubicBezTo>
                    <a:pt x="3216" y="17060"/>
                    <a:pt x="2750" y="18013"/>
                    <a:pt x="2517" y="18886"/>
                  </a:cubicBezTo>
                  <a:cubicBezTo>
                    <a:pt x="2284" y="19760"/>
                    <a:pt x="2284" y="20554"/>
                    <a:pt x="3061" y="20872"/>
                  </a:cubicBezTo>
                  <a:cubicBezTo>
                    <a:pt x="3838" y="21189"/>
                    <a:pt x="5392" y="21030"/>
                    <a:pt x="6402" y="20474"/>
                  </a:cubicBezTo>
                  <a:cubicBezTo>
                    <a:pt x="7412" y="19919"/>
                    <a:pt x="7878" y="18966"/>
                    <a:pt x="8422" y="18727"/>
                  </a:cubicBezTo>
                  <a:cubicBezTo>
                    <a:pt x="8966" y="18489"/>
                    <a:pt x="9588" y="18966"/>
                    <a:pt x="10287" y="19045"/>
                  </a:cubicBezTo>
                  <a:cubicBezTo>
                    <a:pt x="10986" y="19124"/>
                    <a:pt x="11763" y="18807"/>
                    <a:pt x="12929" y="17139"/>
                  </a:cubicBezTo>
                  <a:cubicBezTo>
                    <a:pt x="14094" y="15472"/>
                    <a:pt x="15648" y="12454"/>
                    <a:pt x="17047" y="9754"/>
                  </a:cubicBezTo>
                  <a:cubicBezTo>
                    <a:pt x="18445" y="7054"/>
                    <a:pt x="19688" y="4672"/>
                    <a:pt x="20465" y="3004"/>
                  </a:cubicBezTo>
                  <a:cubicBezTo>
                    <a:pt x="21242" y="1336"/>
                    <a:pt x="21553" y="383"/>
                    <a:pt x="21320" y="304"/>
                  </a:cubicBezTo>
                  <a:cubicBezTo>
                    <a:pt x="21087" y="224"/>
                    <a:pt x="20310" y="1019"/>
                    <a:pt x="19144" y="3401"/>
                  </a:cubicBezTo>
                  <a:cubicBezTo>
                    <a:pt x="17979" y="5783"/>
                    <a:pt x="16425" y="9754"/>
                    <a:pt x="15648" y="12851"/>
                  </a:cubicBezTo>
                  <a:cubicBezTo>
                    <a:pt x="14871" y="15948"/>
                    <a:pt x="14871" y="18172"/>
                    <a:pt x="15337" y="19522"/>
                  </a:cubicBezTo>
                  <a:cubicBezTo>
                    <a:pt x="15803" y="20872"/>
                    <a:pt x="16736" y="21348"/>
                    <a:pt x="17746" y="20633"/>
                  </a:cubicBezTo>
                  <a:cubicBezTo>
                    <a:pt x="18756" y="19919"/>
                    <a:pt x="19844" y="18013"/>
                    <a:pt x="20931" y="16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0597463" y="5349615"/>
              <a:ext cx="400608" cy="32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02" fill="norm" stroke="1" extrusionOk="0">
                  <a:moveTo>
                    <a:pt x="3411" y="12904"/>
                  </a:moveTo>
                  <a:cubicBezTo>
                    <a:pt x="2728" y="12904"/>
                    <a:pt x="2046" y="12904"/>
                    <a:pt x="1364" y="12904"/>
                  </a:cubicBezTo>
                  <a:cubicBezTo>
                    <a:pt x="682" y="12904"/>
                    <a:pt x="0" y="12904"/>
                    <a:pt x="0" y="13042"/>
                  </a:cubicBezTo>
                  <a:cubicBezTo>
                    <a:pt x="0" y="13179"/>
                    <a:pt x="682" y="13454"/>
                    <a:pt x="2217" y="13592"/>
                  </a:cubicBezTo>
                  <a:cubicBezTo>
                    <a:pt x="3752" y="13730"/>
                    <a:pt x="6139" y="13730"/>
                    <a:pt x="7617" y="13592"/>
                  </a:cubicBezTo>
                  <a:cubicBezTo>
                    <a:pt x="9095" y="13454"/>
                    <a:pt x="9663" y="13179"/>
                    <a:pt x="9663" y="13042"/>
                  </a:cubicBezTo>
                  <a:cubicBezTo>
                    <a:pt x="9663" y="12904"/>
                    <a:pt x="9095" y="12904"/>
                    <a:pt x="8299" y="13317"/>
                  </a:cubicBezTo>
                  <a:cubicBezTo>
                    <a:pt x="7503" y="13730"/>
                    <a:pt x="6480" y="14555"/>
                    <a:pt x="5912" y="15312"/>
                  </a:cubicBezTo>
                  <a:cubicBezTo>
                    <a:pt x="5343" y="16068"/>
                    <a:pt x="5229" y="16756"/>
                    <a:pt x="5400" y="17307"/>
                  </a:cubicBezTo>
                  <a:cubicBezTo>
                    <a:pt x="5571" y="17857"/>
                    <a:pt x="6025" y="18270"/>
                    <a:pt x="7162" y="18338"/>
                  </a:cubicBezTo>
                  <a:cubicBezTo>
                    <a:pt x="8299" y="18407"/>
                    <a:pt x="10118" y="18132"/>
                    <a:pt x="11312" y="17788"/>
                  </a:cubicBezTo>
                  <a:cubicBezTo>
                    <a:pt x="12505" y="17444"/>
                    <a:pt x="13074" y="17031"/>
                    <a:pt x="13585" y="16619"/>
                  </a:cubicBezTo>
                  <a:cubicBezTo>
                    <a:pt x="14097" y="16206"/>
                    <a:pt x="14552" y="15793"/>
                    <a:pt x="14438" y="15656"/>
                  </a:cubicBezTo>
                  <a:cubicBezTo>
                    <a:pt x="14324" y="15518"/>
                    <a:pt x="13642" y="15656"/>
                    <a:pt x="13017" y="16275"/>
                  </a:cubicBezTo>
                  <a:cubicBezTo>
                    <a:pt x="12392" y="16894"/>
                    <a:pt x="11823" y="17995"/>
                    <a:pt x="11482" y="18889"/>
                  </a:cubicBezTo>
                  <a:cubicBezTo>
                    <a:pt x="11141" y="19783"/>
                    <a:pt x="11027" y="20471"/>
                    <a:pt x="11255" y="20884"/>
                  </a:cubicBezTo>
                  <a:cubicBezTo>
                    <a:pt x="11482" y="21296"/>
                    <a:pt x="12051" y="21434"/>
                    <a:pt x="12562" y="21159"/>
                  </a:cubicBezTo>
                  <a:cubicBezTo>
                    <a:pt x="13074" y="20884"/>
                    <a:pt x="13528" y="20196"/>
                    <a:pt x="14779" y="17375"/>
                  </a:cubicBezTo>
                  <a:cubicBezTo>
                    <a:pt x="16029" y="14555"/>
                    <a:pt x="18076" y="9602"/>
                    <a:pt x="19269" y="6713"/>
                  </a:cubicBezTo>
                  <a:cubicBezTo>
                    <a:pt x="20463" y="3824"/>
                    <a:pt x="20804" y="2998"/>
                    <a:pt x="21088" y="2104"/>
                  </a:cubicBezTo>
                  <a:cubicBezTo>
                    <a:pt x="21373" y="1210"/>
                    <a:pt x="21600" y="247"/>
                    <a:pt x="21486" y="40"/>
                  </a:cubicBezTo>
                  <a:cubicBezTo>
                    <a:pt x="21373" y="-166"/>
                    <a:pt x="20918" y="384"/>
                    <a:pt x="19895" y="2310"/>
                  </a:cubicBezTo>
                  <a:cubicBezTo>
                    <a:pt x="18872" y="4237"/>
                    <a:pt x="17280" y="7538"/>
                    <a:pt x="16484" y="10565"/>
                  </a:cubicBezTo>
                  <a:cubicBezTo>
                    <a:pt x="15688" y="13592"/>
                    <a:pt x="15688" y="16344"/>
                    <a:pt x="15688" y="1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2799663" y="6272050"/>
              <a:ext cx="452224" cy="8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41" fill="norm" stroke="1" extrusionOk="0">
                  <a:moveTo>
                    <a:pt x="0" y="14954"/>
                  </a:moveTo>
                  <a:cubicBezTo>
                    <a:pt x="2512" y="17169"/>
                    <a:pt x="5023" y="19385"/>
                    <a:pt x="7736" y="20492"/>
                  </a:cubicBezTo>
                  <a:cubicBezTo>
                    <a:pt x="10448" y="21600"/>
                    <a:pt x="13362" y="21600"/>
                    <a:pt x="15723" y="19662"/>
                  </a:cubicBezTo>
                  <a:cubicBezTo>
                    <a:pt x="18084" y="17723"/>
                    <a:pt x="19892" y="13846"/>
                    <a:pt x="20746" y="10246"/>
                  </a:cubicBezTo>
                  <a:cubicBezTo>
                    <a:pt x="21600" y="6646"/>
                    <a:pt x="21500" y="3323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118881" y="6259350"/>
              <a:ext cx="8290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3" h="21600" fill="norm" stroke="1" extrusionOk="0">
                  <a:moveTo>
                    <a:pt x="13469" y="0"/>
                  </a:moveTo>
                  <a:cubicBezTo>
                    <a:pt x="10897" y="232"/>
                    <a:pt x="8326" y="465"/>
                    <a:pt x="5754" y="581"/>
                  </a:cubicBezTo>
                  <a:cubicBezTo>
                    <a:pt x="3183" y="697"/>
                    <a:pt x="612" y="697"/>
                    <a:pt x="97" y="1277"/>
                  </a:cubicBezTo>
                  <a:cubicBezTo>
                    <a:pt x="-417" y="1858"/>
                    <a:pt x="1126" y="3019"/>
                    <a:pt x="4469" y="4297"/>
                  </a:cubicBezTo>
                  <a:cubicBezTo>
                    <a:pt x="7812" y="5574"/>
                    <a:pt x="12954" y="6968"/>
                    <a:pt x="16297" y="9058"/>
                  </a:cubicBezTo>
                  <a:cubicBezTo>
                    <a:pt x="19640" y="11148"/>
                    <a:pt x="21183" y="13935"/>
                    <a:pt x="19383" y="16142"/>
                  </a:cubicBezTo>
                  <a:cubicBezTo>
                    <a:pt x="17583" y="18348"/>
                    <a:pt x="12440" y="19974"/>
                    <a:pt x="7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606212" y="6174973"/>
              <a:ext cx="128843" cy="26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265" fill="norm" stroke="1" extrusionOk="0">
                  <a:moveTo>
                    <a:pt x="7960" y="6370"/>
                  </a:moveTo>
                  <a:cubicBezTo>
                    <a:pt x="9622" y="6370"/>
                    <a:pt x="11283" y="6370"/>
                    <a:pt x="12779" y="5938"/>
                  </a:cubicBezTo>
                  <a:cubicBezTo>
                    <a:pt x="14274" y="5506"/>
                    <a:pt x="15603" y="4642"/>
                    <a:pt x="16434" y="3606"/>
                  </a:cubicBezTo>
                  <a:cubicBezTo>
                    <a:pt x="17265" y="2569"/>
                    <a:pt x="17597" y="1359"/>
                    <a:pt x="16933" y="668"/>
                  </a:cubicBezTo>
                  <a:cubicBezTo>
                    <a:pt x="16268" y="-23"/>
                    <a:pt x="14606" y="-196"/>
                    <a:pt x="11782" y="236"/>
                  </a:cubicBezTo>
                  <a:cubicBezTo>
                    <a:pt x="8957" y="668"/>
                    <a:pt x="4970" y="1705"/>
                    <a:pt x="2477" y="3087"/>
                  </a:cubicBezTo>
                  <a:cubicBezTo>
                    <a:pt x="-15" y="4470"/>
                    <a:pt x="-1012" y="6198"/>
                    <a:pt x="1314" y="8098"/>
                  </a:cubicBezTo>
                  <a:cubicBezTo>
                    <a:pt x="3640" y="9999"/>
                    <a:pt x="9290" y="12073"/>
                    <a:pt x="12945" y="13542"/>
                  </a:cubicBezTo>
                  <a:cubicBezTo>
                    <a:pt x="16600" y="15010"/>
                    <a:pt x="18262" y="15874"/>
                    <a:pt x="19259" y="16738"/>
                  </a:cubicBezTo>
                  <a:cubicBezTo>
                    <a:pt x="20256" y="17602"/>
                    <a:pt x="20588" y="18466"/>
                    <a:pt x="19757" y="19244"/>
                  </a:cubicBezTo>
                  <a:cubicBezTo>
                    <a:pt x="18926" y="20022"/>
                    <a:pt x="16933" y="20713"/>
                    <a:pt x="14939" y="21058"/>
                  </a:cubicBezTo>
                  <a:cubicBezTo>
                    <a:pt x="12945" y="21404"/>
                    <a:pt x="10951" y="21404"/>
                    <a:pt x="9622" y="20367"/>
                  </a:cubicBezTo>
                  <a:cubicBezTo>
                    <a:pt x="8293" y="19330"/>
                    <a:pt x="7628" y="17257"/>
                    <a:pt x="6963" y="15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653457" y="6018050"/>
              <a:ext cx="9870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6265" y="3411"/>
                  </a:moveTo>
                  <a:cubicBezTo>
                    <a:pt x="4886" y="4926"/>
                    <a:pt x="3508" y="6442"/>
                    <a:pt x="2588" y="8147"/>
                  </a:cubicBezTo>
                  <a:cubicBezTo>
                    <a:pt x="1669" y="9853"/>
                    <a:pt x="1210" y="11747"/>
                    <a:pt x="750" y="11747"/>
                  </a:cubicBezTo>
                  <a:cubicBezTo>
                    <a:pt x="291" y="11747"/>
                    <a:pt x="-169" y="9853"/>
                    <a:pt x="61" y="7958"/>
                  </a:cubicBezTo>
                  <a:cubicBezTo>
                    <a:pt x="291" y="6063"/>
                    <a:pt x="1210" y="4168"/>
                    <a:pt x="2588" y="2653"/>
                  </a:cubicBezTo>
                  <a:cubicBezTo>
                    <a:pt x="3967" y="1137"/>
                    <a:pt x="5805" y="0"/>
                    <a:pt x="7644" y="0"/>
                  </a:cubicBezTo>
                  <a:cubicBezTo>
                    <a:pt x="9482" y="0"/>
                    <a:pt x="11320" y="1137"/>
                    <a:pt x="13618" y="4926"/>
                  </a:cubicBezTo>
                  <a:cubicBezTo>
                    <a:pt x="15916" y="8716"/>
                    <a:pt x="18674" y="15158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796613" y="6354600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815663" y="6329200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400"/>
                    <a:pt x="8308" y="10800"/>
                    <a:pt x="4708" y="14400"/>
                  </a:cubicBezTo>
                  <a:cubicBezTo>
                    <a:pt x="1108" y="18000"/>
                    <a:pt x="55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904563" y="641810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980763" y="6310150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018863" y="6341900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78"/>
                    <a:pt x="13371" y="3757"/>
                    <a:pt x="9771" y="7357"/>
                  </a:cubicBezTo>
                  <a:cubicBezTo>
                    <a:pt x="6171" y="10957"/>
                    <a:pt x="3086" y="16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299956" y="6259350"/>
              <a:ext cx="176108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40" fill="norm" stroke="1" extrusionOk="0">
                  <a:moveTo>
                    <a:pt x="15994" y="0"/>
                  </a:moveTo>
                  <a:cubicBezTo>
                    <a:pt x="11365" y="3123"/>
                    <a:pt x="6737" y="6246"/>
                    <a:pt x="4037" y="8328"/>
                  </a:cubicBezTo>
                  <a:cubicBezTo>
                    <a:pt x="1337" y="10410"/>
                    <a:pt x="565" y="11451"/>
                    <a:pt x="180" y="12622"/>
                  </a:cubicBezTo>
                  <a:cubicBezTo>
                    <a:pt x="-206" y="13793"/>
                    <a:pt x="-206" y="15094"/>
                    <a:pt x="2623" y="16655"/>
                  </a:cubicBezTo>
                  <a:cubicBezTo>
                    <a:pt x="5451" y="18217"/>
                    <a:pt x="11108" y="20039"/>
                    <a:pt x="14708" y="20819"/>
                  </a:cubicBezTo>
                  <a:cubicBezTo>
                    <a:pt x="18308" y="21600"/>
                    <a:pt x="19851" y="21340"/>
                    <a:pt x="21394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545913" y="634825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737783" y="6226189"/>
              <a:ext cx="112931" cy="15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091" fill="norm" stroke="1" extrusionOk="0">
                  <a:moveTo>
                    <a:pt x="21341" y="189"/>
                  </a:moveTo>
                  <a:cubicBezTo>
                    <a:pt x="18541" y="-95"/>
                    <a:pt x="15741" y="-379"/>
                    <a:pt x="12141" y="1895"/>
                  </a:cubicBezTo>
                  <a:cubicBezTo>
                    <a:pt x="8541" y="4168"/>
                    <a:pt x="4141" y="9000"/>
                    <a:pt x="1941" y="12268"/>
                  </a:cubicBezTo>
                  <a:cubicBezTo>
                    <a:pt x="-259" y="15537"/>
                    <a:pt x="-259" y="17242"/>
                    <a:pt x="341" y="18663"/>
                  </a:cubicBezTo>
                  <a:cubicBezTo>
                    <a:pt x="941" y="20084"/>
                    <a:pt x="2141" y="21221"/>
                    <a:pt x="4741" y="21079"/>
                  </a:cubicBezTo>
                  <a:cubicBezTo>
                    <a:pt x="7341" y="20937"/>
                    <a:pt x="11341" y="19516"/>
                    <a:pt x="13741" y="16105"/>
                  </a:cubicBezTo>
                  <a:cubicBezTo>
                    <a:pt x="16141" y="12695"/>
                    <a:pt x="16941" y="7295"/>
                    <a:pt x="17741" y="1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920563" y="6291100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987922" y="6195850"/>
              <a:ext cx="68542" cy="2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455" fill="norm" stroke="1" extrusionOk="0">
                  <a:moveTo>
                    <a:pt x="19241" y="0"/>
                  </a:moveTo>
                  <a:cubicBezTo>
                    <a:pt x="13686" y="180"/>
                    <a:pt x="8132" y="360"/>
                    <a:pt x="4429" y="1260"/>
                  </a:cubicBezTo>
                  <a:cubicBezTo>
                    <a:pt x="726" y="2160"/>
                    <a:pt x="-1125" y="3780"/>
                    <a:pt x="726" y="5760"/>
                  </a:cubicBezTo>
                  <a:cubicBezTo>
                    <a:pt x="2578" y="7740"/>
                    <a:pt x="8132" y="10080"/>
                    <a:pt x="12144" y="12420"/>
                  </a:cubicBezTo>
                  <a:cubicBezTo>
                    <a:pt x="16155" y="14760"/>
                    <a:pt x="18624" y="17100"/>
                    <a:pt x="19549" y="18720"/>
                  </a:cubicBezTo>
                  <a:cubicBezTo>
                    <a:pt x="20475" y="20340"/>
                    <a:pt x="19858" y="21240"/>
                    <a:pt x="18315" y="21420"/>
                  </a:cubicBezTo>
                  <a:cubicBezTo>
                    <a:pt x="16772" y="21600"/>
                    <a:pt x="14304" y="21060"/>
                    <a:pt x="11835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4958663" y="6170450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441263" y="6278400"/>
              <a:ext cx="387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7" y="7200"/>
                    <a:pt x="8734" y="14400"/>
                    <a:pt x="12334" y="18000"/>
                  </a:cubicBezTo>
                  <a:cubicBezTo>
                    <a:pt x="15934" y="21600"/>
                    <a:pt x="1876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479363" y="6360950"/>
              <a:ext cx="336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6" y="19800"/>
                    <a:pt x="11411" y="18000"/>
                    <a:pt x="15011" y="14400"/>
                  </a:cubicBezTo>
                  <a:cubicBezTo>
                    <a:pt x="18611" y="10800"/>
                    <a:pt x="2010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707963" y="6233950"/>
              <a:ext cx="18411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0" y="0"/>
                  </a:moveTo>
                  <a:cubicBezTo>
                    <a:pt x="5097" y="847"/>
                    <a:pt x="10193" y="1694"/>
                    <a:pt x="13955" y="2859"/>
                  </a:cubicBezTo>
                  <a:cubicBezTo>
                    <a:pt x="17717" y="4024"/>
                    <a:pt x="20144" y="5506"/>
                    <a:pt x="20872" y="7306"/>
                  </a:cubicBezTo>
                  <a:cubicBezTo>
                    <a:pt x="21600" y="9106"/>
                    <a:pt x="20629" y="11224"/>
                    <a:pt x="18445" y="13659"/>
                  </a:cubicBezTo>
                  <a:cubicBezTo>
                    <a:pt x="16261" y="16094"/>
                    <a:pt x="12863" y="18847"/>
                    <a:pt x="9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444563" y="6170450"/>
              <a:ext cx="158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447"/>
                    <a:pt x="9216" y="8894"/>
                    <a:pt x="12096" y="11647"/>
                  </a:cubicBezTo>
                  <a:cubicBezTo>
                    <a:pt x="14976" y="14400"/>
                    <a:pt x="16128" y="15459"/>
                    <a:pt x="17280" y="16835"/>
                  </a:cubicBezTo>
                  <a:cubicBezTo>
                    <a:pt x="18432" y="18212"/>
                    <a:pt x="19584" y="19906"/>
                    <a:pt x="20304" y="20753"/>
                  </a:cubicBezTo>
                  <a:cubicBezTo>
                    <a:pt x="21024" y="21600"/>
                    <a:pt x="2131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450913" y="6193855"/>
              <a:ext cx="127001" cy="19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215"/>
                  </a:moveTo>
                  <a:cubicBezTo>
                    <a:pt x="19800" y="-13"/>
                    <a:pt x="18000" y="-240"/>
                    <a:pt x="16020" y="556"/>
                  </a:cubicBezTo>
                  <a:cubicBezTo>
                    <a:pt x="14040" y="1352"/>
                    <a:pt x="11880" y="3171"/>
                    <a:pt x="9180" y="6808"/>
                  </a:cubicBezTo>
                  <a:cubicBezTo>
                    <a:pt x="6480" y="10446"/>
                    <a:pt x="3240" y="15903"/>
                    <a:pt x="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768989" y="6136264"/>
              <a:ext cx="126425" cy="24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45" fill="norm" stroke="1" extrusionOk="0">
                  <a:moveTo>
                    <a:pt x="21150" y="15587"/>
                  </a:moveTo>
                  <a:cubicBezTo>
                    <a:pt x="16193" y="13025"/>
                    <a:pt x="11235" y="10462"/>
                    <a:pt x="8225" y="8082"/>
                  </a:cubicBezTo>
                  <a:cubicBezTo>
                    <a:pt x="5216" y="5703"/>
                    <a:pt x="4153" y="3506"/>
                    <a:pt x="4153" y="2042"/>
                  </a:cubicBezTo>
                  <a:cubicBezTo>
                    <a:pt x="4153" y="577"/>
                    <a:pt x="5216" y="-155"/>
                    <a:pt x="6278" y="28"/>
                  </a:cubicBezTo>
                  <a:cubicBezTo>
                    <a:pt x="7340" y="211"/>
                    <a:pt x="8402" y="1309"/>
                    <a:pt x="8225" y="3689"/>
                  </a:cubicBezTo>
                  <a:cubicBezTo>
                    <a:pt x="8048" y="6069"/>
                    <a:pt x="6632" y="9730"/>
                    <a:pt x="4861" y="12384"/>
                  </a:cubicBezTo>
                  <a:cubicBezTo>
                    <a:pt x="3091" y="15038"/>
                    <a:pt x="966" y="16686"/>
                    <a:pt x="258" y="17967"/>
                  </a:cubicBezTo>
                  <a:cubicBezTo>
                    <a:pt x="-450" y="19248"/>
                    <a:pt x="258" y="20164"/>
                    <a:pt x="2914" y="20713"/>
                  </a:cubicBezTo>
                  <a:cubicBezTo>
                    <a:pt x="5570" y="21262"/>
                    <a:pt x="10173" y="21445"/>
                    <a:pt x="13360" y="21445"/>
                  </a:cubicBezTo>
                  <a:cubicBezTo>
                    <a:pt x="16547" y="21445"/>
                    <a:pt x="18317" y="21262"/>
                    <a:pt x="20088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151656" y="6157750"/>
              <a:ext cx="8665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600" fill="norm" stroke="1" extrusionOk="0">
                  <a:moveTo>
                    <a:pt x="974" y="0"/>
                  </a:moveTo>
                  <a:cubicBezTo>
                    <a:pt x="-30" y="1565"/>
                    <a:pt x="-1035" y="3130"/>
                    <a:pt x="2230" y="6730"/>
                  </a:cubicBezTo>
                  <a:cubicBezTo>
                    <a:pt x="5495" y="10330"/>
                    <a:pt x="13030" y="15965"/>
                    <a:pt x="205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187513" y="6183150"/>
              <a:ext cx="120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89"/>
                    <a:pt x="17811" y="379"/>
                    <a:pt x="16484" y="1042"/>
                  </a:cubicBezTo>
                  <a:cubicBezTo>
                    <a:pt x="15158" y="1705"/>
                    <a:pt x="14400" y="2842"/>
                    <a:pt x="11747" y="6063"/>
                  </a:cubicBezTo>
                  <a:cubicBezTo>
                    <a:pt x="9095" y="9284"/>
                    <a:pt x="4547" y="14589"/>
                    <a:pt x="2274" y="17526"/>
                  </a:cubicBezTo>
                  <a:cubicBezTo>
                    <a:pt x="0" y="20463"/>
                    <a:pt x="0" y="21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807611" y="6148137"/>
              <a:ext cx="414953" cy="15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64" fill="norm" stroke="1" extrusionOk="0">
                  <a:moveTo>
                    <a:pt x="6035" y="9332"/>
                  </a:moveTo>
                  <a:cubicBezTo>
                    <a:pt x="6035" y="7853"/>
                    <a:pt x="6035" y="6374"/>
                    <a:pt x="5816" y="5042"/>
                  </a:cubicBezTo>
                  <a:cubicBezTo>
                    <a:pt x="5597" y="3711"/>
                    <a:pt x="5158" y="2527"/>
                    <a:pt x="4390" y="2823"/>
                  </a:cubicBezTo>
                  <a:cubicBezTo>
                    <a:pt x="3623" y="3119"/>
                    <a:pt x="2526" y="4894"/>
                    <a:pt x="1704" y="7409"/>
                  </a:cubicBezTo>
                  <a:cubicBezTo>
                    <a:pt x="882" y="9924"/>
                    <a:pt x="334" y="13179"/>
                    <a:pt x="114" y="15546"/>
                  </a:cubicBezTo>
                  <a:cubicBezTo>
                    <a:pt x="-105" y="17913"/>
                    <a:pt x="5" y="19393"/>
                    <a:pt x="334" y="20280"/>
                  </a:cubicBezTo>
                  <a:cubicBezTo>
                    <a:pt x="663" y="21168"/>
                    <a:pt x="1211" y="21464"/>
                    <a:pt x="1923" y="20576"/>
                  </a:cubicBezTo>
                  <a:cubicBezTo>
                    <a:pt x="2636" y="19689"/>
                    <a:pt x="3513" y="17617"/>
                    <a:pt x="4007" y="15546"/>
                  </a:cubicBezTo>
                  <a:cubicBezTo>
                    <a:pt x="4500" y="13475"/>
                    <a:pt x="4610" y="11404"/>
                    <a:pt x="4665" y="11108"/>
                  </a:cubicBezTo>
                  <a:cubicBezTo>
                    <a:pt x="4719" y="10812"/>
                    <a:pt x="4719" y="12291"/>
                    <a:pt x="4993" y="13031"/>
                  </a:cubicBezTo>
                  <a:cubicBezTo>
                    <a:pt x="5268" y="13771"/>
                    <a:pt x="5816" y="13771"/>
                    <a:pt x="6638" y="11996"/>
                  </a:cubicBezTo>
                  <a:cubicBezTo>
                    <a:pt x="7460" y="10220"/>
                    <a:pt x="8557" y="6669"/>
                    <a:pt x="9270" y="4154"/>
                  </a:cubicBezTo>
                  <a:cubicBezTo>
                    <a:pt x="9982" y="1639"/>
                    <a:pt x="10311" y="160"/>
                    <a:pt x="10640" y="12"/>
                  </a:cubicBezTo>
                  <a:cubicBezTo>
                    <a:pt x="10969" y="-136"/>
                    <a:pt x="11298" y="1048"/>
                    <a:pt x="11353" y="3267"/>
                  </a:cubicBezTo>
                  <a:cubicBezTo>
                    <a:pt x="11408" y="5486"/>
                    <a:pt x="11188" y="8741"/>
                    <a:pt x="10969" y="11108"/>
                  </a:cubicBezTo>
                  <a:cubicBezTo>
                    <a:pt x="10750" y="13475"/>
                    <a:pt x="10531" y="14954"/>
                    <a:pt x="10531" y="16434"/>
                  </a:cubicBezTo>
                  <a:cubicBezTo>
                    <a:pt x="10531" y="17913"/>
                    <a:pt x="10750" y="19393"/>
                    <a:pt x="11188" y="20132"/>
                  </a:cubicBezTo>
                  <a:cubicBezTo>
                    <a:pt x="11627" y="20872"/>
                    <a:pt x="12285" y="20872"/>
                    <a:pt x="13491" y="18801"/>
                  </a:cubicBezTo>
                  <a:cubicBezTo>
                    <a:pt x="14697" y="16730"/>
                    <a:pt x="16451" y="12587"/>
                    <a:pt x="17493" y="9776"/>
                  </a:cubicBezTo>
                  <a:cubicBezTo>
                    <a:pt x="18535" y="6965"/>
                    <a:pt x="18864" y="5486"/>
                    <a:pt x="18644" y="4598"/>
                  </a:cubicBezTo>
                  <a:cubicBezTo>
                    <a:pt x="18425" y="3711"/>
                    <a:pt x="17657" y="3415"/>
                    <a:pt x="16890" y="4450"/>
                  </a:cubicBezTo>
                  <a:cubicBezTo>
                    <a:pt x="16122" y="5486"/>
                    <a:pt x="15355" y="7853"/>
                    <a:pt x="14916" y="9776"/>
                  </a:cubicBezTo>
                  <a:cubicBezTo>
                    <a:pt x="14478" y="11700"/>
                    <a:pt x="14368" y="13179"/>
                    <a:pt x="14313" y="14659"/>
                  </a:cubicBezTo>
                  <a:cubicBezTo>
                    <a:pt x="14258" y="16138"/>
                    <a:pt x="14258" y="17617"/>
                    <a:pt x="14752" y="18949"/>
                  </a:cubicBezTo>
                  <a:cubicBezTo>
                    <a:pt x="15245" y="20280"/>
                    <a:pt x="16232" y="21464"/>
                    <a:pt x="17438" y="21464"/>
                  </a:cubicBezTo>
                  <a:cubicBezTo>
                    <a:pt x="18644" y="21464"/>
                    <a:pt x="20070" y="20280"/>
                    <a:pt x="21495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8578163" y="6221250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20400"/>
                    <a:pt x="10560" y="19200"/>
                    <a:pt x="14160" y="15600"/>
                  </a:cubicBezTo>
                  <a:cubicBezTo>
                    <a:pt x="17760" y="12000"/>
                    <a:pt x="1968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8755963" y="6157750"/>
              <a:ext cx="114301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0"/>
                  </a:moveTo>
                  <a:cubicBezTo>
                    <a:pt x="1600" y="5564"/>
                    <a:pt x="3200" y="11127"/>
                    <a:pt x="4400" y="15055"/>
                  </a:cubicBezTo>
                  <a:cubicBezTo>
                    <a:pt x="5600" y="18982"/>
                    <a:pt x="6400" y="21273"/>
                    <a:pt x="7400" y="21436"/>
                  </a:cubicBezTo>
                  <a:cubicBezTo>
                    <a:pt x="8400" y="21600"/>
                    <a:pt x="9600" y="19636"/>
                    <a:pt x="12000" y="15873"/>
                  </a:cubicBezTo>
                  <a:cubicBezTo>
                    <a:pt x="14400" y="12109"/>
                    <a:pt x="18000" y="6545"/>
                    <a:pt x="21600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8879532" y="6001436"/>
              <a:ext cx="316594" cy="46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43" fill="norm" stroke="1" extrusionOk="0">
                  <a:moveTo>
                    <a:pt x="661" y="8606"/>
                  </a:moveTo>
                  <a:cubicBezTo>
                    <a:pt x="1376" y="8800"/>
                    <a:pt x="2092" y="8994"/>
                    <a:pt x="2735" y="8897"/>
                  </a:cubicBezTo>
                  <a:cubicBezTo>
                    <a:pt x="3379" y="8800"/>
                    <a:pt x="3951" y="8413"/>
                    <a:pt x="4309" y="7928"/>
                  </a:cubicBezTo>
                  <a:cubicBezTo>
                    <a:pt x="4667" y="7444"/>
                    <a:pt x="4810" y="6863"/>
                    <a:pt x="4523" y="6572"/>
                  </a:cubicBezTo>
                  <a:cubicBezTo>
                    <a:pt x="4237" y="6282"/>
                    <a:pt x="3522" y="6282"/>
                    <a:pt x="2735" y="6766"/>
                  </a:cubicBezTo>
                  <a:cubicBezTo>
                    <a:pt x="1949" y="7250"/>
                    <a:pt x="1090" y="8219"/>
                    <a:pt x="590" y="9188"/>
                  </a:cubicBezTo>
                  <a:cubicBezTo>
                    <a:pt x="89" y="10156"/>
                    <a:pt x="-54" y="11125"/>
                    <a:pt x="18" y="11851"/>
                  </a:cubicBezTo>
                  <a:cubicBezTo>
                    <a:pt x="89" y="12578"/>
                    <a:pt x="375" y="13062"/>
                    <a:pt x="1663" y="13062"/>
                  </a:cubicBezTo>
                  <a:cubicBezTo>
                    <a:pt x="2950" y="13062"/>
                    <a:pt x="5239" y="12578"/>
                    <a:pt x="7384" y="11125"/>
                  </a:cubicBezTo>
                  <a:cubicBezTo>
                    <a:pt x="9530" y="9672"/>
                    <a:pt x="11533" y="7250"/>
                    <a:pt x="12749" y="5459"/>
                  </a:cubicBezTo>
                  <a:cubicBezTo>
                    <a:pt x="13965" y="3667"/>
                    <a:pt x="14394" y="2504"/>
                    <a:pt x="14608" y="1632"/>
                  </a:cubicBezTo>
                  <a:cubicBezTo>
                    <a:pt x="14823" y="761"/>
                    <a:pt x="14823" y="180"/>
                    <a:pt x="14537" y="34"/>
                  </a:cubicBezTo>
                  <a:cubicBezTo>
                    <a:pt x="14251" y="-111"/>
                    <a:pt x="13678" y="180"/>
                    <a:pt x="12892" y="1536"/>
                  </a:cubicBezTo>
                  <a:cubicBezTo>
                    <a:pt x="12105" y="2892"/>
                    <a:pt x="11104" y="5313"/>
                    <a:pt x="10603" y="7105"/>
                  </a:cubicBezTo>
                  <a:cubicBezTo>
                    <a:pt x="10102" y="8897"/>
                    <a:pt x="10102" y="10059"/>
                    <a:pt x="10102" y="10883"/>
                  </a:cubicBezTo>
                  <a:cubicBezTo>
                    <a:pt x="10102" y="11706"/>
                    <a:pt x="10102" y="12190"/>
                    <a:pt x="10460" y="12481"/>
                  </a:cubicBezTo>
                  <a:cubicBezTo>
                    <a:pt x="10818" y="12772"/>
                    <a:pt x="11533" y="12868"/>
                    <a:pt x="12105" y="12723"/>
                  </a:cubicBezTo>
                  <a:cubicBezTo>
                    <a:pt x="12677" y="12578"/>
                    <a:pt x="13106" y="12190"/>
                    <a:pt x="13750" y="11464"/>
                  </a:cubicBezTo>
                  <a:cubicBezTo>
                    <a:pt x="14394" y="10737"/>
                    <a:pt x="15252" y="9672"/>
                    <a:pt x="15753" y="8897"/>
                  </a:cubicBezTo>
                  <a:cubicBezTo>
                    <a:pt x="16253" y="8122"/>
                    <a:pt x="16396" y="7638"/>
                    <a:pt x="16253" y="7589"/>
                  </a:cubicBezTo>
                  <a:cubicBezTo>
                    <a:pt x="16110" y="7541"/>
                    <a:pt x="15681" y="7928"/>
                    <a:pt x="15395" y="8461"/>
                  </a:cubicBezTo>
                  <a:cubicBezTo>
                    <a:pt x="15109" y="8994"/>
                    <a:pt x="14966" y="9672"/>
                    <a:pt x="15252" y="10011"/>
                  </a:cubicBezTo>
                  <a:cubicBezTo>
                    <a:pt x="15538" y="10350"/>
                    <a:pt x="16253" y="10350"/>
                    <a:pt x="16825" y="10156"/>
                  </a:cubicBezTo>
                  <a:cubicBezTo>
                    <a:pt x="17398" y="9963"/>
                    <a:pt x="17827" y="9575"/>
                    <a:pt x="18256" y="9575"/>
                  </a:cubicBezTo>
                  <a:cubicBezTo>
                    <a:pt x="18685" y="9575"/>
                    <a:pt x="19114" y="9963"/>
                    <a:pt x="19686" y="11222"/>
                  </a:cubicBezTo>
                  <a:cubicBezTo>
                    <a:pt x="20259" y="12481"/>
                    <a:pt x="20974" y="14612"/>
                    <a:pt x="21260" y="16307"/>
                  </a:cubicBezTo>
                  <a:cubicBezTo>
                    <a:pt x="21546" y="18002"/>
                    <a:pt x="21403" y="19261"/>
                    <a:pt x="20616" y="20133"/>
                  </a:cubicBezTo>
                  <a:cubicBezTo>
                    <a:pt x="19829" y="21005"/>
                    <a:pt x="18399" y="21489"/>
                    <a:pt x="17255" y="21441"/>
                  </a:cubicBezTo>
                  <a:cubicBezTo>
                    <a:pt x="16110" y="21392"/>
                    <a:pt x="15252" y="20811"/>
                    <a:pt x="14394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9855383" y="6159993"/>
              <a:ext cx="188690" cy="16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176" fill="norm" stroke="1" extrusionOk="0">
                  <a:moveTo>
                    <a:pt x="9872" y="6353"/>
                  </a:moveTo>
                  <a:cubicBezTo>
                    <a:pt x="9634" y="4138"/>
                    <a:pt x="9397" y="1922"/>
                    <a:pt x="8685" y="815"/>
                  </a:cubicBezTo>
                  <a:cubicBezTo>
                    <a:pt x="7973" y="-293"/>
                    <a:pt x="6786" y="-293"/>
                    <a:pt x="5362" y="953"/>
                  </a:cubicBezTo>
                  <a:cubicBezTo>
                    <a:pt x="3938" y="2199"/>
                    <a:pt x="2276" y="4692"/>
                    <a:pt x="1208" y="7599"/>
                  </a:cubicBezTo>
                  <a:cubicBezTo>
                    <a:pt x="140" y="10507"/>
                    <a:pt x="-335" y="13830"/>
                    <a:pt x="258" y="16461"/>
                  </a:cubicBezTo>
                  <a:cubicBezTo>
                    <a:pt x="852" y="19092"/>
                    <a:pt x="2513" y="21030"/>
                    <a:pt x="4650" y="21169"/>
                  </a:cubicBezTo>
                  <a:cubicBezTo>
                    <a:pt x="6786" y="21307"/>
                    <a:pt x="9397" y="19645"/>
                    <a:pt x="11296" y="17569"/>
                  </a:cubicBezTo>
                  <a:cubicBezTo>
                    <a:pt x="13195" y="15492"/>
                    <a:pt x="14381" y="12999"/>
                    <a:pt x="15212" y="10922"/>
                  </a:cubicBezTo>
                  <a:cubicBezTo>
                    <a:pt x="16043" y="8845"/>
                    <a:pt x="16518" y="7184"/>
                    <a:pt x="16162" y="6769"/>
                  </a:cubicBezTo>
                  <a:cubicBezTo>
                    <a:pt x="15806" y="6353"/>
                    <a:pt x="14619" y="7184"/>
                    <a:pt x="14025" y="8292"/>
                  </a:cubicBezTo>
                  <a:cubicBezTo>
                    <a:pt x="13432" y="9399"/>
                    <a:pt x="13432" y="10784"/>
                    <a:pt x="13788" y="12169"/>
                  </a:cubicBezTo>
                  <a:cubicBezTo>
                    <a:pt x="14144" y="13553"/>
                    <a:pt x="14856" y="14938"/>
                    <a:pt x="16162" y="15353"/>
                  </a:cubicBezTo>
                  <a:cubicBezTo>
                    <a:pt x="17467" y="15769"/>
                    <a:pt x="19366" y="15215"/>
                    <a:pt x="20316" y="14245"/>
                  </a:cubicBezTo>
                  <a:cubicBezTo>
                    <a:pt x="21265" y="13276"/>
                    <a:pt x="21265" y="11892"/>
                    <a:pt x="21028" y="10507"/>
                  </a:cubicBezTo>
                  <a:cubicBezTo>
                    <a:pt x="20790" y="9122"/>
                    <a:pt x="20316" y="7738"/>
                    <a:pt x="19841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0083113" y="5971924"/>
              <a:ext cx="539751" cy="31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4935"/>
                  </a:moveTo>
                  <a:cubicBezTo>
                    <a:pt x="678" y="14511"/>
                    <a:pt x="1355" y="14088"/>
                    <a:pt x="1991" y="14370"/>
                  </a:cubicBezTo>
                  <a:cubicBezTo>
                    <a:pt x="2626" y="14653"/>
                    <a:pt x="3219" y="15641"/>
                    <a:pt x="3515" y="16488"/>
                  </a:cubicBezTo>
                  <a:cubicBezTo>
                    <a:pt x="3812" y="17335"/>
                    <a:pt x="3812" y="18041"/>
                    <a:pt x="3812" y="18747"/>
                  </a:cubicBezTo>
                  <a:cubicBezTo>
                    <a:pt x="3812" y="19453"/>
                    <a:pt x="3812" y="20158"/>
                    <a:pt x="3600" y="20653"/>
                  </a:cubicBezTo>
                  <a:cubicBezTo>
                    <a:pt x="3388" y="21147"/>
                    <a:pt x="2965" y="21429"/>
                    <a:pt x="2626" y="21288"/>
                  </a:cubicBezTo>
                  <a:cubicBezTo>
                    <a:pt x="2287" y="21147"/>
                    <a:pt x="2033" y="20582"/>
                    <a:pt x="2160" y="19170"/>
                  </a:cubicBezTo>
                  <a:cubicBezTo>
                    <a:pt x="2287" y="17758"/>
                    <a:pt x="2795" y="15500"/>
                    <a:pt x="3219" y="14158"/>
                  </a:cubicBezTo>
                  <a:cubicBezTo>
                    <a:pt x="3642" y="12817"/>
                    <a:pt x="3981" y="12394"/>
                    <a:pt x="4320" y="12394"/>
                  </a:cubicBezTo>
                  <a:cubicBezTo>
                    <a:pt x="4659" y="12394"/>
                    <a:pt x="4998" y="12817"/>
                    <a:pt x="5421" y="13735"/>
                  </a:cubicBezTo>
                  <a:cubicBezTo>
                    <a:pt x="5845" y="14653"/>
                    <a:pt x="6353" y="16064"/>
                    <a:pt x="6607" y="17123"/>
                  </a:cubicBezTo>
                  <a:cubicBezTo>
                    <a:pt x="6861" y="18182"/>
                    <a:pt x="6861" y="18888"/>
                    <a:pt x="6692" y="19029"/>
                  </a:cubicBezTo>
                  <a:cubicBezTo>
                    <a:pt x="6522" y="19170"/>
                    <a:pt x="6184" y="18747"/>
                    <a:pt x="6056" y="17970"/>
                  </a:cubicBezTo>
                  <a:cubicBezTo>
                    <a:pt x="5929" y="17194"/>
                    <a:pt x="6014" y="16064"/>
                    <a:pt x="6268" y="15076"/>
                  </a:cubicBezTo>
                  <a:cubicBezTo>
                    <a:pt x="6522" y="14088"/>
                    <a:pt x="6946" y="13241"/>
                    <a:pt x="7327" y="12605"/>
                  </a:cubicBezTo>
                  <a:cubicBezTo>
                    <a:pt x="7708" y="11970"/>
                    <a:pt x="8047" y="11547"/>
                    <a:pt x="8344" y="11617"/>
                  </a:cubicBezTo>
                  <a:cubicBezTo>
                    <a:pt x="8640" y="11688"/>
                    <a:pt x="8894" y="12253"/>
                    <a:pt x="9191" y="12747"/>
                  </a:cubicBezTo>
                  <a:cubicBezTo>
                    <a:pt x="9487" y="13241"/>
                    <a:pt x="9826" y="13664"/>
                    <a:pt x="10207" y="13664"/>
                  </a:cubicBezTo>
                  <a:cubicBezTo>
                    <a:pt x="10588" y="13664"/>
                    <a:pt x="11012" y="13241"/>
                    <a:pt x="11266" y="12605"/>
                  </a:cubicBezTo>
                  <a:cubicBezTo>
                    <a:pt x="11520" y="11970"/>
                    <a:pt x="11605" y="11123"/>
                    <a:pt x="11435" y="10770"/>
                  </a:cubicBezTo>
                  <a:cubicBezTo>
                    <a:pt x="11266" y="10417"/>
                    <a:pt x="10842" y="10558"/>
                    <a:pt x="10376" y="11264"/>
                  </a:cubicBezTo>
                  <a:cubicBezTo>
                    <a:pt x="9911" y="11970"/>
                    <a:pt x="9402" y="13241"/>
                    <a:pt x="9191" y="14653"/>
                  </a:cubicBezTo>
                  <a:cubicBezTo>
                    <a:pt x="8979" y="16064"/>
                    <a:pt x="9064" y="17617"/>
                    <a:pt x="9275" y="18605"/>
                  </a:cubicBezTo>
                  <a:cubicBezTo>
                    <a:pt x="9487" y="19594"/>
                    <a:pt x="9826" y="20017"/>
                    <a:pt x="10207" y="20158"/>
                  </a:cubicBezTo>
                  <a:cubicBezTo>
                    <a:pt x="10588" y="20300"/>
                    <a:pt x="11012" y="20158"/>
                    <a:pt x="11944" y="18747"/>
                  </a:cubicBezTo>
                  <a:cubicBezTo>
                    <a:pt x="12875" y="17335"/>
                    <a:pt x="14315" y="14653"/>
                    <a:pt x="15416" y="11688"/>
                  </a:cubicBezTo>
                  <a:cubicBezTo>
                    <a:pt x="16518" y="8723"/>
                    <a:pt x="17280" y="5476"/>
                    <a:pt x="17661" y="3358"/>
                  </a:cubicBezTo>
                  <a:cubicBezTo>
                    <a:pt x="18042" y="1241"/>
                    <a:pt x="18042" y="253"/>
                    <a:pt x="17873" y="41"/>
                  </a:cubicBezTo>
                  <a:cubicBezTo>
                    <a:pt x="17704" y="-171"/>
                    <a:pt x="17365" y="394"/>
                    <a:pt x="16856" y="2653"/>
                  </a:cubicBezTo>
                  <a:cubicBezTo>
                    <a:pt x="16348" y="4911"/>
                    <a:pt x="15671" y="8864"/>
                    <a:pt x="15332" y="11335"/>
                  </a:cubicBezTo>
                  <a:cubicBezTo>
                    <a:pt x="14993" y="13805"/>
                    <a:pt x="14993" y="14794"/>
                    <a:pt x="15035" y="15711"/>
                  </a:cubicBezTo>
                  <a:cubicBezTo>
                    <a:pt x="15078" y="16629"/>
                    <a:pt x="15162" y="17476"/>
                    <a:pt x="15416" y="17970"/>
                  </a:cubicBezTo>
                  <a:cubicBezTo>
                    <a:pt x="15671" y="18464"/>
                    <a:pt x="16094" y="18605"/>
                    <a:pt x="16518" y="18253"/>
                  </a:cubicBezTo>
                  <a:cubicBezTo>
                    <a:pt x="16941" y="17900"/>
                    <a:pt x="17365" y="17053"/>
                    <a:pt x="17619" y="16276"/>
                  </a:cubicBezTo>
                  <a:cubicBezTo>
                    <a:pt x="17873" y="15500"/>
                    <a:pt x="17958" y="14794"/>
                    <a:pt x="17788" y="14441"/>
                  </a:cubicBezTo>
                  <a:cubicBezTo>
                    <a:pt x="17619" y="14088"/>
                    <a:pt x="17195" y="14088"/>
                    <a:pt x="16941" y="14441"/>
                  </a:cubicBezTo>
                  <a:cubicBezTo>
                    <a:pt x="16687" y="14794"/>
                    <a:pt x="16602" y="15500"/>
                    <a:pt x="16814" y="16135"/>
                  </a:cubicBezTo>
                  <a:cubicBezTo>
                    <a:pt x="17026" y="16770"/>
                    <a:pt x="17534" y="17335"/>
                    <a:pt x="18254" y="17264"/>
                  </a:cubicBezTo>
                  <a:cubicBezTo>
                    <a:pt x="18974" y="17194"/>
                    <a:pt x="19906" y="16488"/>
                    <a:pt x="20499" y="15711"/>
                  </a:cubicBezTo>
                  <a:cubicBezTo>
                    <a:pt x="21092" y="14935"/>
                    <a:pt x="21346" y="14088"/>
                    <a:pt x="21600" y="13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0610668" y="5954162"/>
              <a:ext cx="87484" cy="29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16" fill="norm" stroke="1" extrusionOk="0">
                  <a:moveTo>
                    <a:pt x="16848" y="6777"/>
                  </a:moveTo>
                  <a:cubicBezTo>
                    <a:pt x="18391" y="5577"/>
                    <a:pt x="19934" y="4377"/>
                    <a:pt x="20706" y="3102"/>
                  </a:cubicBezTo>
                  <a:cubicBezTo>
                    <a:pt x="21477" y="1827"/>
                    <a:pt x="21477" y="477"/>
                    <a:pt x="20448" y="102"/>
                  </a:cubicBezTo>
                  <a:cubicBezTo>
                    <a:pt x="19420" y="-273"/>
                    <a:pt x="17363" y="327"/>
                    <a:pt x="14020" y="2802"/>
                  </a:cubicBezTo>
                  <a:cubicBezTo>
                    <a:pt x="10677" y="5277"/>
                    <a:pt x="6048" y="9627"/>
                    <a:pt x="3477" y="12402"/>
                  </a:cubicBezTo>
                  <a:cubicBezTo>
                    <a:pt x="906" y="15177"/>
                    <a:pt x="391" y="16377"/>
                    <a:pt x="134" y="17502"/>
                  </a:cubicBezTo>
                  <a:cubicBezTo>
                    <a:pt x="-123" y="18627"/>
                    <a:pt x="-123" y="19677"/>
                    <a:pt x="1163" y="20352"/>
                  </a:cubicBezTo>
                  <a:cubicBezTo>
                    <a:pt x="2448" y="21027"/>
                    <a:pt x="5020" y="21327"/>
                    <a:pt x="7334" y="20952"/>
                  </a:cubicBezTo>
                  <a:cubicBezTo>
                    <a:pt x="9648" y="20577"/>
                    <a:pt x="11706" y="19527"/>
                    <a:pt x="13763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0599580" y="5925253"/>
              <a:ext cx="362086" cy="32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74" fill="norm" stroke="1" extrusionOk="0">
                  <a:moveTo>
                    <a:pt x="1005" y="11886"/>
                  </a:moveTo>
                  <a:cubicBezTo>
                    <a:pt x="502" y="12302"/>
                    <a:pt x="0" y="12717"/>
                    <a:pt x="0" y="13132"/>
                  </a:cubicBezTo>
                  <a:cubicBezTo>
                    <a:pt x="0" y="13548"/>
                    <a:pt x="502" y="13963"/>
                    <a:pt x="1821" y="14240"/>
                  </a:cubicBezTo>
                  <a:cubicBezTo>
                    <a:pt x="3140" y="14517"/>
                    <a:pt x="5274" y="14655"/>
                    <a:pt x="6656" y="14586"/>
                  </a:cubicBezTo>
                  <a:cubicBezTo>
                    <a:pt x="8037" y="14517"/>
                    <a:pt x="8665" y="14240"/>
                    <a:pt x="8665" y="14032"/>
                  </a:cubicBezTo>
                  <a:cubicBezTo>
                    <a:pt x="8665" y="13825"/>
                    <a:pt x="8037" y="13686"/>
                    <a:pt x="7095" y="14240"/>
                  </a:cubicBezTo>
                  <a:cubicBezTo>
                    <a:pt x="6153" y="14794"/>
                    <a:pt x="4898" y="16040"/>
                    <a:pt x="4270" y="17078"/>
                  </a:cubicBezTo>
                  <a:cubicBezTo>
                    <a:pt x="3642" y="18117"/>
                    <a:pt x="3642" y="18948"/>
                    <a:pt x="4144" y="19778"/>
                  </a:cubicBezTo>
                  <a:cubicBezTo>
                    <a:pt x="4647" y="20609"/>
                    <a:pt x="5651" y="21440"/>
                    <a:pt x="7095" y="21371"/>
                  </a:cubicBezTo>
                  <a:cubicBezTo>
                    <a:pt x="8540" y="21302"/>
                    <a:pt x="10423" y="20332"/>
                    <a:pt x="11679" y="19640"/>
                  </a:cubicBezTo>
                  <a:cubicBezTo>
                    <a:pt x="12935" y="18948"/>
                    <a:pt x="13563" y="18532"/>
                    <a:pt x="14191" y="17840"/>
                  </a:cubicBezTo>
                  <a:cubicBezTo>
                    <a:pt x="14819" y="17148"/>
                    <a:pt x="15447" y="16178"/>
                    <a:pt x="15384" y="15832"/>
                  </a:cubicBezTo>
                  <a:cubicBezTo>
                    <a:pt x="15321" y="15486"/>
                    <a:pt x="14567" y="15763"/>
                    <a:pt x="13751" y="16386"/>
                  </a:cubicBezTo>
                  <a:cubicBezTo>
                    <a:pt x="12935" y="17009"/>
                    <a:pt x="12056" y="17978"/>
                    <a:pt x="11679" y="19017"/>
                  </a:cubicBezTo>
                  <a:cubicBezTo>
                    <a:pt x="11302" y="20055"/>
                    <a:pt x="11428" y="21163"/>
                    <a:pt x="11867" y="21232"/>
                  </a:cubicBezTo>
                  <a:cubicBezTo>
                    <a:pt x="12307" y="21302"/>
                    <a:pt x="13060" y="20332"/>
                    <a:pt x="14442" y="17771"/>
                  </a:cubicBezTo>
                  <a:cubicBezTo>
                    <a:pt x="15823" y="15209"/>
                    <a:pt x="17833" y="11055"/>
                    <a:pt x="19088" y="8148"/>
                  </a:cubicBezTo>
                  <a:cubicBezTo>
                    <a:pt x="20344" y="5240"/>
                    <a:pt x="20847" y="3578"/>
                    <a:pt x="21160" y="2332"/>
                  </a:cubicBezTo>
                  <a:cubicBezTo>
                    <a:pt x="21474" y="1086"/>
                    <a:pt x="21600" y="255"/>
                    <a:pt x="21349" y="48"/>
                  </a:cubicBezTo>
                  <a:cubicBezTo>
                    <a:pt x="21098" y="-160"/>
                    <a:pt x="20470" y="255"/>
                    <a:pt x="19528" y="2540"/>
                  </a:cubicBezTo>
                  <a:cubicBezTo>
                    <a:pt x="18586" y="4825"/>
                    <a:pt x="17330" y="8978"/>
                    <a:pt x="16514" y="12302"/>
                  </a:cubicBezTo>
                  <a:cubicBezTo>
                    <a:pt x="15698" y="15625"/>
                    <a:pt x="15321" y="18117"/>
                    <a:pt x="14944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2" name="Drawing"/>
          <p:cNvGrpSpPr/>
          <p:nvPr/>
        </p:nvGrpSpPr>
        <p:grpSpPr>
          <a:xfrm>
            <a:off x="25400" y="1427621"/>
            <a:ext cx="12954000" cy="8078329"/>
            <a:chOff x="0" y="0"/>
            <a:chExt cx="12954000" cy="8078328"/>
          </a:xfrm>
        </p:grpSpPr>
        <p:sp>
          <p:nvSpPr>
            <p:cNvPr id="1212" name="Line"/>
            <p:cNvSpPr/>
            <p:nvPr/>
          </p:nvSpPr>
          <p:spPr>
            <a:xfrm>
              <a:off x="2669294" y="59287"/>
              <a:ext cx="277106" cy="35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97" fill="norm" stroke="1" extrusionOk="0">
                  <a:moveTo>
                    <a:pt x="19313" y="1868"/>
                  </a:moveTo>
                  <a:cubicBezTo>
                    <a:pt x="19476" y="1225"/>
                    <a:pt x="19638" y="582"/>
                    <a:pt x="19313" y="260"/>
                  </a:cubicBezTo>
                  <a:cubicBezTo>
                    <a:pt x="18988" y="-61"/>
                    <a:pt x="18176" y="-61"/>
                    <a:pt x="16796" y="132"/>
                  </a:cubicBezTo>
                  <a:cubicBezTo>
                    <a:pt x="15415" y="325"/>
                    <a:pt x="13467" y="710"/>
                    <a:pt x="11274" y="1996"/>
                  </a:cubicBezTo>
                  <a:cubicBezTo>
                    <a:pt x="9082" y="3282"/>
                    <a:pt x="6645" y="5468"/>
                    <a:pt x="4615" y="7910"/>
                  </a:cubicBezTo>
                  <a:cubicBezTo>
                    <a:pt x="2585" y="10353"/>
                    <a:pt x="961" y="13053"/>
                    <a:pt x="312" y="15046"/>
                  </a:cubicBezTo>
                  <a:cubicBezTo>
                    <a:pt x="-338" y="17039"/>
                    <a:pt x="-13" y="18325"/>
                    <a:pt x="1692" y="19353"/>
                  </a:cubicBezTo>
                  <a:cubicBezTo>
                    <a:pt x="3397" y="20382"/>
                    <a:pt x="6483" y="21153"/>
                    <a:pt x="9975" y="21346"/>
                  </a:cubicBezTo>
                  <a:cubicBezTo>
                    <a:pt x="13467" y="21539"/>
                    <a:pt x="17364" y="21153"/>
                    <a:pt x="21262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111499" y="64628"/>
              <a:ext cx="146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0"/>
                  </a:moveTo>
                  <a:cubicBezTo>
                    <a:pt x="1252" y="4015"/>
                    <a:pt x="626" y="8031"/>
                    <a:pt x="313" y="11215"/>
                  </a:cubicBezTo>
                  <a:cubicBezTo>
                    <a:pt x="0" y="14400"/>
                    <a:pt x="0" y="16754"/>
                    <a:pt x="0" y="18485"/>
                  </a:cubicBezTo>
                  <a:cubicBezTo>
                    <a:pt x="0" y="20215"/>
                    <a:pt x="0" y="21323"/>
                    <a:pt x="157" y="21462"/>
                  </a:cubicBezTo>
                  <a:cubicBezTo>
                    <a:pt x="313" y="21600"/>
                    <a:pt x="626" y="20769"/>
                    <a:pt x="1096" y="19177"/>
                  </a:cubicBezTo>
                  <a:cubicBezTo>
                    <a:pt x="1565" y="17585"/>
                    <a:pt x="2191" y="15231"/>
                    <a:pt x="2817" y="13708"/>
                  </a:cubicBezTo>
                  <a:cubicBezTo>
                    <a:pt x="3443" y="12185"/>
                    <a:pt x="4070" y="11492"/>
                    <a:pt x="5165" y="11215"/>
                  </a:cubicBezTo>
                  <a:cubicBezTo>
                    <a:pt x="6261" y="10938"/>
                    <a:pt x="7826" y="11077"/>
                    <a:pt x="9704" y="11838"/>
                  </a:cubicBezTo>
                  <a:cubicBezTo>
                    <a:pt x="11583" y="12600"/>
                    <a:pt x="13774" y="13985"/>
                    <a:pt x="15809" y="15715"/>
                  </a:cubicBezTo>
                  <a:cubicBezTo>
                    <a:pt x="17843" y="17446"/>
                    <a:pt x="19722" y="195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308350" y="255128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346450" y="166228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467100" y="279965"/>
              <a:ext cx="1460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43" y="11375"/>
                    <a:pt x="6887" y="2735"/>
                    <a:pt x="10487" y="575"/>
                  </a:cubicBezTo>
                  <a:cubicBezTo>
                    <a:pt x="14087" y="-1585"/>
                    <a:pt x="178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866018" y="161763"/>
              <a:ext cx="147183" cy="21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40" fill="norm" stroke="1" extrusionOk="0">
                  <a:moveTo>
                    <a:pt x="21456" y="2286"/>
                  </a:moveTo>
                  <a:cubicBezTo>
                    <a:pt x="18679" y="1051"/>
                    <a:pt x="15902" y="-183"/>
                    <a:pt x="12662" y="23"/>
                  </a:cubicBezTo>
                  <a:cubicBezTo>
                    <a:pt x="9422" y="228"/>
                    <a:pt x="5719" y="1874"/>
                    <a:pt x="3867" y="3726"/>
                  </a:cubicBezTo>
                  <a:cubicBezTo>
                    <a:pt x="2016" y="5577"/>
                    <a:pt x="2016" y="7634"/>
                    <a:pt x="3096" y="9383"/>
                  </a:cubicBezTo>
                  <a:cubicBezTo>
                    <a:pt x="4176" y="11131"/>
                    <a:pt x="6336" y="12571"/>
                    <a:pt x="8187" y="13497"/>
                  </a:cubicBezTo>
                  <a:cubicBezTo>
                    <a:pt x="10039" y="14423"/>
                    <a:pt x="11582" y="14834"/>
                    <a:pt x="12816" y="15554"/>
                  </a:cubicBezTo>
                  <a:cubicBezTo>
                    <a:pt x="14050" y="16274"/>
                    <a:pt x="14976" y="17303"/>
                    <a:pt x="14205" y="18331"/>
                  </a:cubicBezTo>
                  <a:cubicBezTo>
                    <a:pt x="13433" y="19360"/>
                    <a:pt x="10965" y="20388"/>
                    <a:pt x="8959" y="20903"/>
                  </a:cubicBezTo>
                  <a:cubicBezTo>
                    <a:pt x="6953" y="21417"/>
                    <a:pt x="5410" y="21417"/>
                    <a:pt x="3713" y="21211"/>
                  </a:cubicBezTo>
                  <a:cubicBezTo>
                    <a:pt x="2016" y="21006"/>
                    <a:pt x="165" y="20594"/>
                    <a:pt x="10" y="20388"/>
                  </a:cubicBezTo>
                  <a:cubicBezTo>
                    <a:pt x="-144" y="20183"/>
                    <a:pt x="1399" y="20183"/>
                    <a:pt x="2942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062477" y="198342"/>
              <a:ext cx="528574" cy="38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97" fill="norm" stroke="1" extrusionOk="0">
                  <a:moveTo>
                    <a:pt x="5225" y="4229"/>
                  </a:moveTo>
                  <a:cubicBezTo>
                    <a:pt x="4537" y="2813"/>
                    <a:pt x="3849" y="1396"/>
                    <a:pt x="3289" y="629"/>
                  </a:cubicBezTo>
                  <a:cubicBezTo>
                    <a:pt x="2730" y="-138"/>
                    <a:pt x="2300" y="-256"/>
                    <a:pt x="1740" y="570"/>
                  </a:cubicBezTo>
                  <a:cubicBezTo>
                    <a:pt x="1181" y="1396"/>
                    <a:pt x="492" y="3167"/>
                    <a:pt x="191" y="4347"/>
                  </a:cubicBezTo>
                  <a:cubicBezTo>
                    <a:pt x="-110" y="5528"/>
                    <a:pt x="-24" y="6118"/>
                    <a:pt x="234" y="6413"/>
                  </a:cubicBezTo>
                  <a:cubicBezTo>
                    <a:pt x="492" y="6708"/>
                    <a:pt x="923" y="6708"/>
                    <a:pt x="1611" y="6177"/>
                  </a:cubicBezTo>
                  <a:cubicBezTo>
                    <a:pt x="2300" y="5646"/>
                    <a:pt x="3246" y="4583"/>
                    <a:pt x="3849" y="3757"/>
                  </a:cubicBezTo>
                  <a:cubicBezTo>
                    <a:pt x="4451" y="2931"/>
                    <a:pt x="4709" y="2341"/>
                    <a:pt x="4838" y="2341"/>
                  </a:cubicBezTo>
                  <a:cubicBezTo>
                    <a:pt x="4967" y="2341"/>
                    <a:pt x="4967" y="2931"/>
                    <a:pt x="4623" y="4878"/>
                  </a:cubicBezTo>
                  <a:cubicBezTo>
                    <a:pt x="4279" y="6826"/>
                    <a:pt x="3590" y="10131"/>
                    <a:pt x="3031" y="12905"/>
                  </a:cubicBezTo>
                  <a:cubicBezTo>
                    <a:pt x="2472" y="15678"/>
                    <a:pt x="2041" y="17921"/>
                    <a:pt x="1783" y="19337"/>
                  </a:cubicBezTo>
                  <a:cubicBezTo>
                    <a:pt x="1525" y="20754"/>
                    <a:pt x="1439" y="21344"/>
                    <a:pt x="1568" y="21167"/>
                  </a:cubicBezTo>
                  <a:cubicBezTo>
                    <a:pt x="1697" y="20990"/>
                    <a:pt x="2041" y="20046"/>
                    <a:pt x="2816" y="17803"/>
                  </a:cubicBezTo>
                  <a:cubicBezTo>
                    <a:pt x="3590" y="15560"/>
                    <a:pt x="4795" y="12019"/>
                    <a:pt x="5656" y="9246"/>
                  </a:cubicBezTo>
                  <a:cubicBezTo>
                    <a:pt x="6516" y="6472"/>
                    <a:pt x="7033" y="4465"/>
                    <a:pt x="7377" y="3167"/>
                  </a:cubicBezTo>
                  <a:cubicBezTo>
                    <a:pt x="7721" y="1869"/>
                    <a:pt x="7893" y="1278"/>
                    <a:pt x="7936" y="1278"/>
                  </a:cubicBezTo>
                  <a:cubicBezTo>
                    <a:pt x="7979" y="1278"/>
                    <a:pt x="7893" y="1869"/>
                    <a:pt x="7721" y="3049"/>
                  </a:cubicBezTo>
                  <a:cubicBezTo>
                    <a:pt x="7549" y="4229"/>
                    <a:pt x="7291" y="6000"/>
                    <a:pt x="7248" y="7239"/>
                  </a:cubicBezTo>
                  <a:cubicBezTo>
                    <a:pt x="7205" y="8478"/>
                    <a:pt x="7377" y="9187"/>
                    <a:pt x="7721" y="9600"/>
                  </a:cubicBezTo>
                  <a:cubicBezTo>
                    <a:pt x="8065" y="10013"/>
                    <a:pt x="8582" y="10131"/>
                    <a:pt x="9184" y="9718"/>
                  </a:cubicBezTo>
                  <a:cubicBezTo>
                    <a:pt x="9786" y="9305"/>
                    <a:pt x="10475" y="8360"/>
                    <a:pt x="10948" y="7534"/>
                  </a:cubicBezTo>
                  <a:cubicBezTo>
                    <a:pt x="11421" y="6708"/>
                    <a:pt x="11680" y="6000"/>
                    <a:pt x="11852" y="5233"/>
                  </a:cubicBezTo>
                  <a:cubicBezTo>
                    <a:pt x="12024" y="4465"/>
                    <a:pt x="12110" y="3639"/>
                    <a:pt x="12024" y="3462"/>
                  </a:cubicBezTo>
                  <a:cubicBezTo>
                    <a:pt x="11938" y="3285"/>
                    <a:pt x="11680" y="3757"/>
                    <a:pt x="11551" y="4288"/>
                  </a:cubicBezTo>
                  <a:cubicBezTo>
                    <a:pt x="11421" y="4819"/>
                    <a:pt x="11421" y="5410"/>
                    <a:pt x="11551" y="6000"/>
                  </a:cubicBezTo>
                  <a:cubicBezTo>
                    <a:pt x="11680" y="6590"/>
                    <a:pt x="11938" y="7180"/>
                    <a:pt x="12497" y="7593"/>
                  </a:cubicBezTo>
                  <a:cubicBezTo>
                    <a:pt x="13057" y="8006"/>
                    <a:pt x="13917" y="8242"/>
                    <a:pt x="15079" y="7770"/>
                  </a:cubicBezTo>
                  <a:cubicBezTo>
                    <a:pt x="16241" y="7298"/>
                    <a:pt x="17704" y="6118"/>
                    <a:pt x="18521" y="5233"/>
                  </a:cubicBezTo>
                  <a:cubicBezTo>
                    <a:pt x="19339" y="4347"/>
                    <a:pt x="19511" y="3757"/>
                    <a:pt x="19597" y="3167"/>
                  </a:cubicBezTo>
                  <a:cubicBezTo>
                    <a:pt x="19683" y="2577"/>
                    <a:pt x="19683" y="1987"/>
                    <a:pt x="19339" y="1574"/>
                  </a:cubicBezTo>
                  <a:cubicBezTo>
                    <a:pt x="18994" y="1160"/>
                    <a:pt x="18306" y="924"/>
                    <a:pt x="17747" y="924"/>
                  </a:cubicBezTo>
                  <a:cubicBezTo>
                    <a:pt x="17187" y="924"/>
                    <a:pt x="16757" y="1160"/>
                    <a:pt x="16413" y="1987"/>
                  </a:cubicBezTo>
                  <a:cubicBezTo>
                    <a:pt x="16068" y="2813"/>
                    <a:pt x="15810" y="4229"/>
                    <a:pt x="15724" y="5233"/>
                  </a:cubicBezTo>
                  <a:cubicBezTo>
                    <a:pt x="15638" y="6236"/>
                    <a:pt x="15724" y="6826"/>
                    <a:pt x="15982" y="7239"/>
                  </a:cubicBezTo>
                  <a:cubicBezTo>
                    <a:pt x="16241" y="7652"/>
                    <a:pt x="16671" y="7888"/>
                    <a:pt x="17144" y="7947"/>
                  </a:cubicBezTo>
                  <a:cubicBezTo>
                    <a:pt x="17617" y="8006"/>
                    <a:pt x="18134" y="7888"/>
                    <a:pt x="18564" y="7357"/>
                  </a:cubicBezTo>
                  <a:cubicBezTo>
                    <a:pt x="18994" y="6826"/>
                    <a:pt x="19339" y="5882"/>
                    <a:pt x="19468" y="5705"/>
                  </a:cubicBezTo>
                  <a:cubicBezTo>
                    <a:pt x="19597" y="5528"/>
                    <a:pt x="19511" y="6118"/>
                    <a:pt x="19468" y="6767"/>
                  </a:cubicBezTo>
                  <a:cubicBezTo>
                    <a:pt x="19425" y="7416"/>
                    <a:pt x="19425" y="8124"/>
                    <a:pt x="19769" y="8833"/>
                  </a:cubicBezTo>
                  <a:cubicBezTo>
                    <a:pt x="20113" y="9541"/>
                    <a:pt x="20802" y="10249"/>
                    <a:pt x="21490" y="1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622800" y="210678"/>
              <a:ext cx="146050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4208"/>
                  </a:moveTo>
                  <a:cubicBezTo>
                    <a:pt x="1565" y="4488"/>
                    <a:pt x="3130" y="4769"/>
                    <a:pt x="4852" y="7294"/>
                  </a:cubicBezTo>
                  <a:cubicBezTo>
                    <a:pt x="6574" y="9818"/>
                    <a:pt x="8452" y="14587"/>
                    <a:pt x="8922" y="17532"/>
                  </a:cubicBezTo>
                  <a:cubicBezTo>
                    <a:pt x="9391" y="20478"/>
                    <a:pt x="8452" y="21600"/>
                    <a:pt x="7983" y="21460"/>
                  </a:cubicBezTo>
                  <a:cubicBezTo>
                    <a:pt x="7513" y="21319"/>
                    <a:pt x="7513" y="19917"/>
                    <a:pt x="8922" y="16691"/>
                  </a:cubicBezTo>
                  <a:cubicBezTo>
                    <a:pt x="10330" y="13465"/>
                    <a:pt x="13148" y="8416"/>
                    <a:pt x="15496" y="5330"/>
                  </a:cubicBezTo>
                  <a:cubicBezTo>
                    <a:pt x="17843" y="2244"/>
                    <a:pt x="19722" y="1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761706" y="190182"/>
              <a:ext cx="146844" cy="18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182" fill="norm" stroke="1" extrusionOk="0">
                  <a:moveTo>
                    <a:pt x="2852" y="10244"/>
                  </a:moveTo>
                  <a:cubicBezTo>
                    <a:pt x="4374" y="10484"/>
                    <a:pt x="5895" y="10724"/>
                    <a:pt x="7872" y="9644"/>
                  </a:cubicBezTo>
                  <a:cubicBezTo>
                    <a:pt x="9850" y="8564"/>
                    <a:pt x="12283" y="6164"/>
                    <a:pt x="13652" y="4244"/>
                  </a:cubicBezTo>
                  <a:cubicBezTo>
                    <a:pt x="15021" y="2324"/>
                    <a:pt x="15326" y="884"/>
                    <a:pt x="14565" y="284"/>
                  </a:cubicBezTo>
                  <a:cubicBezTo>
                    <a:pt x="13805" y="-316"/>
                    <a:pt x="11979" y="-76"/>
                    <a:pt x="9241" y="2084"/>
                  </a:cubicBezTo>
                  <a:cubicBezTo>
                    <a:pt x="6503" y="4244"/>
                    <a:pt x="2852" y="8324"/>
                    <a:pt x="1179" y="11684"/>
                  </a:cubicBezTo>
                  <a:cubicBezTo>
                    <a:pt x="-494" y="15044"/>
                    <a:pt x="-190" y="17684"/>
                    <a:pt x="875" y="19244"/>
                  </a:cubicBezTo>
                  <a:cubicBezTo>
                    <a:pt x="1940" y="20804"/>
                    <a:pt x="3765" y="21284"/>
                    <a:pt x="7264" y="21164"/>
                  </a:cubicBezTo>
                  <a:cubicBezTo>
                    <a:pt x="10762" y="21044"/>
                    <a:pt x="15934" y="20324"/>
                    <a:pt x="21106" y="19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595248" y="7478"/>
              <a:ext cx="119752" cy="40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3" fill="norm" stroke="1" extrusionOk="0">
                  <a:moveTo>
                    <a:pt x="8934" y="0"/>
                  </a:moveTo>
                  <a:cubicBezTo>
                    <a:pt x="6660" y="3825"/>
                    <a:pt x="4386" y="7650"/>
                    <a:pt x="2871" y="10969"/>
                  </a:cubicBezTo>
                  <a:cubicBezTo>
                    <a:pt x="1355" y="14287"/>
                    <a:pt x="597" y="17100"/>
                    <a:pt x="218" y="18788"/>
                  </a:cubicBezTo>
                  <a:cubicBezTo>
                    <a:pt x="-161" y="20475"/>
                    <a:pt x="-161" y="21037"/>
                    <a:pt x="1165" y="21319"/>
                  </a:cubicBezTo>
                  <a:cubicBezTo>
                    <a:pt x="2492" y="21600"/>
                    <a:pt x="5144" y="21600"/>
                    <a:pt x="8744" y="20869"/>
                  </a:cubicBezTo>
                  <a:cubicBezTo>
                    <a:pt x="12344" y="20138"/>
                    <a:pt x="16892" y="18675"/>
                    <a:pt x="21439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581650" y="242428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681069" y="236070"/>
              <a:ext cx="135531" cy="13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945" fill="norm" stroke="1" extrusionOk="0">
                  <a:moveTo>
                    <a:pt x="9173" y="5983"/>
                  </a:moveTo>
                  <a:cubicBezTo>
                    <a:pt x="10155" y="4321"/>
                    <a:pt x="11137" y="2660"/>
                    <a:pt x="10810" y="1497"/>
                  </a:cubicBezTo>
                  <a:cubicBezTo>
                    <a:pt x="10482" y="334"/>
                    <a:pt x="8846" y="-331"/>
                    <a:pt x="7046" y="167"/>
                  </a:cubicBezTo>
                  <a:cubicBezTo>
                    <a:pt x="5246" y="666"/>
                    <a:pt x="3282" y="2327"/>
                    <a:pt x="1810" y="5318"/>
                  </a:cubicBezTo>
                  <a:cubicBezTo>
                    <a:pt x="337" y="8309"/>
                    <a:pt x="-645" y="12629"/>
                    <a:pt x="500" y="15620"/>
                  </a:cubicBezTo>
                  <a:cubicBezTo>
                    <a:pt x="1646" y="18611"/>
                    <a:pt x="4919" y="20272"/>
                    <a:pt x="8682" y="20771"/>
                  </a:cubicBezTo>
                  <a:cubicBezTo>
                    <a:pt x="12446" y="21269"/>
                    <a:pt x="16700" y="20604"/>
                    <a:pt x="20955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858869" y="211689"/>
              <a:ext cx="78381" cy="20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356" fill="norm" stroke="1" extrusionOk="0">
                  <a:moveTo>
                    <a:pt x="20509" y="1243"/>
                  </a:moveTo>
                  <a:cubicBezTo>
                    <a:pt x="17740" y="793"/>
                    <a:pt x="14971" y="343"/>
                    <a:pt x="11924" y="118"/>
                  </a:cubicBezTo>
                  <a:cubicBezTo>
                    <a:pt x="8878" y="-107"/>
                    <a:pt x="5555" y="-107"/>
                    <a:pt x="3063" y="1018"/>
                  </a:cubicBezTo>
                  <a:cubicBezTo>
                    <a:pt x="571" y="2143"/>
                    <a:pt x="-1091" y="4393"/>
                    <a:pt x="847" y="6868"/>
                  </a:cubicBezTo>
                  <a:cubicBezTo>
                    <a:pt x="2786" y="9343"/>
                    <a:pt x="8324" y="12043"/>
                    <a:pt x="11647" y="14068"/>
                  </a:cubicBezTo>
                  <a:cubicBezTo>
                    <a:pt x="14971" y="16093"/>
                    <a:pt x="16078" y="17443"/>
                    <a:pt x="15801" y="18568"/>
                  </a:cubicBezTo>
                  <a:cubicBezTo>
                    <a:pt x="15524" y="19693"/>
                    <a:pt x="13863" y="20593"/>
                    <a:pt x="11371" y="21043"/>
                  </a:cubicBezTo>
                  <a:cubicBezTo>
                    <a:pt x="8878" y="21493"/>
                    <a:pt x="5555" y="21493"/>
                    <a:pt x="3894" y="20818"/>
                  </a:cubicBezTo>
                  <a:cubicBezTo>
                    <a:pt x="2232" y="20143"/>
                    <a:pt x="2232" y="18793"/>
                    <a:pt x="2232" y="17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020163" y="58278"/>
              <a:ext cx="75838" cy="36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7" fill="norm" stroke="1" extrusionOk="0">
                  <a:moveTo>
                    <a:pt x="8897" y="0"/>
                  </a:moveTo>
                  <a:cubicBezTo>
                    <a:pt x="7097" y="2872"/>
                    <a:pt x="5297" y="5743"/>
                    <a:pt x="3797" y="8615"/>
                  </a:cubicBezTo>
                  <a:cubicBezTo>
                    <a:pt x="2297" y="11487"/>
                    <a:pt x="1097" y="14358"/>
                    <a:pt x="497" y="16169"/>
                  </a:cubicBezTo>
                  <a:cubicBezTo>
                    <a:pt x="-103" y="17979"/>
                    <a:pt x="-103" y="18728"/>
                    <a:pt x="197" y="19477"/>
                  </a:cubicBezTo>
                  <a:cubicBezTo>
                    <a:pt x="497" y="20227"/>
                    <a:pt x="1097" y="20976"/>
                    <a:pt x="2897" y="21288"/>
                  </a:cubicBezTo>
                  <a:cubicBezTo>
                    <a:pt x="4697" y="21600"/>
                    <a:pt x="7697" y="21475"/>
                    <a:pt x="10997" y="20726"/>
                  </a:cubicBezTo>
                  <a:cubicBezTo>
                    <a:pt x="14297" y="19977"/>
                    <a:pt x="17897" y="18603"/>
                    <a:pt x="21497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994400" y="223378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794537" y="27074"/>
              <a:ext cx="400014" cy="38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57" fill="norm" stroke="1" extrusionOk="0">
                  <a:moveTo>
                    <a:pt x="10229" y="5604"/>
                  </a:moveTo>
                  <a:cubicBezTo>
                    <a:pt x="10116" y="4313"/>
                    <a:pt x="10002" y="3022"/>
                    <a:pt x="9775" y="2024"/>
                  </a:cubicBezTo>
                  <a:cubicBezTo>
                    <a:pt x="9547" y="1026"/>
                    <a:pt x="9206" y="322"/>
                    <a:pt x="8751" y="87"/>
                  </a:cubicBezTo>
                  <a:cubicBezTo>
                    <a:pt x="8297" y="-148"/>
                    <a:pt x="7728" y="87"/>
                    <a:pt x="7103" y="850"/>
                  </a:cubicBezTo>
                  <a:cubicBezTo>
                    <a:pt x="6478" y="1613"/>
                    <a:pt x="5796" y="2904"/>
                    <a:pt x="5341" y="5428"/>
                  </a:cubicBezTo>
                  <a:cubicBezTo>
                    <a:pt x="4886" y="7952"/>
                    <a:pt x="4659" y="11709"/>
                    <a:pt x="4659" y="14350"/>
                  </a:cubicBezTo>
                  <a:cubicBezTo>
                    <a:pt x="4659" y="16991"/>
                    <a:pt x="4886" y="18517"/>
                    <a:pt x="5057" y="19574"/>
                  </a:cubicBezTo>
                  <a:cubicBezTo>
                    <a:pt x="5227" y="20630"/>
                    <a:pt x="5341" y="21217"/>
                    <a:pt x="5057" y="21335"/>
                  </a:cubicBezTo>
                  <a:cubicBezTo>
                    <a:pt x="4772" y="21452"/>
                    <a:pt x="4090" y="21100"/>
                    <a:pt x="3238" y="20337"/>
                  </a:cubicBezTo>
                  <a:cubicBezTo>
                    <a:pt x="2385" y="19574"/>
                    <a:pt x="1362" y="18400"/>
                    <a:pt x="737" y="17519"/>
                  </a:cubicBezTo>
                  <a:cubicBezTo>
                    <a:pt x="111" y="16639"/>
                    <a:pt x="-116" y="16052"/>
                    <a:pt x="55" y="15641"/>
                  </a:cubicBezTo>
                  <a:cubicBezTo>
                    <a:pt x="225" y="15230"/>
                    <a:pt x="793" y="14995"/>
                    <a:pt x="2215" y="14819"/>
                  </a:cubicBezTo>
                  <a:cubicBezTo>
                    <a:pt x="3636" y="14643"/>
                    <a:pt x="5909" y="14526"/>
                    <a:pt x="7387" y="14467"/>
                  </a:cubicBezTo>
                  <a:cubicBezTo>
                    <a:pt x="8865" y="14409"/>
                    <a:pt x="9547" y="14409"/>
                    <a:pt x="10229" y="14291"/>
                  </a:cubicBezTo>
                  <a:cubicBezTo>
                    <a:pt x="10911" y="14174"/>
                    <a:pt x="11593" y="13939"/>
                    <a:pt x="11537" y="13822"/>
                  </a:cubicBezTo>
                  <a:cubicBezTo>
                    <a:pt x="11480" y="13704"/>
                    <a:pt x="10684" y="13704"/>
                    <a:pt x="10059" y="13880"/>
                  </a:cubicBezTo>
                  <a:cubicBezTo>
                    <a:pt x="9433" y="14056"/>
                    <a:pt x="8979" y="14409"/>
                    <a:pt x="8638" y="15172"/>
                  </a:cubicBezTo>
                  <a:cubicBezTo>
                    <a:pt x="8297" y="15935"/>
                    <a:pt x="8069" y="17109"/>
                    <a:pt x="8126" y="17989"/>
                  </a:cubicBezTo>
                  <a:cubicBezTo>
                    <a:pt x="8183" y="18869"/>
                    <a:pt x="8524" y="19456"/>
                    <a:pt x="9036" y="19750"/>
                  </a:cubicBezTo>
                  <a:cubicBezTo>
                    <a:pt x="9547" y="20043"/>
                    <a:pt x="10229" y="20043"/>
                    <a:pt x="10741" y="19632"/>
                  </a:cubicBezTo>
                  <a:cubicBezTo>
                    <a:pt x="11252" y="19222"/>
                    <a:pt x="11593" y="18400"/>
                    <a:pt x="11764" y="17695"/>
                  </a:cubicBezTo>
                  <a:cubicBezTo>
                    <a:pt x="11935" y="16991"/>
                    <a:pt x="11935" y="16404"/>
                    <a:pt x="11935" y="15759"/>
                  </a:cubicBezTo>
                  <a:cubicBezTo>
                    <a:pt x="11935" y="15113"/>
                    <a:pt x="11935" y="14409"/>
                    <a:pt x="12219" y="13998"/>
                  </a:cubicBezTo>
                  <a:cubicBezTo>
                    <a:pt x="12503" y="13587"/>
                    <a:pt x="13071" y="13469"/>
                    <a:pt x="13867" y="13763"/>
                  </a:cubicBezTo>
                  <a:cubicBezTo>
                    <a:pt x="14663" y="14056"/>
                    <a:pt x="15686" y="14761"/>
                    <a:pt x="16425" y="15641"/>
                  </a:cubicBezTo>
                  <a:cubicBezTo>
                    <a:pt x="17164" y="16522"/>
                    <a:pt x="17619" y="17578"/>
                    <a:pt x="17789" y="18459"/>
                  </a:cubicBezTo>
                  <a:cubicBezTo>
                    <a:pt x="17960" y="19339"/>
                    <a:pt x="17846" y="20043"/>
                    <a:pt x="17505" y="20513"/>
                  </a:cubicBezTo>
                  <a:cubicBezTo>
                    <a:pt x="17164" y="20982"/>
                    <a:pt x="16596" y="21217"/>
                    <a:pt x="16141" y="21100"/>
                  </a:cubicBezTo>
                  <a:cubicBezTo>
                    <a:pt x="15686" y="20982"/>
                    <a:pt x="15345" y="20513"/>
                    <a:pt x="15288" y="19515"/>
                  </a:cubicBezTo>
                  <a:cubicBezTo>
                    <a:pt x="15231" y="18517"/>
                    <a:pt x="15459" y="16991"/>
                    <a:pt x="16539" y="15465"/>
                  </a:cubicBezTo>
                  <a:cubicBezTo>
                    <a:pt x="17619" y="13939"/>
                    <a:pt x="19551" y="12413"/>
                    <a:pt x="21484" y="1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7734300" y="248778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7727950" y="204328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807967" y="249726"/>
              <a:ext cx="117353" cy="1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89" fill="norm" stroke="1" extrusionOk="0">
                  <a:moveTo>
                    <a:pt x="3864" y="634"/>
                  </a:moveTo>
                  <a:cubicBezTo>
                    <a:pt x="2728" y="3365"/>
                    <a:pt x="1591" y="6096"/>
                    <a:pt x="1022" y="8951"/>
                  </a:cubicBezTo>
                  <a:cubicBezTo>
                    <a:pt x="454" y="11806"/>
                    <a:pt x="454" y="14786"/>
                    <a:pt x="454" y="16896"/>
                  </a:cubicBezTo>
                  <a:cubicBezTo>
                    <a:pt x="454" y="19006"/>
                    <a:pt x="454" y="20248"/>
                    <a:pt x="264" y="20123"/>
                  </a:cubicBezTo>
                  <a:cubicBezTo>
                    <a:pt x="75" y="19999"/>
                    <a:pt x="-304" y="18510"/>
                    <a:pt x="454" y="15282"/>
                  </a:cubicBezTo>
                  <a:cubicBezTo>
                    <a:pt x="1212" y="12055"/>
                    <a:pt x="3107" y="7089"/>
                    <a:pt x="4622" y="4110"/>
                  </a:cubicBezTo>
                  <a:cubicBezTo>
                    <a:pt x="6138" y="1130"/>
                    <a:pt x="7275" y="137"/>
                    <a:pt x="9738" y="13"/>
                  </a:cubicBezTo>
                  <a:cubicBezTo>
                    <a:pt x="12201" y="-111"/>
                    <a:pt x="15991" y="634"/>
                    <a:pt x="18264" y="3241"/>
                  </a:cubicBezTo>
                  <a:cubicBezTo>
                    <a:pt x="20538" y="5848"/>
                    <a:pt x="21296" y="10317"/>
                    <a:pt x="20917" y="13668"/>
                  </a:cubicBezTo>
                  <a:cubicBezTo>
                    <a:pt x="20538" y="17020"/>
                    <a:pt x="19022" y="19255"/>
                    <a:pt x="1750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956550" y="67717"/>
              <a:ext cx="132709" cy="37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59" fill="norm" stroke="1" extrusionOk="0">
                  <a:moveTo>
                    <a:pt x="15429" y="14862"/>
                  </a:moveTo>
                  <a:cubicBezTo>
                    <a:pt x="15429" y="14265"/>
                    <a:pt x="15429" y="13669"/>
                    <a:pt x="15086" y="13072"/>
                  </a:cubicBezTo>
                  <a:cubicBezTo>
                    <a:pt x="14743" y="12475"/>
                    <a:pt x="14057" y="11879"/>
                    <a:pt x="12857" y="11700"/>
                  </a:cubicBezTo>
                  <a:cubicBezTo>
                    <a:pt x="11657" y="11521"/>
                    <a:pt x="9943" y="11759"/>
                    <a:pt x="7714" y="12654"/>
                  </a:cubicBezTo>
                  <a:cubicBezTo>
                    <a:pt x="5486" y="13549"/>
                    <a:pt x="2743" y="15101"/>
                    <a:pt x="1371" y="16354"/>
                  </a:cubicBezTo>
                  <a:cubicBezTo>
                    <a:pt x="0" y="17607"/>
                    <a:pt x="0" y="18562"/>
                    <a:pt x="0" y="19337"/>
                  </a:cubicBezTo>
                  <a:cubicBezTo>
                    <a:pt x="0" y="20113"/>
                    <a:pt x="0" y="20710"/>
                    <a:pt x="1029" y="21068"/>
                  </a:cubicBezTo>
                  <a:cubicBezTo>
                    <a:pt x="2057" y="21426"/>
                    <a:pt x="4114" y="21545"/>
                    <a:pt x="6514" y="20889"/>
                  </a:cubicBezTo>
                  <a:cubicBezTo>
                    <a:pt x="8914" y="20232"/>
                    <a:pt x="11657" y="18800"/>
                    <a:pt x="13886" y="16414"/>
                  </a:cubicBezTo>
                  <a:cubicBezTo>
                    <a:pt x="16114" y="14027"/>
                    <a:pt x="17829" y="10685"/>
                    <a:pt x="19029" y="8000"/>
                  </a:cubicBezTo>
                  <a:cubicBezTo>
                    <a:pt x="20229" y="5315"/>
                    <a:pt x="20914" y="3286"/>
                    <a:pt x="21257" y="1974"/>
                  </a:cubicBezTo>
                  <a:cubicBezTo>
                    <a:pt x="21600" y="661"/>
                    <a:pt x="21600" y="64"/>
                    <a:pt x="21086" y="5"/>
                  </a:cubicBezTo>
                  <a:cubicBezTo>
                    <a:pt x="20571" y="-55"/>
                    <a:pt x="19543" y="422"/>
                    <a:pt x="18343" y="2153"/>
                  </a:cubicBezTo>
                  <a:cubicBezTo>
                    <a:pt x="17143" y="3883"/>
                    <a:pt x="15771" y="6867"/>
                    <a:pt x="15086" y="9731"/>
                  </a:cubicBezTo>
                  <a:cubicBezTo>
                    <a:pt x="14400" y="12595"/>
                    <a:pt x="14400" y="15339"/>
                    <a:pt x="15086" y="16951"/>
                  </a:cubicBezTo>
                  <a:cubicBezTo>
                    <a:pt x="15771" y="18562"/>
                    <a:pt x="17143" y="19039"/>
                    <a:pt x="18514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8112433" y="266850"/>
              <a:ext cx="104468" cy="16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990" fill="norm" stroke="1" extrusionOk="0">
                  <a:moveTo>
                    <a:pt x="3177" y="9605"/>
                  </a:moveTo>
                  <a:cubicBezTo>
                    <a:pt x="5337" y="9868"/>
                    <a:pt x="7497" y="10132"/>
                    <a:pt x="9657" y="9473"/>
                  </a:cubicBezTo>
                  <a:cubicBezTo>
                    <a:pt x="11817" y="8815"/>
                    <a:pt x="13977" y="7234"/>
                    <a:pt x="15273" y="5522"/>
                  </a:cubicBezTo>
                  <a:cubicBezTo>
                    <a:pt x="16569" y="3810"/>
                    <a:pt x="17001" y="1966"/>
                    <a:pt x="16137" y="912"/>
                  </a:cubicBezTo>
                  <a:cubicBezTo>
                    <a:pt x="15273" y="-142"/>
                    <a:pt x="13113" y="-405"/>
                    <a:pt x="10305" y="780"/>
                  </a:cubicBezTo>
                  <a:cubicBezTo>
                    <a:pt x="7497" y="1966"/>
                    <a:pt x="4041" y="4600"/>
                    <a:pt x="2097" y="7761"/>
                  </a:cubicBezTo>
                  <a:cubicBezTo>
                    <a:pt x="153" y="10922"/>
                    <a:pt x="-279" y="14610"/>
                    <a:pt x="153" y="16980"/>
                  </a:cubicBezTo>
                  <a:cubicBezTo>
                    <a:pt x="585" y="19351"/>
                    <a:pt x="1881" y="20405"/>
                    <a:pt x="4689" y="20800"/>
                  </a:cubicBezTo>
                  <a:cubicBezTo>
                    <a:pt x="7497" y="21195"/>
                    <a:pt x="11817" y="20932"/>
                    <a:pt x="14841" y="20405"/>
                  </a:cubicBezTo>
                  <a:cubicBezTo>
                    <a:pt x="17865" y="19878"/>
                    <a:pt x="19593" y="19088"/>
                    <a:pt x="21321" y="18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8211492" y="209548"/>
              <a:ext cx="108737" cy="33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852" fill="norm" stroke="1" extrusionOk="0">
                  <a:moveTo>
                    <a:pt x="10823" y="7532"/>
                  </a:moveTo>
                  <a:cubicBezTo>
                    <a:pt x="8377" y="9234"/>
                    <a:pt x="5932" y="10935"/>
                    <a:pt x="3894" y="13488"/>
                  </a:cubicBezTo>
                  <a:cubicBezTo>
                    <a:pt x="1857" y="16041"/>
                    <a:pt x="227" y="19444"/>
                    <a:pt x="23" y="20492"/>
                  </a:cubicBezTo>
                  <a:cubicBezTo>
                    <a:pt x="-181" y="21539"/>
                    <a:pt x="1042" y="20230"/>
                    <a:pt x="2468" y="17481"/>
                  </a:cubicBezTo>
                  <a:cubicBezTo>
                    <a:pt x="3894" y="14732"/>
                    <a:pt x="5525" y="10543"/>
                    <a:pt x="7155" y="7663"/>
                  </a:cubicBezTo>
                  <a:cubicBezTo>
                    <a:pt x="8785" y="4783"/>
                    <a:pt x="10415" y="3212"/>
                    <a:pt x="12249" y="2034"/>
                  </a:cubicBezTo>
                  <a:cubicBezTo>
                    <a:pt x="14083" y="855"/>
                    <a:pt x="16121" y="70"/>
                    <a:pt x="17547" y="4"/>
                  </a:cubicBezTo>
                  <a:cubicBezTo>
                    <a:pt x="18974" y="-61"/>
                    <a:pt x="19789" y="594"/>
                    <a:pt x="20400" y="2034"/>
                  </a:cubicBezTo>
                  <a:cubicBezTo>
                    <a:pt x="21011" y="3474"/>
                    <a:pt x="21419" y="5699"/>
                    <a:pt x="19789" y="7401"/>
                  </a:cubicBezTo>
                  <a:cubicBezTo>
                    <a:pt x="18159" y="9103"/>
                    <a:pt x="14491" y="10281"/>
                    <a:pt x="11638" y="10935"/>
                  </a:cubicBezTo>
                  <a:cubicBezTo>
                    <a:pt x="8785" y="11590"/>
                    <a:pt x="6747" y="11721"/>
                    <a:pt x="6747" y="11394"/>
                  </a:cubicBezTo>
                  <a:cubicBezTo>
                    <a:pt x="6747" y="11066"/>
                    <a:pt x="8785" y="10281"/>
                    <a:pt x="10823" y="9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8350250" y="255186"/>
              <a:ext cx="88900" cy="14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6472"/>
                  </a:moveTo>
                  <a:cubicBezTo>
                    <a:pt x="2057" y="7397"/>
                    <a:pt x="4114" y="8323"/>
                    <a:pt x="6429" y="8632"/>
                  </a:cubicBezTo>
                  <a:cubicBezTo>
                    <a:pt x="8743" y="8940"/>
                    <a:pt x="11314" y="8632"/>
                    <a:pt x="12857" y="7706"/>
                  </a:cubicBezTo>
                  <a:cubicBezTo>
                    <a:pt x="14400" y="6780"/>
                    <a:pt x="14914" y="5237"/>
                    <a:pt x="15171" y="3694"/>
                  </a:cubicBezTo>
                  <a:cubicBezTo>
                    <a:pt x="15429" y="2152"/>
                    <a:pt x="15429" y="609"/>
                    <a:pt x="14143" y="146"/>
                  </a:cubicBezTo>
                  <a:cubicBezTo>
                    <a:pt x="12857" y="-317"/>
                    <a:pt x="10286" y="300"/>
                    <a:pt x="8229" y="2306"/>
                  </a:cubicBezTo>
                  <a:cubicBezTo>
                    <a:pt x="6171" y="4312"/>
                    <a:pt x="4629" y="7706"/>
                    <a:pt x="3857" y="10329"/>
                  </a:cubicBezTo>
                  <a:cubicBezTo>
                    <a:pt x="3086" y="12952"/>
                    <a:pt x="3086" y="14803"/>
                    <a:pt x="6171" y="16500"/>
                  </a:cubicBezTo>
                  <a:cubicBezTo>
                    <a:pt x="9257" y="18197"/>
                    <a:pt x="15429" y="19740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8458841" y="227612"/>
              <a:ext cx="88259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9101" y="11631"/>
                  </a:moveTo>
                  <a:cubicBezTo>
                    <a:pt x="9101" y="10444"/>
                    <a:pt x="9101" y="9257"/>
                    <a:pt x="8330" y="9138"/>
                  </a:cubicBezTo>
                  <a:cubicBezTo>
                    <a:pt x="7558" y="9020"/>
                    <a:pt x="6015" y="9969"/>
                    <a:pt x="4473" y="11512"/>
                  </a:cubicBezTo>
                  <a:cubicBezTo>
                    <a:pt x="2930" y="13055"/>
                    <a:pt x="1387" y="15191"/>
                    <a:pt x="615" y="17090"/>
                  </a:cubicBezTo>
                  <a:cubicBezTo>
                    <a:pt x="-156" y="18989"/>
                    <a:pt x="-156" y="20651"/>
                    <a:pt x="358" y="20651"/>
                  </a:cubicBezTo>
                  <a:cubicBezTo>
                    <a:pt x="873" y="20651"/>
                    <a:pt x="1901" y="18989"/>
                    <a:pt x="4215" y="15666"/>
                  </a:cubicBezTo>
                  <a:cubicBezTo>
                    <a:pt x="6530" y="12343"/>
                    <a:pt x="10130" y="7358"/>
                    <a:pt x="12701" y="4273"/>
                  </a:cubicBezTo>
                  <a:cubicBezTo>
                    <a:pt x="15273" y="1187"/>
                    <a:pt x="16815" y="0"/>
                    <a:pt x="18101" y="0"/>
                  </a:cubicBezTo>
                  <a:cubicBezTo>
                    <a:pt x="19387" y="0"/>
                    <a:pt x="20415" y="1187"/>
                    <a:pt x="20930" y="4985"/>
                  </a:cubicBezTo>
                  <a:cubicBezTo>
                    <a:pt x="21444" y="8782"/>
                    <a:pt x="21444" y="15191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8561916" y="0"/>
              <a:ext cx="192618" cy="45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10444" y="17075"/>
                  </a:moveTo>
                  <a:cubicBezTo>
                    <a:pt x="10681" y="16079"/>
                    <a:pt x="10919" y="15084"/>
                    <a:pt x="11156" y="14238"/>
                  </a:cubicBezTo>
                  <a:cubicBezTo>
                    <a:pt x="11393" y="13392"/>
                    <a:pt x="11631" y="12695"/>
                    <a:pt x="11156" y="12446"/>
                  </a:cubicBezTo>
                  <a:cubicBezTo>
                    <a:pt x="10681" y="12197"/>
                    <a:pt x="9495" y="12396"/>
                    <a:pt x="7596" y="13442"/>
                  </a:cubicBezTo>
                  <a:cubicBezTo>
                    <a:pt x="5697" y="14487"/>
                    <a:pt x="3086" y="16378"/>
                    <a:pt x="1662" y="17622"/>
                  </a:cubicBezTo>
                  <a:cubicBezTo>
                    <a:pt x="237" y="18866"/>
                    <a:pt x="0" y="19464"/>
                    <a:pt x="0" y="20011"/>
                  </a:cubicBezTo>
                  <a:cubicBezTo>
                    <a:pt x="0" y="20559"/>
                    <a:pt x="237" y="21056"/>
                    <a:pt x="1068" y="21305"/>
                  </a:cubicBezTo>
                  <a:cubicBezTo>
                    <a:pt x="1899" y="21554"/>
                    <a:pt x="3323" y="21554"/>
                    <a:pt x="5459" y="20708"/>
                  </a:cubicBezTo>
                  <a:cubicBezTo>
                    <a:pt x="7596" y="19862"/>
                    <a:pt x="10444" y="18170"/>
                    <a:pt x="13174" y="15681"/>
                  </a:cubicBezTo>
                  <a:cubicBezTo>
                    <a:pt x="15903" y="13193"/>
                    <a:pt x="18514" y="9908"/>
                    <a:pt x="19938" y="7370"/>
                  </a:cubicBezTo>
                  <a:cubicBezTo>
                    <a:pt x="21363" y="4831"/>
                    <a:pt x="21600" y="3040"/>
                    <a:pt x="21600" y="1845"/>
                  </a:cubicBezTo>
                  <a:cubicBezTo>
                    <a:pt x="21600" y="651"/>
                    <a:pt x="21363" y="54"/>
                    <a:pt x="20769" y="4"/>
                  </a:cubicBezTo>
                  <a:cubicBezTo>
                    <a:pt x="20176" y="-46"/>
                    <a:pt x="19226" y="452"/>
                    <a:pt x="18040" y="2293"/>
                  </a:cubicBezTo>
                  <a:cubicBezTo>
                    <a:pt x="16853" y="4135"/>
                    <a:pt x="15429" y="7320"/>
                    <a:pt x="14598" y="9858"/>
                  </a:cubicBezTo>
                  <a:cubicBezTo>
                    <a:pt x="13767" y="12396"/>
                    <a:pt x="13530" y="14288"/>
                    <a:pt x="14004" y="15582"/>
                  </a:cubicBezTo>
                  <a:cubicBezTo>
                    <a:pt x="14479" y="16876"/>
                    <a:pt x="15666" y="17572"/>
                    <a:pt x="16853" y="18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8764823" y="254668"/>
              <a:ext cx="170178" cy="17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52" fill="norm" stroke="1" extrusionOk="0">
                  <a:moveTo>
                    <a:pt x="2144" y="7589"/>
                  </a:moveTo>
                  <a:cubicBezTo>
                    <a:pt x="3461" y="7589"/>
                    <a:pt x="4778" y="7589"/>
                    <a:pt x="5832" y="6585"/>
                  </a:cubicBezTo>
                  <a:cubicBezTo>
                    <a:pt x="6885" y="5580"/>
                    <a:pt x="7675" y="3571"/>
                    <a:pt x="7412" y="2817"/>
                  </a:cubicBezTo>
                  <a:cubicBezTo>
                    <a:pt x="7149" y="2064"/>
                    <a:pt x="5832" y="2566"/>
                    <a:pt x="4383" y="4199"/>
                  </a:cubicBezTo>
                  <a:cubicBezTo>
                    <a:pt x="2934" y="5831"/>
                    <a:pt x="1353" y="8594"/>
                    <a:pt x="563" y="10854"/>
                  </a:cubicBezTo>
                  <a:cubicBezTo>
                    <a:pt x="-227" y="13115"/>
                    <a:pt x="-227" y="14873"/>
                    <a:pt x="827" y="16380"/>
                  </a:cubicBezTo>
                  <a:cubicBezTo>
                    <a:pt x="1880" y="17887"/>
                    <a:pt x="3988" y="19143"/>
                    <a:pt x="6490" y="18766"/>
                  </a:cubicBezTo>
                  <a:cubicBezTo>
                    <a:pt x="8993" y="18389"/>
                    <a:pt x="11890" y="16380"/>
                    <a:pt x="13339" y="14622"/>
                  </a:cubicBezTo>
                  <a:cubicBezTo>
                    <a:pt x="14788" y="12864"/>
                    <a:pt x="14788" y="11357"/>
                    <a:pt x="14788" y="9975"/>
                  </a:cubicBezTo>
                  <a:cubicBezTo>
                    <a:pt x="14788" y="8594"/>
                    <a:pt x="14788" y="7338"/>
                    <a:pt x="14393" y="7212"/>
                  </a:cubicBezTo>
                  <a:cubicBezTo>
                    <a:pt x="13997" y="7087"/>
                    <a:pt x="13207" y="8092"/>
                    <a:pt x="12549" y="9222"/>
                  </a:cubicBezTo>
                  <a:cubicBezTo>
                    <a:pt x="11890" y="10352"/>
                    <a:pt x="11363" y="11608"/>
                    <a:pt x="10836" y="13240"/>
                  </a:cubicBezTo>
                  <a:cubicBezTo>
                    <a:pt x="10310" y="14873"/>
                    <a:pt x="9783" y="16882"/>
                    <a:pt x="9783" y="17259"/>
                  </a:cubicBezTo>
                  <a:cubicBezTo>
                    <a:pt x="9783" y="17636"/>
                    <a:pt x="10310" y="16380"/>
                    <a:pt x="11627" y="13492"/>
                  </a:cubicBezTo>
                  <a:cubicBezTo>
                    <a:pt x="12944" y="10603"/>
                    <a:pt x="15051" y="6082"/>
                    <a:pt x="16632" y="3319"/>
                  </a:cubicBezTo>
                  <a:cubicBezTo>
                    <a:pt x="18212" y="557"/>
                    <a:pt x="19266" y="-448"/>
                    <a:pt x="20056" y="180"/>
                  </a:cubicBezTo>
                  <a:cubicBezTo>
                    <a:pt x="20846" y="808"/>
                    <a:pt x="21373" y="3068"/>
                    <a:pt x="21110" y="6836"/>
                  </a:cubicBezTo>
                  <a:cubicBezTo>
                    <a:pt x="20846" y="10603"/>
                    <a:pt x="19793" y="15878"/>
                    <a:pt x="18739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963997" y="281975"/>
              <a:ext cx="275254" cy="14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39" fill="norm" stroke="1" extrusionOk="0">
                  <a:moveTo>
                    <a:pt x="6602" y="3443"/>
                  </a:moveTo>
                  <a:cubicBezTo>
                    <a:pt x="5778" y="3138"/>
                    <a:pt x="4953" y="2834"/>
                    <a:pt x="4294" y="3443"/>
                  </a:cubicBezTo>
                  <a:cubicBezTo>
                    <a:pt x="3634" y="4051"/>
                    <a:pt x="3140" y="5572"/>
                    <a:pt x="2480" y="7702"/>
                  </a:cubicBezTo>
                  <a:cubicBezTo>
                    <a:pt x="1821" y="9831"/>
                    <a:pt x="996" y="12569"/>
                    <a:pt x="502" y="14851"/>
                  </a:cubicBezTo>
                  <a:cubicBezTo>
                    <a:pt x="7" y="17133"/>
                    <a:pt x="-158" y="18958"/>
                    <a:pt x="172" y="20023"/>
                  </a:cubicBezTo>
                  <a:cubicBezTo>
                    <a:pt x="502" y="21088"/>
                    <a:pt x="1326" y="21392"/>
                    <a:pt x="3387" y="20023"/>
                  </a:cubicBezTo>
                  <a:cubicBezTo>
                    <a:pt x="5448" y="18654"/>
                    <a:pt x="8746" y="15612"/>
                    <a:pt x="10972" y="12874"/>
                  </a:cubicBezTo>
                  <a:cubicBezTo>
                    <a:pt x="13198" y="10136"/>
                    <a:pt x="14352" y="7702"/>
                    <a:pt x="15094" y="5572"/>
                  </a:cubicBezTo>
                  <a:cubicBezTo>
                    <a:pt x="15836" y="3443"/>
                    <a:pt x="16166" y="1617"/>
                    <a:pt x="15918" y="705"/>
                  </a:cubicBezTo>
                  <a:cubicBezTo>
                    <a:pt x="15671" y="-208"/>
                    <a:pt x="14847" y="-208"/>
                    <a:pt x="14105" y="553"/>
                  </a:cubicBezTo>
                  <a:cubicBezTo>
                    <a:pt x="13363" y="1313"/>
                    <a:pt x="12703" y="2834"/>
                    <a:pt x="12126" y="4812"/>
                  </a:cubicBezTo>
                  <a:cubicBezTo>
                    <a:pt x="11549" y="6789"/>
                    <a:pt x="11054" y="9223"/>
                    <a:pt x="10889" y="11200"/>
                  </a:cubicBezTo>
                  <a:cubicBezTo>
                    <a:pt x="10724" y="13178"/>
                    <a:pt x="10889" y="14699"/>
                    <a:pt x="12703" y="15612"/>
                  </a:cubicBezTo>
                  <a:cubicBezTo>
                    <a:pt x="14517" y="16524"/>
                    <a:pt x="17979" y="16829"/>
                    <a:pt x="21442" y="17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350136" y="26528"/>
              <a:ext cx="244715" cy="44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53" fill="norm" stroke="1" extrusionOk="0">
                  <a:moveTo>
                    <a:pt x="21344" y="0"/>
                  </a:moveTo>
                  <a:cubicBezTo>
                    <a:pt x="19682" y="1137"/>
                    <a:pt x="18021" y="2274"/>
                    <a:pt x="15529" y="4702"/>
                  </a:cubicBezTo>
                  <a:cubicBezTo>
                    <a:pt x="13036" y="7131"/>
                    <a:pt x="9713" y="10852"/>
                    <a:pt x="7129" y="13694"/>
                  </a:cubicBezTo>
                  <a:cubicBezTo>
                    <a:pt x="4544" y="16536"/>
                    <a:pt x="2698" y="18500"/>
                    <a:pt x="1498" y="19740"/>
                  </a:cubicBezTo>
                  <a:cubicBezTo>
                    <a:pt x="298" y="20980"/>
                    <a:pt x="-256" y="21497"/>
                    <a:pt x="113" y="21548"/>
                  </a:cubicBezTo>
                  <a:cubicBezTo>
                    <a:pt x="482" y="21600"/>
                    <a:pt x="1775" y="21187"/>
                    <a:pt x="2882" y="20670"/>
                  </a:cubicBezTo>
                  <a:cubicBezTo>
                    <a:pt x="3990" y="20153"/>
                    <a:pt x="4913" y="19533"/>
                    <a:pt x="5836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459192" y="231616"/>
              <a:ext cx="199158" cy="14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658" fill="norm" stroke="1" extrusionOk="0">
                  <a:moveTo>
                    <a:pt x="15254" y="4174"/>
                  </a:moveTo>
                  <a:cubicBezTo>
                    <a:pt x="15027" y="2695"/>
                    <a:pt x="14799" y="1215"/>
                    <a:pt x="14117" y="476"/>
                  </a:cubicBezTo>
                  <a:cubicBezTo>
                    <a:pt x="13435" y="-264"/>
                    <a:pt x="12298" y="-264"/>
                    <a:pt x="10252" y="1363"/>
                  </a:cubicBezTo>
                  <a:cubicBezTo>
                    <a:pt x="8206" y="2991"/>
                    <a:pt x="5250" y="6246"/>
                    <a:pt x="3431" y="8761"/>
                  </a:cubicBezTo>
                  <a:cubicBezTo>
                    <a:pt x="1612" y="11276"/>
                    <a:pt x="930" y="13051"/>
                    <a:pt x="475" y="14826"/>
                  </a:cubicBezTo>
                  <a:cubicBezTo>
                    <a:pt x="20" y="16602"/>
                    <a:pt x="-207" y="18377"/>
                    <a:pt x="248" y="19561"/>
                  </a:cubicBezTo>
                  <a:cubicBezTo>
                    <a:pt x="702" y="20744"/>
                    <a:pt x="1839" y="21336"/>
                    <a:pt x="3886" y="19413"/>
                  </a:cubicBezTo>
                  <a:cubicBezTo>
                    <a:pt x="5932" y="17489"/>
                    <a:pt x="8888" y="13051"/>
                    <a:pt x="10593" y="9796"/>
                  </a:cubicBezTo>
                  <a:cubicBezTo>
                    <a:pt x="12298" y="6541"/>
                    <a:pt x="12753" y="4470"/>
                    <a:pt x="12639" y="4766"/>
                  </a:cubicBezTo>
                  <a:cubicBezTo>
                    <a:pt x="12526" y="5062"/>
                    <a:pt x="11844" y="7725"/>
                    <a:pt x="11502" y="10092"/>
                  </a:cubicBezTo>
                  <a:cubicBezTo>
                    <a:pt x="11161" y="12459"/>
                    <a:pt x="11161" y="14531"/>
                    <a:pt x="12298" y="16306"/>
                  </a:cubicBezTo>
                  <a:cubicBezTo>
                    <a:pt x="13435" y="18081"/>
                    <a:pt x="15709" y="19561"/>
                    <a:pt x="17414" y="19857"/>
                  </a:cubicBezTo>
                  <a:cubicBezTo>
                    <a:pt x="19119" y="20152"/>
                    <a:pt x="20256" y="19265"/>
                    <a:pt x="21393" y="18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682720" y="230092"/>
              <a:ext cx="82588" cy="17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036" fill="norm" stroke="1" extrusionOk="0">
                  <a:moveTo>
                    <a:pt x="18765" y="736"/>
                  </a:moveTo>
                  <a:cubicBezTo>
                    <a:pt x="16193" y="215"/>
                    <a:pt x="13622" y="-305"/>
                    <a:pt x="10279" y="215"/>
                  </a:cubicBezTo>
                  <a:cubicBezTo>
                    <a:pt x="6936" y="736"/>
                    <a:pt x="2822" y="2297"/>
                    <a:pt x="1022" y="3729"/>
                  </a:cubicBezTo>
                  <a:cubicBezTo>
                    <a:pt x="-778" y="5160"/>
                    <a:pt x="-264" y="6461"/>
                    <a:pt x="3079" y="8543"/>
                  </a:cubicBezTo>
                  <a:cubicBezTo>
                    <a:pt x="6422" y="10625"/>
                    <a:pt x="12593" y="13488"/>
                    <a:pt x="16193" y="15570"/>
                  </a:cubicBezTo>
                  <a:cubicBezTo>
                    <a:pt x="19793" y="17652"/>
                    <a:pt x="20822" y="18953"/>
                    <a:pt x="19536" y="19864"/>
                  </a:cubicBezTo>
                  <a:cubicBezTo>
                    <a:pt x="18251" y="20775"/>
                    <a:pt x="14651" y="21295"/>
                    <a:pt x="12593" y="20905"/>
                  </a:cubicBezTo>
                  <a:cubicBezTo>
                    <a:pt x="10536" y="20514"/>
                    <a:pt x="10022" y="19213"/>
                    <a:pt x="9508" y="1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834268" y="215816"/>
              <a:ext cx="69402" cy="21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3" h="21510" fill="norm" stroke="1" extrusionOk="0">
                  <a:moveTo>
                    <a:pt x="16733" y="3894"/>
                  </a:moveTo>
                  <a:cubicBezTo>
                    <a:pt x="18533" y="3056"/>
                    <a:pt x="20333" y="2217"/>
                    <a:pt x="19433" y="1483"/>
                  </a:cubicBezTo>
                  <a:cubicBezTo>
                    <a:pt x="18533" y="749"/>
                    <a:pt x="14933" y="120"/>
                    <a:pt x="11633" y="15"/>
                  </a:cubicBezTo>
                  <a:cubicBezTo>
                    <a:pt x="8333" y="-90"/>
                    <a:pt x="5333" y="329"/>
                    <a:pt x="2933" y="1797"/>
                  </a:cubicBezTo>
                  <a:cubicBezTo>
                    <a:pt x="533" y="3265"/>
                    <a:pt x="-1267" y="5782"/>
                    <a:pt x="1133" y="8508"/>
                  </a:cubicBezTo>
                  <a:cubicBezTo>
                    <a:pt x="3533" y="11234"/>
                    <a:pt x="10133" y="14170"/>
                    <a:pt x="12833" y="16267"/>
                  </a:cubicBezTo>
                  <a:cubicBezTo>
                    <a:pt x="15533" y="18364"/>
                    <a:pt x="14333" y="19623"/>
                    <a:pt x="12233" y="20357"/>
                  </a:cubicBezTo>
                  <a:cubicBezTo>
                    <a:pt x="10133" y="21091"/>
                    <a:pt x="7133" y="21300"/>
                    <a:pt x="4133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955585" y="249720"/>
              <a:ext cx="132057" cy="15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37" fill="norm" stroke="1" extrusionOk="0">
                  <a:moveTo>
                    <a:pt x="11331" y="5056"/>
                  </a:moveTo>
                  <a:cubicBezTo>
                    <a:pt x="9981" y="4192"/>
                    <a:pt x="8631" y="3328"/>
                    <a:pt x="7112" y="3616"/>
                  </a:cubicBezTo>
                  <a:cubicBezTo>
                    <a:pt x="5593" y="3904"/>
                    <a:pt x="3906" y="5344"/>
                    <a:pt x="2556" y="7936"/>
                  </a:cubicBezTo>
                  <a:cubicBezTo>
                    <a:pt x="1206" y="10528"/>
                    <a:pt x="193" y="14272"/>
                    <a:pt x="25" y="16864"/>
                  </a:cubicBezTo>
                  <a:cubicBezTo>
                    <a:pt x="-144" y="19456"/>
                    <a:pt x="531" y="20896"/>
                    <a:pt x="2556" y="21184"/>
                  </a:cubicBezTo>
                  <a:cubicBezTo>
                    <a:pt x="4581" y="21472"/>
                    <a:pt x="7956" y="20608"/>
                    <a:pt x="11331" y="18304"/>
                  </a:cubicBezTo>
                  <a:cubicBezTo>
                    <a:pt x="14706" y="16000"/>
                    <a:pt x="18081" y="12256"/>
                    <a:pt x="19768" y="9376"/>
                  </a:cubicBezTo>
                  <a:cubicBezTo>
                    <a:pt x="21456" y="6496"/>
                    <a:pt x="21456" y="4480"/>
                    <a:pt x="19937" y="2896"/>
                  </a:cubicBezTo>
                  <a:cubicBezTo>
                    <a:pt x="18419" y="1312"/>
                    <a:pt x="15381" y="160"/>
                    <a:pt x="13018" y="16"/>
                  </a:cubicBezTo>
                  <a:cubicBezTo>
                    <a:pt x="10656" y="-128"/>
                    <a:pt x="8968" y="736"/>
                    <a:pt x="8125" y="1456"/>
                  </a:cubicBezTo>
                  <a:cubicBezTo>
                    <a:pt x="7281" y="2176"/>
                    <a:pt x="7281" y="2752"/>
                    <a:pt x="7281" y="3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0124525" y="261555"/>
              <a:ext cx="105326" cy="13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23" fill="norm" stroke="1" extrusionOk="0">
                  <a:moveTo>
                    <a:pt x="14722" y="3857"/>
                  </a:moveTo>
                  <a:cubicBezTo>
                    <a:pt x="15569" y="2245"/>
                    <a:pt x="16416" y="633"/>
                    <a:pt x="15781" y="150"/>
                  </a:cubicBezTo>
                  <a:cubicBezTo>
                    <a:pt x="15146" y="-334"/>
                    <a:pt x="13028" y="311"/>
                    <a:pt x="10063" y="2729"/>
                  </a:cubicBezTo>
                  <a:cubicBezTo>
                    <a:pt x="7099" y="5147"/>
                    <a:pt x="3287" y="9338"/>
                    <a:pt x="1381" y="12239"/>
                  </a:cubicBezTo>
                  <a:cubicBezTo>
                    <a:pt x="-525" y="15141"/>
                    <a:pt x="-525" y="16753"/>
                    <a:pt x="1804" y="18203"/>
                  </a:cubicBezTo>
                  <a:cubicBezTo>
                    <a:pt x="4134" y="19654"/>
                    <a:pt x="8793" y="20944"/>
                    <a:pt x="12393" y="21105"/>
                  </a:cubicBezTo>
                  <a:cubicBezTo>
                    <a:pt x="15993" y="21266"/>
                    <a:pt x="18534" y="20299"/>
                    <a:pt x="21075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0286999" y="293228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331450" y="178928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383194" y="44227"/>
              <a:ext cx="418156" cy="35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27" fill="norm" stroke="1" extrusionOk="0">
                  <a:moveTo>
                    <a:pt x="6169" y="15527"/>
                  </a:moveTo>
                  <a:cubicBezTo>
                    <a:pt x="5951" y="14773"/>
                    <a:pt x="5733" y="14020"/>
                    <a:pt x="5296" y="13643"/>
                  </a:cubicBezTo>
                  <a:cubicBezTo>
                    <a:pt x="4860" y="13266"/>
                    <a:pt x="4206" y="13266"/>
                    <a:pt x="3387" y="13831"/>
                  </a:cubicBezTo>
                  <a:cubicBezTo>
                    <a:pt x="2569" y="14396"/>
                    <a:pt x="1587" y="15527"/>
                    <a:pt x="933" y="16720"/>
                  </a:cubicBezTo>
                  <a:cubicBezTo>
                    <a:pt x="278" y="17913"/>
                    <a:pt x="-49" y="19169"/>
                    <a:pt x="6" y="19985"/>
                  </a:cubicBezTo>
                  <a:cubicBezTo>
                    <a:pt x="60" y="20801"/>
                    <a:pt x="496" y="21178"/>
                    <a:pt x="1369" y="20989"/>
                  </a:cubicBezTo>
                  <a:cubicBezTo>
                    <a:pt x="2242" y="20801"/>
                    <a:pt x="3551" y="20048"/>
                    <a:pt x="4478" y="19231"/>
                  </a:cubicBezTo>
                  <a:cubicBezTo>
                    <a:pt x="5406" y="18415"/>
                    <a:pt x="5951" y="17536"/>
                    <a:pt x="6333" y="16782"/>
                  </a:cubicBezTo>
                  <a:cubicBezTo>
                    <a:pt x="6715" y="16029"/>
                    <a:pt x="6933" y="15401"/>
                    <a:pt x="6987" y="15401"/>
                  </a:cubicBezTo>
                  <a:cubicBezTo>
                    <a:pt x="7042" y="15401"/>
                    <a:pt x="6933" y="16029"/>
                    <a:pt x="6824" y="16720"/>
                  </a:cubicBezTo>
                  <a:cubicBezTo>
                    <a:pt x="6715" y="17410"/>
                    <a:pt x="6606" y="18164"/>
                    <a:pt x="6606" y="18980"/>
                  </a:cubicBezTo>
                  <a:cubicBezTo>
                    <a:pt x="6606" y="19796"/>
                    <a:pt x="6715" y="20676"/>
                    <a:pt x="7096" y="20927"/>
                  </a:cubicBezTo>
                  <a:cubicBezTo>
                    <a:pt x="7478" y="21178"/>
                    <a:pt x="8133" y="20801"/>
                    <a:pt x="9496" y="18855"/>
                  </a:cubicBezTo>
                  <a:cubicBezTo>
                    <a:pt x="10860" y="16908"/>
                    <a:pt x="12933" y="13392"/>
                    <a:pt x="14624" y="10315"/>
                  </a:cubicBezTo>
                  <a:cubicBezTo>
                    <a:pt x="16315" y="7238"/>
                    <a:pt x="17624" y="4601"/>
                    <a:pt x="18333" y="2969"/>
                  </a:cubicBezTo>
                  <a:cubicBezTo>
                    <a:pt x="19042" y="1336"/>
                    <a:pt x="19151" y="708"/>
                    <a:pt x="18933" y="331"/>
                  </a:cubicBezTo>
                  <a:cubicBezTo>
                    <a:pt x="18715" y="-45"/>
                    <a:pt x="18169" y="-171"/>
                    <a:pt x="17569" y="331"/>
                  </a:cubicBezTo>
                  <a:cubicBezTo>
                    <a:pt x="16969" y="834"/>
                    <a:pt x="16315" y="1964"/>
                    <a:pt x="15387" y="4664"/>
                  </a:cubicBezTo>
                  <a:cubicBezTo>
                    <a:pt x="14460" y="7364"/>
                    <a:pt x="13260" y="11634"/>
                    <a:pt x="12660" y="14459"/>
                  </a:cubicBezTo>
                  <a:cubicBezTo>
                    <a:pt x="12060" y="17285"/>
                    <a:pt x="12060" y="18666"/>
                    <a:pt x="12333" y="19608"/>
                  </a:cubicBezTo>
                  <a:cubicBezTo>
                    <a:pt x="12606" y="20550"/>
                    <a:pt x="13151" y="21052"/>
                    <a:pt x="13751" y="21241"/>
                  </a:cubicBezTo>
                  <a:cubicBezTo>
                    <a:pt x="14351" y="21429"/>
                    <a:pt x="15006" y="21303"/>
                    <a:pt x="15496" y="20927"/>
                  </a:cubicBezTo>
                  <a:cubicBezTo>
                    <a:pt x="15987" y="20550"/>
                    <a:pt x="16315" y="19922"/>
                    <a:pt x="16206" y="18917"/>
                  </a:cubicBezTo>
                  <a:cubicBezTo>
                    <a:pt x="16096" y="17913"/>
                    <a:pt x="15551" y="16531"/>
                    <a:pt x="15006" y="15715"/>
                  </a:cubicBezTo>
                  <a:cubicBezTo>
                    <a:pt x="14460" y="14899"/>
                    <a:pt x="13915" y="14648"/>
                    <a:pt x="13151" y="14334"/>
                  </a:cubicBezTo>
                  <a:cubicBezTo>
                    <a:pt x="12387" y="14020"/>
                    <a:pt x="11406" y="13643"/>
                    <a:pt x="11569" y="13329"/>
                  </a:cubicBezTo>
                  <a:cubicBezTo>
                    <a:pt x="11733" y="13015"/>
                    <a:pt x="13042" y="12764"/>
                    <a:pt x="13969" y="12576"/>
                  </a:cubicBezTo>
                  <a:cubicBezTo>
                    <a:pt x="14896" y="12387"/>
                    <a:pt x="15442" y="12262"/>
                    <a:pt x="15987" y="12199"/>
                  </a:cubicBezTo>
                  <a:cubicBezTo>
                    <a:pt x="16533" y="12136"/>
                    <a:pt x="17078" y="12136"/>
                    <a:pt x="17569" y="12450"/>
                  </a:cubicBezTo>
                  <a:cubicBezTo>
                    <a:pt x="18060" y="12764"/>
                    <a:pt x="18496" y="13392"/>
                    <a:pt x="18660" y="14396"/>
                  </a:cubicBezTo>
                  <a:cubicBezTo>
                    <a:pt x="18824" y="15401"/>
                    <a:pt x="18715" y="16782"/>
                    <a:pt x="18551" y="17787"/>
                  </a:cubicBezTo>
                  <a:cubicBezTo>
                    <a:pt x="18387" y="18792"/>
                    <a:pt x="18169" y="19420"/>
                    <a:pt x="18169" y="19294"/>
                  </a:cubicBezTo>
                  <a:cubicBezTo>
                    <a:pt x="18169" y="19169"/>
                    <a:pt x="18387" y="18289"/>
                    <a:pt x="18987" y="16217"/>
                  </a:cubicBezTo>
                  <a:cubicBezTo>
                    <a:pt x="19587" y="14145"/>
                    <a:pt x="20569" y="10880"/>
                    <a:pt x="21551" y="7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748062" y="261478"/>
              <a:ext cx="104088" cy="13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48" fill="norm" stroke="1" extrusionOk="0">
                  <a:moveTo>
                    <a:pt x="18652" y="0"/>
                  </a:moveTo>
                  <a:cubicBezTo>
                    <a:pt x="13900" y="2057"/>
                    <a:pt x="9148" y="4114"/>
                    <a:pt x="5908" y="6857"/>
                  </a:cubicBezTo>
                  <a:cubicBezTo>
                    <a:pt x="2668" y="9600"/>
                    <a:pt x="940" y="13029"/>
                    <a:pt x="292" y="15600"/>
                  </a:cubicBezTo>
                  <a:cubicBezTo>
                    <a:pt x="-356" y="18171"/>
                    <a:pt x="76" y="19886"/>
                    <a:pt x="1588" y="20743"/>
                  </a:cubicBezTo>
                  <a:cubicBezTo>
                    <a:pt x="3100" y="21600"/>
                    <a:pt x="5692" y="21600"/>
                    <a:pt x="9148" y="20400"/>
                  </a:cubicBezTo>
                  <a:cubicBezTo>
                    <a:pt x="12604" y="19200"/>
                    <a:pt x="16924" y="16800"/>
                    <a:pt x="19084" y="13200"/>
                  </a:cubicBezTo>
                  <a:cubicBezTo>
                    <a:pt x="21244" y="9600"/>
                    <a:pt x="21244" y="4800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889034" y="237800"/>
              <a:ext cx="127804" cy="17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91" fill="norm" stroke="1" extrusionOk="0">
                  <a:moveTo>
                    <a:pt x="200" y="1334"/>
                  </a:moveTo>
                  <a:cubicBezTo>
                    <a:pt x="1246" y="4420"/>
                    <a:pt x="2291" y="7505"/>
                    <a:pt x="2639" y="9691"/>
                  </a:cubicBezTo>
                  <a:cubicBezTo>
                    <a:pt x="2987" y="11877"/>
                    <a:pt x="2639" y="13162"/>
                    <a:pt x="1942" y="14320"/>
                  </a:cubicBezTo>
                  <a:cubicBezTo>
                    <a:pt x="1246" y="15477"/>
                    <a:pt x="200" y="16505"/>
                    <a:pt x="26" y="16248"/>
                  </a:cubicBezTo>
                  <a:cubicBezTo>
                    <a:pt x="-148" y="15991"/>
                    <a:pt x="549" y="14448"/>
                    <a:pt x="2465" y="12005"/>
                  </a:cubicBezTo>
                  <a:cubicBezTo>
                    <a:pt x="4381" y="9562"/>
                    <a:pt x="7517" y="6220"/>
                    <a:pt x="9955" y="3905"/>
                  </a:cubicBezTo>
                  <a:cubicBezTo>
                    <a:pt x="12394" y="1591"/>
                    <a:pt x="14136" y="305"/>
                    <a:pt x="15704" y="48"/>
                  </a:cubicBezTo>
                  <a:cubicBezTo>
                    <a:pt x="17271" y="-209"/>
                    <a:pt x="18665" y="562"/>
                    <a:pt x="19710" y="2491"/>
                  </a:cubicBezTo>
                  <a:cubicBezTo>
                    <a:pt x="20755" y="4420"/>
                    <a:pt x="21452" y="7505"/>
                    <a:pt x="20755" y="10848"/>
                  </a:cubicBezTo>
                  <a:cubicBezTo>
                    <a:pt x="20058" y="14191"/>
                    <a:pt x="17968" y="17791"/>
                    <a:pt x="15878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482850" y="553578"/>
              <a:ext cx="77406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" y="21420"/>
                    <a:pt x="425" y="21240"/>
                    <a:pt x="644" y="20790"/>
                  </a:cubicBezTo>
                  <a:cubicBezTo>
                    <a:pt x="862" y="20340"/>
                    <a:pt x="1087" y="19620"/>
                    <a:pt x="1302" y="18990"/>
                  </a:cubicBezTo>
                  <a:cubicBezTo>
                    <a:pt x="1518" y="18360"/>
                    <a:pt x="1725" y="17820"/>
                    <a:pt x="1949" y="17190"/>
                  </a:cubicBezTo>
                  <a:cubicBezTo>
                    <a:pt x="2174" y="16560"/>
                    <a:pt x="2416" y="15840"/>
                    <a:pt x="2643" y="15210"/>
                  </a:cubicBezTo>
                  <a:cubicBezTo>
                    <a:pt x="2871" y="14580"/>
                    <a:pt x="3083" y="14040"/>
                    <a:pt x="3311" y="13500"/>
                  </a:cubicBezTo>
                  <a:cubicBezTo>
                    <a:pt x="3538" y="12960"/>
                    <a:pt x="3780" y="12420"/>
                    <a:pt x="4025" y="12060"/>
                  </a:cubicBezTo>
                  <a:cubicBezTo>
                    <a:pt x="4270" y="11700"/>
                    <a:pt x="4518" y="11520"/>
                    <a:pt x="4740" y="11250"/>
                  </a:cubicBezTo>
                  <a:cubicBezTo>
                    <a:pt x="4961" y="10980"/>
                    <a:pt x="5156" y="10620"/>
                    <a:pt x="5357" y="10350"/>
                  </a:cubicBezTo>
                  <a:cubicBezTo>
                    <a:pt x="5558" y="10080"/>
                    <a:pt x="5765" y="9900"/>
                    <a:pt x="5968" y="9810"/>
                  </a:cubicBezTo>
                  <a:cubicBezTo>
                    <a:pt x="6172" y="9720"/>
                    <a:pt x="6373" y="9720"/>
                    <a:pt x="6586" y="9630"/>
                  </a:cubicBezTo>
                  <a:cubicBezTo>
                    <a:pt x="6798" y="9540"/>
                    <a:pt x="7023" y="9360"/>
                    <a:pt x="7247" y="9270"/>
                  </a:cubicBezTo>
                  <a:cubicBezTo>
                    <a:pt x="7472" y="9180"/>
                    <a:pt x="7696" y="9180"/>
                    <a:pt x="7929" y="9090"/>
                  </a:cubicBezTo>
                  <a:cubicBezTo>
                    <a:pt x="8163" y="9000"/>
                    <a:pt x="8405" y="8820"/>
                    <a:pt x="8647" y="8730"/>
                  </a:cubicBezTo>
                  <a:cubicBezTo>
                    <a:pt x="8889" y="8640"/>
                    <a:pt x="9131" y="8640"/>
                    <a:pt x="9377" y="8640"/>
                  </a:cubicBezTo>
                  <a:cubicBezTo>
                    <a:pt x="9622" y="8640"/>
                    <a:pt x="9870" y="8640"/>
                    <a:pt x="10118" y="8640"/>
                  </a:cubicBezTo>
                  <a:cubicBezTo>
                    <a:pt x="10366" y="8640"/>
                    <a:pt x="10614" y="8640"/>
                    <a:pt x="10862" y="8640"/>
                  </a:cubicBezTo>
                  <a:cubicBezTo>
                    <a:pt x="11110" y="8640"/>
                    <a:pt x="11358" y="8640"/>
                    <a:pt x="11603" y="8640"/>
                  </a:cubicBezTo>
                  <a:cubicBezTo>
                    <a:pt x="11848" y="8640"/>
                    <a:pt x="12091" y="8640"/>
                    <a:pt x="12339" y="8550"/>
                  </a:cubicBezTo>
                  <a:cubicBezTo>
                    <a:pt x="12587" y="8460"/>
                    <a:pt x="12841" y="8280"/>
                    <a:pt x="13089" y="8100"/>
                  </a:cubicBezTo>
                  <a:cubicBezTo>
                    <a:pt x="13337" y="7920"/>
                    <a:pt x="13579" y="7740"/>
                    <a:pt x="13827" y="7470"/>
                  </a:cubicBezTo>
                  <a:cubicBezTo>
                    <a:pt x="14075" y="7200"/>
                    <a:pt x="14329" y="6840"/>
                    <a:pt x="14577" y="6480"/>
                  </a:cubicBezTo>
                  <a:cubicBezTo>
                    <a:pt x="14825" y="6120"/>
                    <a:pt x="15067" y="5760"/>
                    <a:pt x="15310" y="5400"/>
                  </a:cubicBezTo>
                  <a:cubicBezTo>
                    <a:pt x="15552" y="5040"/>
                    <a:pt x="15794" y="4680"/>
                    <a:pt x="16030" y="4320"/>
                  </a:cubicBezTo>
                  <a:cubicBezTo>
                    <a:pt x="16266" y="3960"/>
                    <a:pt x="16497" y="3600"/>
                    <a:pt x="16727" y="3330"/>
                  </a:cubicBezTo>
                  <a:cubicBezTo>
                    <a:pt x="16958" y="3060"/>
                    <a:pt x="17188" y="2880"/>
                    <a:pt x="17412" y="2700"/>
                  </a:cubicBezTo>
                  <a:cubicBezTo>
                    <a:pt x="17637" y="2520"/>
                    <a:pt x="17855" y="2340"/>
                    <a:pt x="18080" y="2160"/>
                  </a:cubicBezTo>
                  <a:cubicBezTo>
                    <a:pt x="18304" y="1980"/>
                    <a:pt x="18535" y="1800"/>
                    <a:pt x="18750" y="1710"/>
                  </a:cubicBezTo>
                  <a:cubicBezTo>
                    <a:pt x="18966" y="1620"/>
                    <a:pt x="19167" y="1620"/>
                    <a:pt x="19394" y="1530"/>
                  </a:cubicBezTo>
                  <a:cubicBezTo>
                    <a:pt x="19621" y="1440"/>
                    <a:pt x="19875" y="1260"/>
                    <a:pt x="20123" y="1080"/>
                  </a:cubicBezTo>
                  <a:cubicBezTo>
                    <a:pt x="20371" y="900"/>
                    <a:pt x="20614" y="720"/>
                    <a:pt x="20859" y="540"/>
                  </a:cubicBezTo>
                  <a:cubicBezTo>
                    <a:pt x="21104" y="360"/>
                    <a:pt x="21352" y="1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201939" y="1458367"/>
              <a:ext cx="182362" cy="31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42" fill="norm" stroke="1" extrusionOk="0">
                  <a:moveTo>
                    <a:pt x="21147" y="3606"/>
                  </a:moveTo>
                  <a:cubicBezTo>
                    <a:pt x="21147" y="2900"/>
                    <a:pt x="21147" y="2194"/>
                    <a:pt x="20779" y="1488"/>
                  </a:cubicBezTo>
                  <a:cubicBezTo>
                    <a:pt x="20411" y="782"/>
                    <a:pt x="19674" y="76"/>
                    <a:pt x="17956" y="6"/>
                  </a:cubicBezTo>
                  <a:cubicBezTo>
                    <a:pt x="16238" y="-65"/>
                    <a:pt x="13538" y="500"/>
                    <a:pt x="10470" y="2264"/>
                  </a:cubicBezTo>
                  <a:cubicBezTo>
                    <a:pt x="7402" y="4029"/>
                    <a:pt x="3965" y="6994"/>
                    <a:pt x="2002" y="9959"/>
                  </a:cubicBezTo>
                  <a:cubicBezTo>
                    <a:pt x="38" y="12923"/>
                    <a:pt x="-453" y="15888"/>
                    <a:pt x="406" y="17864"/>
                  </a:cubicBezTo>
                  <a:cubicBezTo>
                    <a:pt x="1265" y="19841"/>
                    <a:pt x="3474" y="20829"/>
                    <a:pt x="6542" y="21182"/>
                  </a:cubicBezTo>
                  <a:cubicBezTo>
                    <a:pt x="9611" y="21535"/>
                    <a:pt x="13538" y="21253"/>
                    <a:pt x="15870" y="20829"/>
                  </a:cubicBezTo>
                  <a:cubicBezTo>
                    <a:pt x="18202" y="20406"/>
                    <a:pt x="18938" y="19841"/>
                    <a:pt x="19674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492249" y="1448928"/>
              <a:ext cx="101601" cy="33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700" y="0"/>
                  </a:moveTo>
                  <a:cubicBezTo>
                    <a:pt x="2250" y="4533"/>
                    <a:pt x="1800" y="9067"/>
                    <a:pt x="1575" y="12133"/>
                  </a:cubicBezTo>
                  <a:cubicBezTo>
                    <a:pt x="1350" y="15200"/>
                    <a:pt x="1350" y="16800"/>
                    <a:pt x="1125" y="18267"/>
                  </a:cubicBezTo>
                  <a:cubicBezTo>
                    <a:pt x="900" y="19733"/>
                    <a:pt x="450" y="21067"/>
                    <a:pt x="225" y="21333"/>
                  </a:cubicBezTo>
                  <a:cubicBezTo>
                    <a:pt x="0" y="21600"/>
                    <a:pt x="0" y="20800"/>
                    <a:pt x="0" y="19667"/>
                  </a:cubicBezTo>
                  <a:cubicBezTo>
                    <a:pt x="0" y="18533"/>
                    <a:pt x="0" y="17067"/>
                    <a:pt x="450" y="15867"/>
                  </a:cubicBezTo>
                  <a:cubicBezTo>
                    <a:pt x="900" y="14667"/>
                    <a:pt x="1800" y="13733"/>
                    <a:pt x="3375" y="13333"/>
                  </a:cubicBezTo>
                  <a:cubicBezTo>
                    <a:pt x="4950" y="12933"/>
                    <a:pt x="7200" y="13067"/>
                    <a:pt x="10350" y="14200"/>
                  </a:cubicBezTo>
                  <a:cubicBezTo>
                    <a:pt x="13500" y="15333"/>
                    <a:pt x="17550" y="17467"/>
                    <a:pt x="21600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644649" y="1586549"/>
              <a:ext cx="84804" cy="19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61" fill="norm" stroke="1" extrusionOk="0">
                  <a:moveTo>
                    <a:pt x="0" y="10796"/>
                  </a:moveTo>
                  <a:cubicBezTo>
                    <a:pt x="4741" y="9622"/>
                    <a:pt x="9483" y="8448"/>
                    <a:pt x="12907" y="7157"/>
                  </a:cubicBezTo>
                  <a:cubicBezTo>
                    <a:pt x="16332" y="5865"/>
                    <a:pt x="18439" y="4457"/>
                    <a:pt x="19756" y="3165"/>
                  </a:cubicBezTo>
                  <a:cubicBezTo>
                    <a:pt x="21073" y="1874"/>
                    <a:pt x="21600" y="700"/>
                    <a:pt x="20546" y="231"/>
                  </a:cubicBezTo>
                  <a:cubicBezTo>
                    <a:pt x="19493" y="-239"/>
                    <a:pt x="16859" y="-4"/>
                    <a:pt x="13961" y="1052"/>
                  </a:cubicBezTo>
                  <a:cubicBezTo>
                    <a:pt x="11063" y="2109"/>
                    <a:pt x="7902" y="3987"/>
                    <a:pt x="5532" y="7039"/>
                  </a:cubicBezTo>
                  <a:cubicBezTo>
                    <a:pt x="3161" y="10091"/>
                    <a:pt x="1580" y="14318"/>
                    <a:pt x="1580" y="16900"/>
                  </a:cubicBezTo>
                  <a:cubicBezTo>
                    <a:pt x="1580" y="19483"/>
                    <a:pt x="3161" y="20422"/>
                    <a:pt x="6059" y="20891"/>
                  </a:cubicBezTo>
                  <a:cubicBezTo>
                    <a:pt x="8956" y="21361"/>
                    <a:pt x="13171" y="21361"/>
                    <a:pt x="17385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780934" y="1601328"/>
              <a:ext cx="7961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7969" y="0"/>
                  </a:moveTo>
                  <a:cubicBezTo>
                    <a:pt x="12285" y="1964"/>
                    <a:pt x="6601" y="3927"/>
                    <a:pt x="3475" y="6709"/>
                  </a:cubicBezTo>
                  <a:cubicBezTo>
                    <a:pt x="348" y="9491"/>
                    <a:pt x="-220" y="13091"/>
                    <a:pt x="64" y="15709"/>
                  </a:cubicBezTo>
                  <a:cubicBezTo>
                    <a:pt x="348" y="18327"/>
                    <a:pt x="1485" y="19964"/>
                    <a:pt x="5180" y="20782"/>
                  </a:cubicBezTo>
                  <a:cubicBezTo>
                    <a:pt x="8875" y="21600"/>
                    <a:pt x="15127" y="21600"/>
                    <a:pt x="213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928283" y="1448928"/>
              <a:ext cx="846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04"/>
                    <a:pt x="0" y="7608"/>
                    <a:pt x="0" y="11208"/>
                  </a:cubicBezTo>
                  <a:cubicBezTo>
                    <a:pt x="0" y="14808"/>
                    <a:pt x="10800" y="182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924994" y="1588628"/>
              <a:ext cx="68906" cy="15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65" fill="norm" stroke="1" extrusionOk="0">
                  <a:moveTo>
                    <a:pt x="21308" y="0"/>
                  </a:moveTo>
                  <a:cubicBezTo>
                    <a:pt x="16072" y="2043"/>
                    <a:pt x="10835" y="4086"/>
                    <a:pt x="6908" y="6276"/>
                  </a:cubicBezTo>
                  <a:cubicBezTo>
                    <a:pt x="2981" y="8465"/>
                    <a:pt x="363" y="10800"/>
                    <a:pt x="35" y="13427"/>
                  </a:cubicBezTo>
                  <a:cubicBezTo>
                    <a:pt x="-292" y="16054"/>
                    <a:pt x="1672" y="18973"/>
                    <a:pt x="5599" y="20286"/>
                  </a:cubicBezTo>
                  <a:cubicBezTo>
                    <a:pt x="9526" y="21600"/>
                    <a:pt x="15417" y="21308"/>
                    <a:pt x="21308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044700" y="1576634"/>
              <a:ext cx="101600" cy="17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21600" y="677"/>
                  </a:moveTo>
                  <a:cubicBezTo>
                    <a:pt x="19350" y="169"/>
                    <a:pt x="17100" y="-339"/>
                    <a:pt x="13725" y="296"/>
                  </a:cubicBezTo>
                  <a:cubicBezTo>
                    <a:pt x="10350" y="932"/>
                    <a:pt x="5850" y="2710"/>
                    <a:pt x="3600" y="4235"/>
                  </a:cubicBezTo>
                  <a:cubicBezTo>
                    <a:pt x="1350" y="5760"/>
                    <a:pt x="1350" y="7030"/>
                    <a:pt x="3600" y="8555"/>
                  </a:cubicBezTo>
                  <a:cubicBezTo>
                    <a:pt x="5850" y="10080"/>
                    <a:pt x="10350" y="11859"/>
                    <a:pt x="13500" y="13256"/>
                  </a:cubicBezTo>
                  <a:cubicBezTo>
                    <a:pt x="16650" y="14654"/>
                    <a:pt x="18450" y="15670"/>
                    <a:pt x="19125" y="16814"/>
                  </a:cubicBezTo>
                  <a:cubicBezTo>
                    <a:pt x="19800" y="17957"/>
                    <a:pt x="19350" y="19228"/>
                    <a:pt x="15975" y="19990"/>
                  </a:cubicBezTo>
                  <a:cubicBezTo>
                    <a:pt x="12600" y="20753"/>
                    <a:pt x="6300" y="21007"/>
                    <a:pt x="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838884" y="1310404"/>
              <a:ext cx="342467" cy="38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21" fill="norm" stroke="1" extrusionOk="0">
                  <a:moveTo>
                    <a:pt x="9116" y="4116"/>
                  </a:moveTo>
                  <a:cubicBezTo>
                    <a:pt x="9116" y="3535"/>
                    <a:pt x="9116" y="2954"/>
                    <a:pt x="8917" y="2316"/>
                  </a:cubicBezTo>
                  <a:cubicBezTo>
                    <a:pt x="8719" y="1677"/>
                    <a:pt x="8321" y="980"/>
                    <a:pt x="7725" y="516"/>
                  </a:cubicBezTo>
                  <a:cubicBezTo>
                    <a:pt x="7128" y="51"/>
                    <a:pt x="6333" y="-181"/>
                    <a:pt x="5671" y="167"/>
                  </a:cubicBezTo>
                  <a:cubicBezTo>
                    <a:pt x="5008" y="516"/>
                    <a:pt x="4478" y="1445"/>
                    <a:pt x="4014" y="3767"/>
                  </a:cubicBezTo>
                  <a:cubicBezTo>
                    <a:pt x="3550" y="6090"/>
                    <a:pt x="3153" y="9806"/>
                    <a:pt x="3087" y="12709"/>
                  </a:cubicBezTo>
                  <a:cubicBezTo>
                    <a:pt x="3020" y="15613"/>
                    <a:pt x="3285" y="17703"/>
                    <a:pt x="3484" y="19096"/>
                  </a:cubicBezTo>
                  <a:cubicBezTo>
                    <a:pt x="3683" y="20490"/>
                    <a:pt x="3815" y="21187"/>
                    <a:pt x="3617" y="21303"/>
                  </a:cubicBezTo>
                  <a:cubicBezTo>
                    <a:pt x="3418" y="21419"/>
                    <a:pt x="2888" y="20954"/>
                    <a:pt x="2292" y="20084"/>
                  </a:cubicBezTo>
                  <a:cubicBezTo>
                    <a:pt x="1695" y="19213"/>
                    <a:pt x="1033" y="17935"/>
                    <a:pt x="569" y="16832"/>
                  </a:cubicBezTo>
                  <a:cubicBezTo>
                    <a:pt x="105" y="15729"/>
                    <a:pt x="-160" y="14800"/>
                    <a:pt x="105" y="14277"/>
                  </a:cubicBezTo>
                  <a:cubicBezTo>
                    <a:pt x="370" y="13754"/>
                    <a:pt x="1165" y="13638"/>
                    <a:pt x="2954" y="13580"/>
                  </a:cubicBezTo>
                  <a:cubicBezTo>
                    <a:pt x="4743" y="13522"/>
                    <a:pt x="7526" y="13522"/>
                    <a:pt x="9249" y="13406"/>
                  </a:cubicBezTo>
                  <a:cubicBezTo>
                    <a:pt x="10971" y="13290"/>
                    <a:pt x="11634" y="13058"/>
                    <a:pt x="11634" y="12825"/>
                  </a:cubicBezTo>
                  <a:cubicBezTo>
                    <a:pt x="11634" y="12593"/>
                    <a:pt x="10971" y="12361"/>
                    <a:pt x="10309" y="12361"/>
                  </a:cubicBezTo>
                  <a:cubicBezTo>
                    <a:pt x="9646" y="12361"/>
                    <a:pt x="8984" y="12593"/>
                    <a:pt x="8453" y="12942"/>
                  </a:cubicBezTo>
                  <a:cubicBezTo>
                    <a:pt x="7923" y="13290"/>
                    <a:pt x="7526" y="13754"/>
                    <a:pt x="7327" y="14335"/>
                  </a:cubicBezTo>
                  <a:cubicBezTo>
                    <a:pt x="7128" y="14916"/>
                    <a:pt x="7128" y="15613"/>
                    <a:pt x="7526" y="16251"/>
                  </a:cubicBezTo>
                  <a:cubicBezTo>
                    <a:pt x="7923" y="16890"/>
                    <a:pt x="8719" y="17471"/>
                    <a:pt x="9514" y="17761"/>
                  </a:cubicBezTo>
                  <a:cubicBezTo>
                    <a:pt x="10309" y="18051"/>
                    <a:pt x="11104" y="18051"/>
                    <a:pt x="11700" y="17819"/>
                  </a:cubicBezTo>
                  <a:cubicBezTo>
                    <a:pt x="12296" y="17587"/>
                    <a:pt x="12694" y="17122"/>
                    <a:pt x="12959" y="16600"/>
                  </a:cubicBezTo>
                  <a:cubicBezTo>
                    <a:pt x="13224" y="16077"/>
                    <a:pt x="13357" y="15496"/>
                    <a:pt x="13357" y="14684"/>
                  </a:cubicBezTo>
                  <a:cubicBezTo>
                    <a:pt x="13357" y="13871"/>
                    <a:pt x="13224" y="12825"/>
                    <a:pt x="13489" y="12361"/>
                  </a:cubicBezTo>
                  <a:cubicBezTo>
                    <a:pt x="13754" y="11896"/>
                    <a:pt x="14417" y="12013"/>
                    <a:pt x="15344" y="12709"/>
                  </a:cubicBezTo>
                  <a:cubicBezTo>
                    <a:pt x="16272" y="13406"/>
                    <a:pt x="17465" y="14684"/>
                    <a:pt x="18193" y="15613"/>
                  </a:cubicBezTo>
                  <a:cubicBezTo>
                    <a:pt x="18922" y="16542"/>
                    <a:pt x="19187" y="17122"/>
                    <a:pt x="19320" y="17761"/>
                  </a:cubicBezTo>
                  <a:cubicBezTo>
                    <a:pt x="19452" y="18400"/>
                    <a:pt x="19452" y="19096"/>
                    <a:pt x="19121" y="19445"/>
                  </a:cubicBezTo>
                  <a:cubicBezTo>
                    <a:pt x="18790" y="19793"/>
                    <a:pt x="18127" y="19793"/>
                    <a:pt x="17730" y="19503"/>
                  </a:cubicBezTo>
                  <a:cubicBezTo>
                    <a:pt x="17332" y="19213"/>
                    <a:pt x="17200" y="18632"/>
                    <a:pt x="17266" y="17471"/>
                  </a:cubicBezTo>
                  <a:cubicBezTo>
                    <a:pt x="17332" y="16309"/>
                    <a:pt x="17597" y="14567"/>
                    <a:pt x="18326" y="13290"/>
                  </a:cubicBezTo>
                  <a:cubicBezTo>
                    <a:pt x="19055" y="12013"/>
                    <a:pt x="20247" y="11200"/>
                    <a:pt x="21440" y="1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044950" y="1404478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56"/>
                    <a:pt x="14400" y="9712"/>
                    <a:pt x="18000" y="13312"/>
                  </a:cubicBezTo>
                  <a:cubicBezTo>
                    <a:pt x="21600" y="16912"/>
                    <a:pt x="21600" y="192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930650" y="1671178"/>
              <a:ext cx="285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9800"/>
                    <a:pt x="9920" y="18000"/>
                    <a:pt x="13520" y="14400"/>
                  </a:cubicBezTo>
                  <a:cubicBezTo>
                    <a:pt x="17120" y="10800"/>
                    <a:pt x="1936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718520" y="1321928"/>
              <a:ext cx="81169" cy="34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43" fill="norm" stroke="1" extrusionOk="0">
                  <a:moveTo>
                    <a:pt x="9846" y="0"/>
                  </a:moveTo>
                  <a:cubicBezTo>
                    <a:pt x="7077" y="2120"/>
                    <a:pt x="4308" y="4240"/>
                    <a:pt x="2646" y="7355"/>
                  </a:cubicBezTo>
                  <a:cubicBezTo>
                    <a:pt x="985" y="10469"/>
                    <a:pt x="431" y="14577"/>
                    <a:pt x="154" y="16962"/>
                  </a:cubicBezTo>
                  <a:cubicBezTo>
                    <a:pt x="-123" y="19347"/>
                    <a:pt x="-123" y="20010"/>
                    <a:pt x="985" y="20540"/>
                  </a:cubicBezTo>
                  <a:cubicBezTo>
                    <a:pt x="2092" y="21070"/>
                    <a:pt x="4308" y="21467"/>
                    <a:pt x="6800" y="21534"/>
                  </a:cubicBezTo>
                  <a:cubicBezTo>
                    <a:pt x="9292" y="21600"/>
                    <a:pt x="12062" y="21335"/>
                    <a:pt x="14554" y="20474"/>
                  </a:cubicBezTo>
                  <a:cubicBezTo>
                    <a:pt x="17046" y="19612"/>
                    <a:pt x="19262" y="18155"/>
                    <a:pt x="20369" y="16962"/>
                  </a:cubicBezTo>
                  <a:cubicBezTo>
                    <a:pt x="21477" y="15769"/>
                    <a:pt x="21477" y="14842"/>
                    <a:pt x="20646" y="14113"/>
                  </a:cubicBezTo>
                  <a:cubicBezTo>
                    <a:pt x="19815" y="13384"/>
                    <a:pt x="18154" y="12854"/>
                    <a:pt x="15939" y="12655"/>
                  </a:cubicBezTo>
                  <a:cubicBezTo>
                    <a:pt x="13723" y="12456"/>
                    <a:pt x="10954" y="12589"/>
                    <a:pt x="8185" y="12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859866" y="1275362"/>
              <a:ext cx="442384" cy="35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07" y="16714"/>
                  </a:moveTo>
                  <a:cubicBezTo>
                    <a:pt x="723" y="16586"/>
                    <a:pt x="1240" y="16457"/>
                    <a:pt x="1654" y="16136"/>
                  </a:cubicBezTo>
                  <a:cubicBezTo>
                    <a:pt x="2067" y="15814"/>
                    <a:pt x="2377" y="15300"/>
                    <a:pt x="2584" y="14721"/>
                  </a:cubicBezTo>
                  <a:cubicBezTo>
                    <a:pt x="2790" y="14143"/>
                    <a:pt x="2894" y="13500"/>
                    <a:pt x="2687" y="13243"/>
                  </a:cubicBezTo>
                  <a:cubicBezTo>
                    <a:pt x="2480" y="12986"/>
                    <a:pt x="1964" y="13114"/>
                    <a:pt x="1499" y="13821"/>
                  </a:cubicBezTo>
                  <a:cubicBezTo>
                    <a:pt x="1033" y="14529"/>
                    <a:pt x="620" y="15814"/>
                    <a:pt x="362" y="16779"/>
                  </a:cubicBezTo>
                  <a:cubicBezTo>
                    <a:pt x="103" y="17743"/>
                    <a:pt x="0" y="18386"/>
                    <a:pt x="0" y="19093"/>
                  </a:cubicBezTo>
                  <a:cubicBezTo>
                    <a:pt x="0" y="19800"/>
                    <a:pt x="103" y="20571"/>
                    <a:pt x="413" y="21021"/>
                  </a:cubicBezTo>
                  <a:cubicBezTo>
                    <a:pt x="723" y="21471"/>
                    <a:pt x="1240" y="21600"/>
                    <a:pt x="2170" y="20893"/>
                  </a:cubicBezTo>
                  <a:cubicBezTo>
                    <a:pt x="3100" y="20186"/>
                    <a:pt x="4444" y="18643"/>
                    <a:pt x="5788" y="15814"/>
                  </a:cubicBezTo>
                  <a:cubicBezTo>
                    <a:pt x="7131" y="12986"/>
                    <a:pt x="8475" y="8871"/>
                    <a:pt x="9250" y="6236"/>
                  </a:cubicBezTo>
                  <a:cubicBezTo>
                    <a:pt x="10025" y="3600"/>
                    <a:pt x="10232" y="2443"/>
                    <a:pt x="10335" y="1543"/>
                  </a:cubicBezTo>
                  <a:cubicBezTo>
                    <a:pt x="10438" y="643"/>
                    <a:pt x="10438" y="0"/>
                    <a:pt x="10283" y="0"/>
                  </a:cubicBezTo>
                  <a:cubicBezTo>
                    <a:pt x="10128" y="0"/>
                    <a:pt x="9818" y="643"/>
                    <a:pt x="9405" y="3214"/>
                  </a:cubicBezTo>
                  <a:cubicBezTo>
                    <a:pt x="8991" y="5786"/>
                    <a:pt x="8475" y="10286"/>
                    <a:pt x="8216" y="13243"/>
                  </a:cubicBezTo>
                  <a:cubicBezTo>
                    <a:pt x="7958" y="16200"/>
                    <a:pt x="7958" y="17614"/>
                    <a:pt x="8165" y="18514"/>
                  </a:cubicBezTo>
                  <a:cubicBezTo>
                    <a:pt x="8371" y="19414"/>
                    <a:pt x="8785" y="19800"/>
                    <a:pt x="9250" y="19864"/>
                  </a:cubicBezTo>
                  <a:cubicBezTo>
                    <a:pt x="9715" y="19929"/>
                    <a:pt x="10232" y="19671"/>
                    <a:pt x="10645" y="19221"/>
                  </a:cubicBezTo>
                  <a:cubicBezTo>
                    <a:pt x="11058" y="18771"/>
                    <a:pt x="11368" y="18129"/>
                    <a:pt x="11523" y="17421"/>
                  </a:cubicBezTo>
                  <a:cubicBezTo>
                    <a:pt x="11678" y="16714"/>
                    <a:pt x="11678" y="15943"/>
                    <a:pt x="11213" y="15107"/>
                  </a:cubicBezTo>
                  <a:cubicBezTo>
                    <a:pt x="10748" y="14271"/>
                    <a:pt x="9818" y="13371"/>
                    <a:pt x="8991" y="12921"/>
                  </a:cubicBezTo>
                  <a:cubicBezTo>
                    <a:pt x="8165" y="12471"/>
                    <a:pt x="7441" y="12471"/>
                    <a:pt x="6821" y="12600"/>
                  </a:cubicBezTo>
                  <a:cubicBezTo>
                    <a:pt x="6201" y="12729"/>
                    <a:pt x="5684" y="12986"/>
                    <a:pt x="5736" y="13243"/>
                  </a:cubicBezTo>
                  <a:cubicBezTo>
                    <a:pt x="5788" y="13500"/>
                    <a:pt x="6408" y="13757"/>
                    <a:pt x="7700" y="13693"/>
                  </a:cubicBezTo>
                  <a:cubicBezTo>
                    <a:pt x="8991" y="13629"/>
                    <a:pt x="10955" y="13243"/>
                    <a:pt x="12144" y="12857"/>
                  </a:cubicBezTo>
                  <a:cubicBezTo>
                    <a:pt x="13332" y="12471"/>
                    <a:pt x="13745" y="12086"/>
                    <a:pt x="13797" y="12214"/>
                  </a:cubicBezTo>
                  <a:cubicBezTo>
                    <a:pt x="13849" y="12343"/>
                    <a:pt x="13539" y="12986"/>
                    <a:pt x="13332" y="14014"/>
                  </a:cubicBezTo>
                  <a:cubicBezTo>
                    <a:pt x="13125" y="15043"/>
                    <a:pt x="13022" y="16457"/>
                    <a:pt x="12970" y="17486"/>
                  </a:cubicBezTo>
                  <a:cubicBezTo>
                    <a:pt x="12919" y="18514"/>
                    <a:pt x="12919" y="19157"/>
                    <a:pt x="13177" y="19286"/>
                  </a:cubicBezTo>
                  <a:cubicBezTo>
                    <a:pt x="13435" y="19414"/>
                    <a:pt x="13952" y="19029"/>
                    <a:pt x="14417" y="18321"/>
                  </a:cubicBezTo>
                  <a:cubicBezTo>
                    <a:pt x="14882" y="17614"/>
                    <a:pt x="15296" y="16586"/>
                    <a:pt x="15502" y="16457"/>
                  </a:cubicBezTo>
                  <a:cubicBezTo>
                    <a:pt x="15709" y="16329"/>
                    <a:pt x="15709" y="17100"/>
                    <a:pt x="15761" y="17807"/>
                  </a:cubicBezTo>
                  <a:cubicBezTo>
                    <a:pt x="15812" y="18514"/>
                    <a:pt x="15916" y="19157"/>
                    <a:pt x="16278" y="19543"/>
                  </a:cubicBezTo>
                  <a:cubicBezTo>
                    <a:pt x="16639" y="19929"/>
                    <a:pt x="17259" y="20057"/>
                    <a:pt x="18034" y="19543"/>
                  </a:cubicBezTo>
                  <a:cubicBezTo>
                    <a:pt x="18810" y="19029"/>
                    <a:pt x="19740" y="17871"/>
                    <a:pt x="20360" y="16586"/>
                  </a:cubicBezTo>
                  <a:cubicBezTo>
                    <a:pt x="20980" y="15300"/>
                    <a:pt x="21290" y="13886"/>
                    <a:pt x="21600" y="12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303526" y="1453658"/>
              <a:ext cx="308699" cy="17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79" fill="norm" stroke="1" extrusionOk="0">
                  <a:moveTo>
                    <a:pt x="788" y="11130"/>
                  </a:moveTo>
                  <a:cubicBezTo>
                    <a:pt x="2247" y="9568"/>
                    <a:pt x="3707" y="8007"/>
                    <a:pt x="4582" y="6445"/>
                  </a:cubicBezTo>
                  <a:cubicBezTo>
                    <a:pt x="5458" y="4884"/>
                    <a:pt x="5750" y="3322"/>
                    <a:pt x="5531" y="2672"/>
                  </a:cubicBezTo>
                  <a:cubicBezTo>
                    <a:pt x="5312" y="2021"/>
                    <a:pt x="4582" y="2281"/>
                    <a:pt x="3561" y="3973"/>
                  </a:cubicBezTo>
                  <a:cubicBezTo>
                    <a:pt x="2539" y="5665"/>
                    <a:pt x="1226" y="8787"/>
                    <a:pt x="569" y="10999"/>
                  </a:cubicBezTo>
                  <a:cubicBezTo>
                    <a:pt x="-88" y="13212"/>
                    <a:pt x="-88" y="14513"/>
                    <a:pt x="131" y="15684"/>
                  </a:cubicBezTo>
                  <a:cubicBezTo>
                    <a:pt x="350" y="16855"/>
                    <a:pt x="788" y="17896"/>
                    <a:pt x="2466" y="17375"/>
                  </a:cubicBezTo>
                  <a:cubicBezTo>
                    <a:pt x="4144" y="16855"/>
                    <a:pt x="7063" y="14773"/>
                    <a:pt x="8815" y="13342"/>
                  </a:cubicBezTo>
                  <a:cubicBezTo>
                    <a:pt x="10566" y="11910"/>
                    <a:pt x="11150" y="11130"/>
                    <a:pt x="11588" y="10089"/>
                  </a:cubicBezTo>
                  <a:cubicBezTo>
                    <a:pt x="12026" y="9048"/>
                    <a:pt x="12317" y="7746"/>
                    <a:pt x="12244" y="6575"/>
                  </a:cubicBezTo>
                  <a:cubicBezTo>
                    <a:pt x="12171" y="5404"/>
                    <a:pt x="11734" y="4363"/>
                    <a:pt x="10712" y="5144"/>
                  </a:cubicBezTo>
                  <a:cubicBezTo>
                    <a:pt x="9690" y="5925"/>
                    <a:pt x="8085" y="8527"/>
                    <a:pt x="7282" y="10609"/>
                  </a:cubicBezTo>
                  <a:cubicBezTo>
                    <a:pt x="6480" y="12691"/>
                    <a:pt x="6480" y="14252"/>
                    <a:pt x="7136" y="15554"/>
                  </a:cubicBezTo>
                  <a:cubicBezTo>
                    <a:pt x="7793" y="16855"/>
                    <a:pt x="9107" y="17896"/>
                    <a:pt x="10347" y="17506"/>
                  </a:cubicBezTo>
                  <a:cubicBezTo>
                    <a:pt x="11588" y="17115"/>
                    <a:pt x="12755" y="15293"/>
                    <a:pt x="13485" y="13732"/>
                  </a:cubicBezTo>
                  <a:cubicBezTo>
                    <a:pt x="14215" y="12171"/>
                    <a:pt x="14507" y="10869"/>
                    <a:pt x="14361" y="10609"/>
                  </a:cubicBezTo>
                  <a:cubicBezTo>
                    <a:pt x="14215" y="10349"/>
                    <a:pt x="13631" y="11130"/>
                    <a:pt x="13193" y="12171"/>
                  </a:cubicBezTo>
                  <a:cubicBezTo>
                    <a:pt x="12755" y="13212"/>
                    <a:pt x="12463" y="14513"/>
                    <a:pt x="12171" y="16204"/>
                  </a:cubicBezTo>
                  <a:cubicBezTo>
                    <a:pt x="11880" y="17896"/>
                    <a:pt x="11588" y="19978"/>
                    <a:pt x="11588" y="20238"/>
                  </a:cubicBezTo>
                  <a:cubicBezTo>
                    <a:pt x="11588" y="20498"/>
                    <a:pt x="11880" y="18937"/>
                    <a:pt x="12755" y="15814"/>
                  </a:cubicBezTo>
                  <a:cubicBezTo>
                    <a:pt x="13631" y="12691"/>
                    <a:pt x="15090" y="8007"/>
                    <a:pt x="16112" y="5144"/>
                  </a:cubicBezTo>
                  <a:cubicBezTo>
                    <a:pt x="17134" y="2281"/>
                    <a:pt x="17717" y="1240"/>
                    <a:pt x="18447" y="590"/>
                  </a:cubicBezTo>
                  <a:cubicBezTo>
                    <a:pt x="19177" y="-61"/>
                    <a:pt x="20053" y="-321"/>
                    <a:pt x="20636" y="590"/>
                  </a:cubicBezTo>
                  <a:cubicBezTo>
                    <a:pt x="21220" y="1501"/>
                    <a:pt x="21512" y="3583"/>
                    <a:pt x="21074" y="7226"/>
                  </a:cubicBezTo>
                  <a:cubicBezTo>
                    <a:pt x="20636" y="10869"/>
                    <a:pt x="19469" y="16074"/>
                    <a:pt x="18301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083300" y="1328025"/>
              <a:ext cx="285750" cy="40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5760" y="2989"/>
                  </a:moveTo>
                  <a:cubicBezTo>
                    <a:pt x="6240" y="2548"/>
                    <a:pt x="6720" y="2107"/>
                    <a:pt x="7520" y="1501"/>
                  </a:cubicBezTo>
                  <a:cubicBezTo>
                    <a:pt x="8320" y="895"/>
                    <a:pt x="9440" y="123"/>
                    <a:pt x="10000" y="13"/>
                  </a:cubicBezTo>
                  <a:cubicBezTo>
                    <a:pt x="10560" y="-97"/>
                    <a:pt x="10560" y="454"/>
                    <a:pt x="9840" y="2713"/>
                  </a:cubicBezTo>
                  <a:cubicBezTo>
                    <a:pt x="9120" y="4972"/>
                    <a:pt x="7680" y="8940"/>
                    <a:pt x="6720" y="11915"/>
                  </a:cubicBezTo>
                  <a:cubicBezTo>
                    <a:pt x="5760" y="14891"/>
                    <a:pt x="5280" y="16874"/>
                    <a:pt x="5040" y="18362"/>
                  </a:cubicBezTo>
                  <a:cubicBezTo>
                    <a:pt x="4800" y="19850"/>
                    <a:pt x="4800" y="20842"/>
                    <a:pt x="5200" y="21172"/>
                  </a:cubicBezTo>
                  <a:cubicBezTo>
                    <a:pt x="5600" y="21503"/>
                    <a:pt x="6400" y="21172"/>
                    <a:pt x="7040" y="20401"/>
                  </a:cubicBezTo>
                  <a:cubicBezTo>
                    <a:pt x="7680" y="19630"/>
                    <a:pt x="8160" y="18417"/>
                    <a:pt x="8080" y="17205"/>
                  </a:cubicBezTo>
                  <a:cubicBezTo>
                    <a:pt x="8000" y="15993"/>
                    <a:pt x="7360" y="14781"/>
                    <a:pt x="6240" y="13954"/>
                  </a:cubicBezTo>
                  <a:cubicBezTo>
                    <a:pt x="5120" y="13127"/>
                    <a:pt x="3520" y="12687"/>
                    <a:pt x="2240" y="12521"/>
                  </a:cubicBezTo>
                  <a:cubicBezTo>
                    <a:pt x="960" y="12356"/>
                    <a:pt x="0" y="12466"/>
                    <a:pt x="0" y="12466"/>
                  </a:cubicBezTo>
                  <a:cubicBezTo>
                    <a:pt x="0" y="12466"/>
                    <a:pt x="960" y="12356"/>
                    <a:pt x="2320" y="12136"/>
                  </a:cubicBezTo>
                  <a:cubicBezTo>
                    <a:pt x="3680" y="11915"/>
                    <a:pt x="5440" y="11585"/>
                    <a:pt x="6720" y="11364"/>
                  </a:cubicBezTo>
                  <a:cubicBezTo>
                    <a:pt x="8000" y="11144"/>
                    <a:pt x="8800" y="11034"/>
                    <a:pt x="9360" y="11254"/>
                  </a:cubicBezTo>
                  <a:cubicBezTo>
                    <a:pt x="9920" y="11474"/>
                    <a:pt x="10240" y="12025"/>
                    <a:pt x="10320" y="13183"/>
                  </a:cubicBezTo>
                  <a:cubicBezTo>
                    <a:pt x="10400" y="14340"/>
                    <a:pt x="10240" y="16103"/>
                    <a:pt x="10160" y="17315"/>
                  </a:cubicBezTo>
                  <a:cubicBezTo>
                    <a:pt x="10080" y="18527"/>
                    <a:pt x="10080" y="19189"/>
                    <a:pt x="10320" y="19299"/>
                  </a:cubicBezTo>
                  <a:cubicBezTo>
                    <a:pt x="10560" y="19409"/>
                    <a:pt x="11040" y="18968"/>
                    <a:pt x="11360" y="18417"/>
                  </a:cubicBezTo>
                  <a:cubicBezTo>
                    <a:pt x="11680" y="17866"/>
                    <a:pt x="11840" y="17205"/>
                    <a:pt x="12000" y="16599"/>
                  </a:cubicBezTo>
                  <a:cubicBezTo>
                    <a:pt x="12160" y="15993"/>
                    <a:pt x="12320" y="15442"/>
                    <a:pt x="12400" y="15497"/>
                  </a:cubicBezTo>
                  <a:cubicBezTo>
                    <a:pt x="12480" y="15552"/>
                    <a:pt x="12480" y="16213"/>
                    <a:pt x="12480" y="16819"/>
                  </a:cubicBezTo>
                  <a:cubicBezTo>
                    <a:pt x="12480" y="17425"/>
                    <a:pt x="12480" y="17976"/>
                    <a:pt x="12800" y="18417"/>
                  </a:cubicBezTo>
                  <a:cubicBezTo>
                    <a:pt x="13120" y="18858"/>
                    <a:pt x="13760" y="19189"/>
                    <a:pt x="14480" y="19299"/>
                  </a:cubicBezTo>
                  <a:cubicBezTo>
                    <a:pt x="15200" y="19409"/>
                    <a:pt x="16000" y="19299"/>
                    <a:pt x="17200" y="18252"/>
                  </a:cubicBezTo>
                  <a:cubicBezTo>
                    <a:pt x="18400" y="17205"/>
                    <a:pt x="20000" y="15221"/>
                    <a:pt x="21600" y="13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364152" y="1567167"/>
              <a:ext cx="101219" cy="11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0798" fill="norm" stroke="1" extrusionOk="0">
                  <a:moveTo>
                    <a:pt x="15256" y="3982"/>
                  </a:moveTo>
                  <a:cubicBezTo>
                    <a:pt x="13960" y="2411"/>
                    <a:pt x="12664" y="840"/>
                    <a:pt x="10936" y="251"/>
                  </a:cubicBezTo>
                  <a:cubicBezTo>
                    <a:pt x="9208" y="-338"/>
                    <a:pt x="7048" y="55"/>
                    <a:pt x="5104" y="2018"/>
                  </a:cubicBezTo>
                  <a:cubicBezTo>
                    <a:pt x="3160" y="3982"/>
                    <a:pt x="1432" y="7517"/>
                    <a:pt x="568" y="10462"/>
                  </a:cubicBezTo>
                  <a:cubicBezTo>
                    <a:pt x="-296" y="13407"/>
                    <a:pt x="-296" y="15764"/>
                    <a:pt x="1432" y="17727"/>
                  </a:cubicBezTo>
                  <a:cubicBezTo>
                    <a:pt x="3160" y="19691"/>
                    <a:pt x="6616" y="21262"/>
                    <a:pt x="10072" y="20673"/>
                  </a:cubicBezTo>
                  <a:cubicBezTo>
                    <a:pt x="13528" y="20084"/>
                    <a:pt x="16984" y="17335"/>
                    <a:pt x="18928" y="14978"/>
                  </a:cubicBezTo>
                  <a:cubicBezTo>
                    <a:pt x="20872" y="12622"/>
                    <a:pt x="21304" y="10658"/>
                    <a:pt x="19576" y="8498"/>
                  </a:cubicBezTo>
                  <a:cubicBezTo>
                    <a:pt x="17848" y="6338"/>
                    <a:pt x="13960" y="3982"/>
                    <a:pt x="10072" y="1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884194" y="1310965"/>
              <a:ext cx="558006" cy="43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89" fill="norm" stroke="1" extrusionOk="0">
                  <a:moveTo>
                    <a:pt x="4878" y="12749"/>
                  </a:moveTo>
                  <a:cubicBezTo>
                    <a:pt x="4633" y="12331"/>
                    <a:pt x="4387" y="11914"/>
                    <a:pt x="4060" y="11757"/>
                  </a:cubicBezTo>
                  <a:cubicBezTo>
                    <a:pt x="3733" y="11601"/>
                    <a:pt x="3324" y="11705"/>
                    <a:pt x="2710" y="12697"/>
                  </a:cubicBezTo>
                  <a:cubicBezTo>
                    <a:pt x="2096" y="13688"/>
                    <a:pt x="1278" y="15566"/>
                    <a:pt x="787" y="16871"/>
                  </a:cubicBezTo>
                  <a:cubicBezTo>
                    <a:pt x="296" y="18175"/>
                    <a:pt x="133" y="18905"/>
                    <a:pt x="51" y="19584"/>
                  </a:cubicBezTo>
                  <a:cubicBezTo>
                    <a:pt x="-31" y="20262"/>
                    <a:pt x="-31" y="20888"/>
                    <a:pt x="174" y="21201"/>
                  </a:cubicBezTo>
                  <a:cubicBezTo>
                    <a:pt x="378" y="21514"/>
                    <a:pt x="787" y="21514"/>
                    <a:pt x="1646" y="20575"/>
                  </a:cubicBezTo>
                  <a:cubicBezTo>
                    <a:pt x="2505" y="19636"/>
                    <a:pt x="3814" y="17757"/>
                    <a:pt x="4878" y="14992"/>
                  </a:cubicBezTo>
                  <a:cubicBezTo>
                    <a:pt x="5942" y="12227"/>
                    <a:pt x="6760" y="8575"/>
                    <a:pt x="7169" y="6123"/>
                  </a:cubicBezTo>
                  <a:cubicBezTo>
                    <a:pt x="7578" y="3671"/>
                    <a:pt x="7578" y="2418"/>
                    <a:pt x="7578" y="1531"/>
                  </a:cubicBezTo>
                  <a:cubicBezTo>
                    <a:pt x="7578" y="644"/>
                    <a:pt x="7578" y="123"/>
                    <a:pt x="7414" y="18"/>
                  </a:cubicBezTo>
                  <a:cubicBezTo>
                    <a:pt x="7251" y="-86"/>
                    <a:pt x="6924" y="227"/>
                    <a:pt x="6555" y="1427"/>
                  </a:cubicBezTo>
                  <a:cubicBezTo>
                    <a:pt x="6187" y="2627"/>
                    <a:pt x="5778" y="4714"/>
                    <a:pt x="5492" y="7375"/>
                  </a:cubicBezTo>
                  <a:cubicBezTo>
                    <a:pt x="5205" y="10036"/>
                    <a:pt x="5042" y="13271"/>
                    <a:pt x="4960" y="15357"/>
                  </a:cubicBezTo>
                  <a:cubicBezTo>
                    <a:pt x="4878" y="17444"/>
                    <a:pt x="4878" y="18384"/>
                    <a:pt x="5001" y="19114"/>
                  </a:cubicBezTo>
                  <a:cubicBezTo>
                    <a:pt x="5124" y="19844"/>
                    <a:pt x="5369" y="20366"/>
                    <a:pt x="5696" y="20627"/>
                  </a:cubicBezTo>
                  <a:cubicBezTo>
                    <a:pt x="6024" y="20888"/>
                    <a:pt x="6433" y="20888"/>
                    <a:pt x="7046" y="20210"/>
                  </a:cubicBezTo>
                  <a:cubicBezTo>
                    <a:pt x="7660" y="19531"/>
                    <a:pt x="8478" y="18175"/>
                    <a:pt x="8969" y="17027"/>
                  </a:cubicBezTo>
                  <a:cubicBezTo>
                    <a:pt x="9460" y="15879"/>
                    <a:pt x="9624" y="14940"/>
                    <a:pt x="9664" y="14210"/>
                  </a:cubicBezTo>
                  <a:cubicBezTo>
                    <a:pt x="9705" y="13479"/>
                    <a:pt x="9624" y="12957"/>
                    <a:pt x="9337" y="12853"/>
                  </a:cubicBezTo>
                  <a:cubicBezTo>
                    <a:pt x="9051" y="12749"/>
                    <a:pt x="8560" y="13062"/>
                    <a:pt x="8069" y="14105"/>
                  </a:cubicBezTo>
                  <a:cubicBezTo>
                    <a:pt x="7578" y="15149"/>
                    <a:pt x="7087" y="16923"/>
                    <a:pt x="6883" y="18071"/>
                  </a:cubicBezTo>
                  <a:cubicBezTo>
                    <a:pt x="6678" y="19218"/>
                    <a:pt x="6760" y="19740"/>
                    <a:pt x="7005" y="20001"/>
                  </a:cubicBezTo>
                  <a:cubicBezTo>
                    <a:pt x="7251" y="20262"/>
                    <a:pt x="7660" y="20262"/>
                    <a:pt x="7987" y="20053"/>
                  </a:cubicBezTo>
                  <a:cubicBezTo>
                    <a:pt x="8314" y="19844"/>
                    <a:pt x="8560" y="19427"/>
                    <a:pt x="8764" y="18957"/>
                  </a:cubicBezTo>
                  <a:cubicBezTo>
                    <a:pt x="8969" y="18488"/>
                    <a:pt x="9133" y="17966"/>
                    <a:pt x="9296" y="18018"/>
                  </a:cubicBezTo>
                  <a:cubicBezTo>
                    <a:pt x="9460" y="18071"/>
                    <a:pt x="9624" y="18697"/>
                    <a:pt x="9910" y="18905"/>
                  </a:cubicBezTo>
                  <a:cubicBezTo>
                    <a:pt x="10196" y="19114"/>
                    <a:pt x="10605" y="18905"/>
                    <a:pt x="11219" y="17757"/>
                  </a:cubicBezTo>
                  <a:cubicBezTo>
                    <a:pt x="11833" y="16610"/>
                    <a:pt x="12651" y="14523"/>
                    <a:pt x="13592" y="11810"/>
                  </a:cubicBezTo>
                  <a:cubicBezTo>
                    <a:pt x="14533" y="9097"/>
                    <a:pt x="15596" y="5757"/>
                    <a:pt x="16169" y="3827"/>
                  </a:cubicBezTo>
                  <a:cubicBezTo>
                    <a:pt x="16742" y="1897"/>
                    <a:pt x="16824" y="1375"/>
                    <a:pt x="16742" y="1375"/>
                  </a:cubicBezTo>
                  <a:cubicBezTo>
                    <a:pt x="16660" y="1375"/>
                    <a:pt x="16414" y="1897"/>
                    <a:pt x="15801" y="3775"/>
                  </a:cubicBezTo>
                  <a:cubicBezTo>
                    <a:pt x="15187" y="5653"/>
                    <a:pt x="14205" y="8888"/>
                    <a:pt x="13592" y="11340"/>
                  </a:cubicBezTo>
                  <a:cubicBezTo>
                    <a:pt x="12978" y="13792"/>
                    <a:pt x="12733" y="15462"/>
                    <a:pt x="12610" y="16610"/>
                  </a:cubicBezTo>
                  <a:cubicBezTo>
                    <a:pt x="12487" y="17757"/>
                    <a:pt x="12487" y="18384"/>
                    <a:pt x="12651" y="18853"/>
                  </a:cubicBezTo>
                  <a:cubicBezTo>
                    <a:pt x="12814" y="19323"/>
                    <a:pt x="13142" y="19636"/>
                    <a:pt x="13469" y="19636"/>
                  </a:cubicBezTo>
                  <a:cubicBezTo>
                    <a:pt x="13796" y="19636"/>
                    <a:pt x="14124" y="19323"/>
                    <a:pt x="14451" y="18227"/>
                  </a:cubicBezTo>
                  <a:cubicBezTo>
                    <a:pt x="14778" y="17131"/>
                    <a:pt x="15105" y="15253"/>
                    <a:pt x="15187" y="14053"/>
                  </a:cubicBezTo>
                  <a:cubicBezTo>
                    <a:pt x="15269" y="12853"/>
                    <a:pt x="15105" y="12331"/>
                    <a:pt x="14778" y="11914"/>
                  </a:cubicBezTo>
                  <a:cubicBezTo>
                    <a:pt x="14451" y="11497"/>
                    <a:pt x="13960" y="11184"/>
                    <a:pt x="13714" y="11288"/>
                  </a:cubicBezTo>
                  <a:cubicBezTo>
                    <a:pt x="13469" y="11392"/>
                    <a:pt x="13469" y="11914"/>
                    <a:pt x="13674" y="12279"/>
                  </a:cubicBezTo>
                  <a:cubicBezTo>
                    <a:pt x="13878" y="12644"/>
                    <a:pt x="14287" y="12853"/>
                    <a:pt x="15146" y="12801"/>
                  </a:cubicBezTo>
                  <a:cubicBezTo>
                    <a:pt x="16005" y="12749"/>
                    <a:pt x="17314" y="12436"/>
                    <a:pt x="18133" y="12123"/>
                  </a:cubicBezTo>
                  <a:cubicBezTo>
                    <a:pt x="18951" y="11810"/>
                    <a:pt x="19278" y="11497"/>
                    <a:pt x="19237" y="11392"/>
                  </a:cubicBezTo>
                  <a:cubicBezTo>
                    <a:pt x="19196" y="11288"/>
                    <a:pt x="18787" y="11392"/>
                    <a:pt x="18174" y="12123"/>
                  </a:cubicBezTo>
                  <a:cubicBezTo>
                    <a:pt x="17560" y="12853"/>
                    <a:pt x="16742" y="14210"/>
                    <a:pt x="16292" y="15149"/>
                  </a:cubicBezTo>
                  <a:cubicBezTo>
                    <a:pt x="15842" y="16088"/>
                    <a:pt x="15760" y="16610"/>
                    <a:pt x="15719" y="17131"/>
                  </a:cubicBezTo>
                  <a:cubicBezTo>
                    <a:pt x="15678" y="17653"/>
                    <a:pt x="15678" y="18175"/>
                    <a:pt x="15883" y="18384"/>
                  </a:cubicBezTo>
                  <a:cubicBezTo>
                    <a:pt x="16087" y="18592"/>
                    <a:pt x="16496" y="18488"/>
                    <a:pt x="16987" y="17862"/>
                  </a:cubicBezTo>
                  <a:cubicBezTo>
                    <a:pt x="17478" y="17236"/>
                    <a:pt x="18051" y="16088"/>
                    <a:pt x="18419" y="15253"/>
                  </a:cubicBezTo>
                  <a:cubicBezTo>
                    <a:pt x="18787" y="14418"/>
                    <a:pt x="18951" y="13897"/>
                    <a:pt x="19033" y="13897"/>
                  </a:cubicBezTo>
                  <a:cubicBezTo>
                    <a:pt x="19114" y="13897"/>
                    <a:pt x="19114" y="14418"/>
                    <a:pt x="19196" y="14940"/>
                  </a:cubicBezTo>
                  <a:cubicBezTo>
                    <a:pt x="19278" y="15462"/>
                    <a:pt x="19442" y="15984"/>
                    <a:pt x="19851" y="16349"/>
                  </a:cubicBezTo>
                  <a:cubicBezTo>
                    <a:pt x="20260" y="16714"/>
                    <a:pt x="20914" y="16923"/>
                    <a:pt x="21569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472215" y="1529472"/>
              <a:ext cx="84285" cy="15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989" fill="norm" stroke="1" extrusionOk="0">
                  <a:moveTo>
                    <a:pt x="20978" y="3632"/>
                  </a:moveTo>
                  <a:cubicBezTo>
                    <a:pt x="19398" y="2510"/>
                    <a:pt x="17817" y="1388"/>
                    <a:pt x="15710" y="687"/>
                  </a:cubicBezTo>
                  <a:cubicBezTo>
                    <a:pt x="13602" y="-14"/>
                    <a:pt x="10968" y="-295"/>
                    <a:pt x="7807" y="406"/>
                  </a:cubicBezTo>
                  <a:cubicBezTo>
                    <a:pt x="4646" y="1108"/>
                    <a:pt x="958" y="2791"/>
                    <a:pt x="168" y="4334"/>
                  </a:cubicBezTo>
                  <a:cubicBezTo>
                    <a:pt x="-622" y="5876"/>
                    <a:pt x="1485" y="7279"/>
                    <a:pt x="4119" y="9804"/>
                  </a:cubicBezTo>
                  <a:cubicBezTo>
                    <a:pt x="6754" y="12328"/>
                    <a:pt x="9915" y="15975"/>
                    <a:pt x="10441" y="18219"/>
                  </a:cubicBezTo>
                  <a:cubicBezTo>
                    <a:pt x="10968" y="20463"/>
                    <a:pt x="8861" y="21305"/>
                    <a:pt x="8334" y="20884"/>
                  </a:cubicBezTo>
                  <a:cubicBezTo>
                    <a:pt x="7807" y="20463"/>
                    <a:pt x="8861" y="18780"/>
                    <a:pt x="9915" y="1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554518" y="1533656"/>
              <a:ext cx="154382" cy="14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575" fill="norm" stroke="1" extrusionOk="0">
                  <a:moveTo>
                    <a:pt x="1148" y="7089"/>
                  </a:moveTo>
                  <a:cubicBezTo>
                    <a:pt x="2608" y="7397"/>
                    <a:pt x="4067" y="7706"/>
                    <a:pt x="6111" y="7243"/>
                  </a:cubicBezTo>
                  <a:cubicBezTo>
                    <a:pt x="8154" y="6780"/>
                    <a:pt x="10781" y="5546"/>
                    <a:pt x="12386" y="4157"/>
                  </a:cubicBezTo>
                  <a:cubicBezTo>
                    <a:pt x="13992" y="2769"/>
                    <a:pt x="14575" y="1226"/>
                    <a:pt x="13992" y="454"/>
                  </a:cubicBezTo>
                  <a:cubicBezTo>
                    <a:pt x="13408" y="-317"/>
                    <a:pt x="11657" y="-317"/>
                    <a:pt x="9175" y="2152"/>
                  </a:cubicBezTo>
                  <a:cubicBezTo>
                    <a:pt x="6694" y="4620"/>
                    <a:pt x="3484" y="9557"/>
                    <a:pt x="1732" y="12952"/>
                  </a:cubicBezTo>
                  <a:cubicBezTo>
                    <a:pt x="-19" y="16346"/>
                    <a:pt x="-311" y="18197"/>
                    <a:pt x="273" y="19432"/>
                  </a:cubicBezTo>
                  <a:cubicBezTo>
                    <a:pt x="857" y="20666"/>
                    <a:pt x="2316" y="21283"/>
                    <a:pt x="5965" y="19277"/>
                  </a:cubicBezTo>
                  <a:cubicBezTo>
                    <a:pt x="9613" y="17272"/>
                    <a:pt x="15451" y="12643"/>
                    <a:pt x="21289" y="8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685477" y="1372728"/>
              <a:ext cx="21681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3385" y="0"/>
                  </a:moveTo>
                  <a:cubicBezTo>
                    <a:pt x="12357" y="0"/>
                    <a:pt x="11328" y="0"/>
                    <a:pt x="9888" y="1011"/>
                  </a:cubicBezTo>
                  <a:cubicBezTo>
                    <a:pt x="8448" y="2021"/>
                    <a:pt x="6597" y="4042"/>
                    <a:pt x="4848" y="6505"/>
                  </a:cubicBezTo>
                  <a:cubicBezTo>
                    <a:pt x="3099" y="8968"/>
                    <a:pt x="1454" y="11874"/>
                    <a:pt x="631" y="13958"/>
                  </a:cubicBezTo>
                  <a:cubicBezTo>
                    <a:pt x="-192" y="16042"/>
                    <a:pt x="-192" y="17305"/>
                    <a:pt x="528" y="18000"/>
                  </a:cubicBezTo>
                  <a:cubicBezTo>
                    <a:pt x="1248" y="18695"/>
                    <a:pt x="2688" y="18821"/>
                    <a:pt x="3819" y="18568"/>
                  </a:cubicBezTo>
                  <a:cubicBezTo>
                    <a:pt x="4951" y="18316"/>
                    <a:pt x="5774" y="17684"/>
                    <a:pt x="6185" y="16611"/>
                  </a:cubicBezTo>
                  <a:cubicBezTo>
                    <a:pt x="6597" y="15537"/>
                    <a:pt x="6597" y="14021"/>
                    <a:pt x="6288" y="12947"/>
                  </a:cubicBezTo>
                  <a:cubicBezTo>
                    <a:pt x="5979" y="11874"/>
                    <a:pt x="5362" y="11242"/>
                    <a:pt x="4539" y="10800"/>
                  </a:cubicBezTo>
                  <a:cubicBezTo>
                    <a:pt x="3717" y="10358"/>
                    <a:pt x="2688" y="10105"/>
                    <a:pt x="2791" y="10042"/>
                  </a:cubicBezTo>
                  <a:cubicBezTo>
                    <a:pt x="2894" y="9979"/>
                    <a:pt x="4128" y="10105"/>
                    <a:pt x="6391" y="10168"/>
                  </a:cubicBezTo>
                  <a:cubicBezTo>
                    <a:pt x="8654" y="10232"/>
                    <a:pt x="11945" y="10232"/>
                    <a:pt x="14105" y="10232"/>
                  </a:cubicBezTo>
                  <a:cubicBezTo>
                    <a:pt x="16265" y="10232"/>
                    <a:pt x="17294" y="10232"/>
                    <a:pt x="17294" y="10168"/>
                  </a:cubicBezTo>
                  <a:cubicBezTo>
                    <a:pt x="17294" y="10105"/>
                    <a:pt x="16265" y="9979"/>
                    <a:pt x="15339" y="10105"/>
                  </a:cubicBezTo>
                  <a:cubicBezTo>
                    <a:pt x="14414" y="10232"/>
                    <a:pt x="13591" y="10611"/>
                    <a:pt x="13179" y="11116"/>
                  </a:cubicBezTo>
                  <a:cubicBezTo>
                    <a:pt x="12768" y="11621"/>
                    <a:pt x="12768" y="12253"/>
                    <a:pt x="14002" y="13137"/>
                  </a:cubicBezTo>
                  <a:cubicBezTo>
                    <a:pt x="15237" y="14021"/>
                    <a:pt x="17705" y="15158"/>
                    <a:pt x="19248" y="16042"/>
                  </a:cubicBezTo>
                  <a:cubicBezTo>
                    <a:pt x="20791" y="16926"/>
                    <a:pt x="21408" y="17558"/>
                    <a:pt x="20894" y="18379"/>
                  </a:cubicBezTo>
                  <a:cubicBezTo>
                    <a:pt x="20379" y="19200"/>
                    <a:pt x="18734" y="20211"/>
                    <a:pt x="16985" y="20779"/>
                  </a:cubicBezTo>
                  <a:cubicBezTo>
                    <a:pt x="15237" y="21347"/>
                    <a:pt x="13385" y="21474"/>
                    <a:pt x="11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115483" y="2481972"/>
              <a:ext cx="176497" cy="31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56" fill="norm" stroke="1" extrusionOk="0">
                  <a:moveTo>
                    <a:pt x="2512" y="980"/>
                  </a:moveTo>
                  <a:cubicBezTo>
                    <a:pt x="1256" y="980"/>
                    <a:pt x="0" y="980"/>
                    <a:pt x="0" y="1263"/>
                  </a:cubicBezTo>
                  <a:cubicBezTo>
                    <a:pt x="0" y="1545"/>
                    <a:pt x="1256" y="2110"/>
                    <a:pt x="3642" y="2533"/>
                  </a:cubicBezTo>
                  <a:cubicBezTo>
                    <a:pt x="6028" y="2957"/>
                    <a:pt x="9544" y="3239"/>
                    <a:pt x="12433" y="3098"/>
                  </a:cubicBezTo>
                  <a:cubicBezTo>
                    <a:pt x="15321" y="2957"/>
                    <a:pt x="17582" y="2392"/>
                    <a:pt x="19089" y="1827"/>
                  </a:cubicBezTo>
                  <a:cubicBezTo>
                    <a:pt x="20596" y="1263"/>
                    <a:pt x="21349" y="698"/>
                    <a:pt x="20721" y="345"/>
                  </a:cubicBezTo>
                  <a:cubicBezTo>
                    <a:pt x="20093" y="-8"/>
                    <a:pt x="18084" y="-149"/>
                    <a:pt x="15949" y="204"/>
                  </a:cubicBezTo>
                  <a:cubicBezTo>
                    <a:pt x="13814" y="557"/>
                    <a:pt x="11554" y="1404"/>
                    <a:pt x="9921" y="2110"/>
                  </a:cubicBezTo>
                  <a:cubicBezTo>
                    <a:pt x="8289" y="2816"/>
                    <a:pt x="7284" y="3380"/>
                    <a:pt x="6907" y="4016"/>
                  </a:cubicBezTo>
                  <a:cubicBezTo>
                    <a:pt x="6530" y="4651"/>
                    <a:pt x="6782" y="5357"/>
                    <a:pt x="7535" y="5780"/>
                  </a:cubicBezTo>
                  <a:cubicBezTo>
                    <a:pt x="8289" y="6204"/>
                    <a:pt x="9544" y="6345"/>
                    <a:pt x="10675" y="6627"/>
                  </a:cubicBezTo>
                  <a:cubicBezTo>
                    <a:pt x="11805" y="6910"/>
                    <a:pt x="12809" y="7333"/>
                    <a:pt x="13061" y="7898"/>
                  </a:cubicBezTo>
                  <a:cubicBezTo>
                    <a:pt x="13312" y="8463"/>
                    <a:pt x="12809" y="9169"/>
                    <a:pt x="10926" y="10651"/>
                  </a:cubicBezTo>
                  <a:cubicBezTo>
                    <a:pt x="9042" y="12133"/>
                    <a:pt x="5777" y="14392"/>
                    <a:pt x="3768" y="15875"/>
                  </a:cubicBezTo>
                  <a:cubicBezTo>
                    <a:pt x="1758" y="17357"/>
                    <a:pt x="1005" y="18063"/>
                    <a:pt x="502" y="18769"/>
                  </a:cubicBezTo>
                  <a:cubicBezTo>
                    <a:pt x="0" y="19475"/>
                    <a:pt x="-251" y="20180"/>
                    <a:pt x="377" y="20675"/>
                  </a:cubicBezTo>
                  <a:cubicBezTo>
                    <a:pt x="1005" y="21169"/>
                    <a:pt x="2512" y="21451"/>
                    <a:pt x="5777" y="21098"/>
                  </a:cubicBezTo>
                  <a:cubicBezTo>
                    <a:pt x="9042" y="20745"/>
                    <a:pt x="14065" y="19757"/>
                    <a:pt x="19089" y="1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295400" y="2631752"/>
              <a:ext cx="234950" cy="11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4315"/>
                  </a:moveTo>
                  <a:cubicBezTo>
                    <a:pt x="584" y="2772"/>
                    <a:pt x="1168" y="1229"/>
                    <a:pt x="2141" y="650"/>
                  </a:cubicBezTo>
                  <a:cubicBezTo>
                    <a:pt x="3114" y="72"/>
                    <a:pt x="4476" y="457"/>
                    <a:pt x="5351" y="2579"/>
                  </a:cubicBezTo>
                  <a:cubicBezTo>
                    <a:pt x="6227" y="4700"/>
                    <a:pt x="6616" y="8557"/>
                    <a:pt x="6714" y="11450"/>
                  </a:cubicBezTo>
                  <a:cubicBezTo>
                    <a:pt x="6811" y="14343"/>
                    <a:pt x="6616" y="16272"/>
                    <a:pt x="6227" y="18007"/>
                  </a:cubicBezTo>
                  <a:cubicBezTo>
                    <a:pt x="5838" y="19743"/>
                    <a:pt x="5254" y="21286"/>
                    <a:pt x="4865" y="21093"/>
                  </a:cubicBezTo>
                  <a:cubicBezTo>
                    <a:pt x="4476" y="20900"/>
                    <a:pt x="4281" y="18972"/>
                    <a:pt x="5351" y="15500"/>
                  </a:cubicBezTo>
                  <a:cubicBezTo>
                    <a:pt x="6422" y="12029"/>
                    <a:pt x="8757" y="7015"/>
                    <a:pt x="10314" y="3929"/>
                  </a:cubicBezTo>
                  <a:cubicBezTo>
                    <a:pt x="11870" y="843"/>
                    <a:pt x="12649" y="-314"/>
                    <a:pt x="12843" y="72"/>
                  </a:cubicBezTo>
                  <a:cubicBezTo>
                    <a:pt x="13038" y="457"/>
                    <a:pt x="12649" y="2386"/>
                    <a:pt x="12259" y="4315"/>
                  </a:cubicBezTo>
                  <a:cubicBezTo>
                    <a:pt x="11870" y="6243"/>
                    <a:pt x="11481" y="8172"/>
                    <a:pt x="11773" y="10872"/>
                  </a:cubicBezTo>
                  <a:cubicBezTo>
                    <a:pt x="12065" y="13572"/>
                    <a:pt x="13038" y="17043"/>
                    <a:pt x="14789" y="18779"/>
                  </a:cubicBezTo>
                  <a:cubicBezTo>
                    <a:pt x="16541" y="20515"/>
                    <a:pt x="19070" y="20515"/>
                    <a:pt x="2160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193800" y="2839578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6200"/>
                    <a:pt x="10508" y="10800"/>
                    <a:pt x="14108" y="7200"/>
                  </a:cubicBezTo>
                  <a:cubicBezTo>
                    <a:pt x="17708" y="3600"/>
                    <a:pt x="1965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286730" y="2890378"/>
              <a:ext cx="142020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798" fill="norm" stroke="1" extrusionOk="0">
                  <a:moveTo>
                    <a:pt x="4160" y="4320"/>
                  </a:moveTo>
                  <a:cubicBezTo>
                    <a:pt x="1937" y="10080"/>
                    <a:pt x="-287" y="15840"/>
                    <a:pt x="31" y="18720"/>
                  </a:cubicBezTo>
                  <a:cubicBezTo>
                    <a:pt x="348" y="21600"/>
                    <a:pt x="3207" y="21600"/>
                    <a:pt x="7178" y="18000"/>
                  </a:cubicBezTo>
                  <a:cubicBezTo>
                    <a:pt x="11148" y="14400"/>
                    <a:pt x="16231" y="7200"/>
                    <a:pt x="213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625599" y="2623678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682750" y="275702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165350" y="2541128"/>
              <a:ext cx="19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40"/>
                    <a:pt x="9600" y="9280"/>
                    <a:pt x="13200" y="12880"/>
                  </a:cubicBezTo>
                  <a:cubicBezTo>
                    <a:pt x="16800" y="16480"/>
                    <a:pt x="192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112696" y="2489907"/>
              <a:ext cx="197400" cy="30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098" fill="norm" stroke="1" extrusionOk="0">
                  <a:moveTo>
                    <a:pt x="2838" y="7857"/>
                  </a:moveTo>
                  <a:cubicBezTo>
                    <a:pt x="1736" y="6117"/>
                    <a:pt x="634" y="4378"/>
                    <a:pt x="193" y="3146"/>
                  </a:cubicBezTo>
                  <a:cubicBezTo>
                    <a:pt x="-248" y="1913"/>
                    <a:pt x="-28" y="1189"/>
                    <a:pt x="1846" y="609"/>
                  </a:cubicBezTo>
                  <a:cubicBezTo>
                    <a:pt x="3719" y="29"/>
                    <a:pt x="7246" y="-406"/>
                    <a:pt x="10993" y="609"/>
                  </a:cubicBezTo>
                  <a:cubicBezTo>
                    <a:pt x="14740" y="1624"/>
                    <a:pt x="18707" y="4088"/>
                    <a:pt x="20030" y="6915"/>
                  </a:cubicBezTo>
                  <a:cubicBezTo>
                    <a:pt x="21352" y="9742"/>
                    <a:pt x="20030" y="12931"/>
                    <a:pt x="17715" y="15323"/>
                  </a:cubicBezTo>
                  <a:cubicBezTo>
                    <a:pt x="15401" y="17715"/>
                    <a:pt x="12095" y="19309"/>
                    <a:pt x="9340" y="20179"/>
                  </a:cubicBezTo>
                  <a:cubicBezTo>
                    <a:pt x="6585" y="21049"/>
                    <a:pt x="4381" y="21194"/>
                    <a:pt x="4270" y="21049"/>
                  </a:cubicBezTo>
                  <a:cubicBezTo>
                    <a:pt x="4160" y="20904"/>
                    <a:pt x="6144" y="20469"/>
                    <a:pt x="8128" y="2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328370" y="2710134"/>
              <a:ext cx="133330" cy="9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420" fill="norm" stroke="1" extrusionOk="0">
                  <a:moveTo>
                    <a:pt x="8302" y="520"/>
                  </a:moveTo>
                  <a:cubicBezTo>
                    <a:pt x="5644" y="70"/>
                    <a:pt x="2985" y="-380"/>
                    <a:pt x="1490" y="520"/>
                  </a:cubicBezTo>
                  <a:cubicBezTo>
                    <a:pt x="-6" y="1420"/>
                    <a:pt x="-338" y="3670"/>
                    <a:pt x="327" y="7045"/>
                  </a:cubicBezTo>
                  <a:cubicBezTo>
                    <a:pt x="991" y="10420"/>
                    <a:pt x="2653" y="14920"/>
                    <a:pt x="5311" y="17620"/>
                  </a:cubicBezTo>
                  <a:cubicBezTo>
                    <a:pt x="7970" y="20320"/>
                    <a:pt x="11625" y="21220"/>
                    <a:pt x="14450" y="19645"/>
                  </a:cubicBezTo>
                  <a:cubicBezTo>
                    <a:pt x="17274" y="18070"/>
                    <a:pt x="19268" y="14020"/>
                    <a:pt x="20265" y="10870"/>
                  </a:cubicBezTo>
                  <a:cubicBezTo>
                    <a:pt x="21262" y="7720"/>
                    <a:pt x="21262" y="5470"/>
                    <a:pt x="19434" y="3445"/>
                  </a:cubicBezTo>
                  <a:cubicBezTo>
                    <a:pt x="17607" y="1420"/>
                    <a:pt x="13951" y="-380"/>
                    <a:pt x="10628" y="295"/>
                  </a:cubicBezTo>
                  <a:cubicBezTo>
                    <a:pt x="7305" y="970"/>
                    <a:pt x="4314" y="4120"/>
                    <a:pt x="1324" y="7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065828" y="2587695"/>
              <a:ext cx="123813" cy="40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47" fill="norm" stroke="1" extrusionOk="0">
                  <a:moveTo>
                    <a:pt x="1288" y="4297"/>
                  </a:moveTo>
                  <a:cubicBezTo>
                    <a:pt x="1288" y="7351"/>
                    <a:pt x="1288" y="10404"/>
                    <a:pt x="1288" y="13005"/>
                  </a:cubicBezTo>
                  <a:cubicBezTo>
                    <a:pt x="1288" y="15606"/>
                    <a:pt x="1288" y="17755"/>
                    <a:pt x="1468" y="19225"/>
                  </a:cubicBezTo>
                  <a:cubicBezTo>
                    <a:pt x="1648" y="20695"/>
                    <a:pt x="2008" y="21487"/>
                    <a:pt x="2188" y="21543"/>
                  </a:cubicBezTo>
                  <a:cubicBezTo>
                    <a:pt x="2368" y="21600"/>
                    <a:pt x="2368" y="20921"/>
                    <a:pt x="1828" y="18547"/>
                  </a:cubicBezTo>
                  <a:cubicBezTo>
                    <a:pt x="1288" y="16172"/>
                    <a:pt x="208" y="12101"/>
                    <a:pt x="28" y="9047"/>
                  </a:cubicBezTo>
                  <a:cubicBezTo>
                    <a:pt x="-152" y="5994"/>
                    <a:pt x="568" y="3958"/>
                    <a:pt x="1468" y="2658"/>
                  </a:cubicBezTo>
                  <a:cubicBezTo>
                    <a:pt x="2368" y="1357"/>
                    <a:pt x="3448" y="792"/>
                    <a:pt x="4888" y="452"/>
                  </a:cubicBezTo>
                  <a:cubicBezTo>
                    <a:pt x="6328" y="113"/>
                    <a:pt x="8128" y="0"/>
                    <a:pt x="9928" y="0"/>
                  </a:cubicBezTo>
                  <a:cubicBezTo>
                    <a:pt x="11728" y="0"/>
                    <a:pt x="13528" y="113"/>
                    <a:pt x="15508" y="565"/>
                  </a:cubicBezTo>
                  <a:cubicBezTo>
                    <a:pt x="17488" y="1018"/>
                    <a:pt x="19648" y="1809"/>
                    <a:pt x="20548" y="2771"/>
                  </a:cubicBezTo>
                  <a:cubicBezTo>
                    <a:pt x="21448" y="3732"/>
                    <a:pt x="21088" y="4863"/>
                    <a:pt x="20008" y="5654"/>
                  </a:cubicBezTo>
                  <a:cubicBezTo>
                    <a:pt x="18928" y="6446"/>
                    <a:pt x="17128" y="6898"/>
                    <a:pt x="15328" y="7238"/>
                  </a:cubicBezTo>
                  <a:cubicBezTo>
                    <a:pt x="13528" y="7577"/>
                    <a:pt x="11728" y="7803"/>
                    <a:pt x="9928" y="7860"/>
                  </a:cubicBezTo>
                  <a:cubicBezTo>
                    <a:pt x="8128" y="7916"/>
                    <a:pt x="6328" y="7803"/>
                    <a:pt x="5968" y="7464"/>
                  </a:cubicBezTo>
                  <a:cubicBezTo>
                    <a:pt x="5608" y="7125"/>
                    <a:pt x="6688" y="6559"/>
                    <a:pt x="7768" y="5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235572" y="2617328"/>
              <a:ext cx="68872" cy="12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311" fill="norm" stroke="1" extrusionOk="0">
                  <a:moveTo>
                    <a:pt x="8502" y="3240"/>
                  </a:moveTo>
                  <a:cubicBezTo>
                    <a:pt x="5961" y="4320"/>
                    <a:pt x="3420" y="5400"/>
                    <a:pt x="1832" y="7740"/>
                  </a:cubicBezTo>
                  <a:cubicBezTo>
                    <a:pt x="243" y="10080"/>
                    <a:pt x="-392" y="13680"/>
                    <a:pt x="243" y="16200"/>
                  </a:cubicBezTo>
                  <a:cubicBezTo>
                    <a:pt x="879" y="18720"/>
                    <a:pt x="2784" y="20160"/>
                    <a:pt x="5643" y="20880"/>
                  </a:cubicBezTo>
                  <a:cubicBezTo>
                    <a:pt x="8502" y="21600"/>
                    <a:pt x="12314" y="21600"/>
                    <a:pt x="15490" y="19440"/>
                  </a:cubicBezTo>
                  <a:cubicBezTo>
                    <a:pt x="18667" y="17280"/>
                    <a:pt x="21208" y="12960"/>
                    <a:pt x="20573" y="9360"/>
                  </a:cubicBezTo>
                  <a:cubicBezTo>
                    <a:pt x="19937" y="5760"/>
                    <a:pt x="16126" y="2880"/>
                    <a:pt x="123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386666" y="2465927"/>
              <a:ext cx="10584" cy="27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2378"/>
                  </a:moveTo>
                  <a:cubicBezTo>
                    <a:pt x="17280" y="1232"/>
                    <a:pt x="12960" y="87"/>
                    <a:pt x="10800" y="5"/>
                  </a:cubicBezTo>
                  <a:cubicBezTo>
                    <a:pt x="8640" y="-77"/>
                    <a:pt x="8640" y="905"/>
                    <a:pt x="6480" y="4259"/>
                  </a:cubicBezTo>
                  <a:cubicBezTo>
                    <a:pt x="4320" y="7614"/>
                    <a:pt x="0" y="13341"/>
                    <a:pt x="0" y="16614"/>
                  </a:cubicBezTo>
                  <a:cubicBezTo>
                    <a:pt x="0" y="19887"/>
                    <a:pt x="4320" y="20705"/>
                    <a:pt x="864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467100" y="2426828"/>
              <a:ext cx="254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54"/>
                    <a:pt x="7200" y="8308"/>
                    <a:pt x="3600" y="11908"/>
                  </a:cubicBezTo>
                  <a:cubicBezTo>
                    <a:pt x="0" y="15508"/>
                    <a:pt x="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511550" y="2617328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524250" y="2534778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3562991" y="2547478"/>
              <a:ext cx="186966" cy="40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19" fill="norm" stroke="1" extrusionOk="0">
                  <a:moveTo>
                    <a:pt x="1382" y="0"/>
                  </a:moveTo>
                  <a:cubicBezTo>
                    <a:pt x="1382" y="3118"/>
                    <a:pt x="1382" y="6235"/>
                    <a:pt x="1139" y="8072"/>
                  </a:cubicBezTo>
                  <a:cubicBezTo>
                    <a:pt x="897" y="9909"/>
                    <a:pt x="411" y="10466"/>
                    <a:pt x="169" y="10466"/>
                  </a:cubicBezTo>
                  <a:cubicBezTo>
                    <a:pt x="-74" y="10466"/>
                    <a:pt x="-74" y="9909"/>
                    <a:pt x="290" y="8685"/>
                  </a:cubicBezTo>
                  <a:cubicBezTo>
                    <a:pt x="654" y="7460"/>
                    <a:pt x="1382" y="5567"/>
                    <a:pt x="2232" y="4342"/>
                  </a:cubicBezTo>
                  <a:cubicBezTo>
                    <a:pt x="3081" y="3118"/>
                    <a:pt x="4052" y="2561"/>
                    <a:pt x="4901" y="2561"/>
                  </a:cubicBezTo>
                  <a:cubicBezTo>
                    <a:pt x="5751" y="2561"/>
                    <a:pt x="6479" y="3118"/>
                    <a:pt x="6964" y="3953"/>
                  </a:cubicBezTo>
                  <a:cubicBezTo>
                    <a:pt x="7450" y="4788"/>
                    <a:pt x="7692" y="5901"/>
                    <a:pt x="7935" y="6736"/>
                  </a:cubicBezTo>
                  <a:cubicBezTo>
                    <a:pt x="8178" y="7571"/>
                    <a:pt x="8420" y="8128"/>
                    <a:pt x="8906" y="8629"/>
                  </a:cubicBezTo>
                  <a:cubicBezTo>
                    <a:pt x="9391" y="9130"/>
                    <a:pt x="10119" y="9575"/>
                    <a:pt x="11090" y="9631"/>
                  </a:cubicBezTo>
                  <a:cubicBezTo>
                    <a:pt x="12061" y="9687"/>
                    <a:pt x="13274" y="9353"/>
                    <a:pt x="14488" y="8573"/>
                  </a:cubicBezTo>
                  <a:cubicBezTo>
                    <a:pt x="15701" y="7794"/>
                    <a:pt x="16915" y="6569"/>
                    <a:pt x="17522" y="5623"/>
                  </a:cubicBezTo>
                  <a:cubicBezTo>
                    <a:pt x="18128" y="4676"/>
                    <a:pt x="18128" y="4008"/>
                    <a:pt x="17522" y="3841"/>
                  </a:cubicBezTo>
                  <a:cubicBezTo>
                    <a:pt x="16915" y="3674"/>
                    <a:pt x="15701" y="4008"/>
                    <a:pt x="14973" y="4509"/>
                  </a:cubicBezTo>
                  <a:cubicBezTo>
                    <a:pt x="14245" y="5010"/>
                    <a:pt x="14002" y="5678"/>
                    <a:pt x="14488" y="6068"/>
                  </a:cubicBezTo>
                  <a:cubicBezTo>
                    <a:pt x="14973" y="6458"/>
                    <a:pt x="16187" y="6569"/>
                    <a:pt x="17279" y="6458"/>
                  </a:cubicBezTo>
                  <a:cubicBezTo>
                    <a:pt x="18371" y="6346"/>
                    <a:pt x="19342" y="6012"/>
                    <a:pt x="19827" y="6235"/>
                  </a:cubicBezTo>
                  <a:cubicBezTo>
                    <a:pt x="20313" y="6458"/>
                    <a:pt x="20313" y="7237"/>
                    <a:pt x="20434" y="9130"/>
                  </a:cubicBezTo>
                  <a:cubicBezTo>
                    <a:pt x="20555" y="11023"/>
                    <a:pt x="20798" y="14029"/>
                    <a:pt x="21041" y="15922"/>
                  </a:cubicBezTo>
                  <a:cubicBezTo>
                    <a:pt x="21283" y="17814"/>
                    <a:pt x="21526" y="18594"/>
                    <a:pt x="21405" y="19318"/>
                  </a:cubicBezTo>
                  <a:cubicBezTo>
                    <a:pt x="21283" y="20041"/>
                    <a:pt x="20798" y="20709"/>
                    <a:pt x="19948" y="21099"/>
                  </a:cubicBezTo>
                  <a:cubicBezTo>
                    <a:pt x="19099" y="21489"/>
                    <a:pt x="17886" y="21600"/>
                    <a:pt x="16308" y="20988"/>
                  </a:cubicBezTo>
                  <a:cubicBezTo>
                    <a:pt x="14730" y="20375"/>
                    <a:pt x="12789" y="19039"/>
                    <a:pt x="10847" y="1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234229" y="2576641"/>
              <a:ext cx="95164" cy="37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50" fill="norm" stroke="1" extrusionOk="0">
                  <a:moveTo>
                    <a:pt x="8537" y="4517"/>
                  </a:moveTo>
                  <a:cubicBezTo>
                    <a:pt x="8537" y="7794"/>
                    <a:pt x="8537" y="11070"/>
                    <a:pt x="8537" y="13740"/>
                  </a:cubicBezTo>
                  <a:cubicBezTo>
                    <a:pt x="8537" y="16409"/>
                    <a:pt x="8537" y="18472"/>
                    <a:pt x="7848" y="19746"/>
                  </a:cubicBezTo>
                  <a:cubicBezTo>
                    <a:pt x="7158" y="21021"/>
                    <a:pt x="5779" y="21506"/>
                    <a:pt x="4860" y="21445"/>
                  </a:cubicBezTo>
                  <a:cubicBezTo>
                    <a:pt x="3941" y="21385"/>
                    <a:pt x="3482" y="20778"/>
                    <a:pt x="2562" y="18290"/>
                  </a:cubicBezTo>
                  <a:cubicBezTo>
                    <a:pt x="1643" y="15803"/>
                    <a:pt x="265" y="11434"/>
                    <a:pt x="35" y="8279"/>
                  </a:cubicBezTo>
                  <a:cubicBezTo>
                    <a:pt x="-195" y="5124"/>
                    <a:pt x="724" y="3182"/>
                    <a:pt x="2103" y="2030"/>
                  </a:cubicBezTo>
                  <a:cubicBezTo>
                    <a:pt x="3482" y="877"/>
                    <a:pt x="5320" y="513"/>
                    <a:pt x="7618" y="270"/>
                  </a:cubicBezTo>
                  <a:cubicBezTo>
                    <a:pt x="9916" y="27"/>
                    <a:pt x="12673" y="-94"/>
                    <a:pt x="14741" y="88"/>
                  </a:cubicBezTo>
                  <a:cubicBezTo>
                    <a:pt x="16809" y="270"/>
                    <a:pt x="18188" y="755"/>
                    <a:pt x="19337" y="1666"/>
                  </a:cubicBezTo>
                  <a:cubicBezTo>
                    <a:pt x="20486" y="2576"/>
                    <a:pt x="21405" y="3910"/>
                    <a:pt x="19796" y="5063"/>
                  </a:cubicBezTo>
                  <a:cubicBezTo>
                    <a:pt x="18188" y="6216"/>
                    <a:pt x="14052" y="7187"/>
                    <a:pt x="10835" y="7612"/>
                  </a:cubicBezTo>
                  <a:cubicBezTo>
                    <a:pt x="7618" y="8036"/>
                    <a:pt x="5320" y="7915"/>
                    <a:pt x="3022" y="7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368800" y="2591928"/>
              <a:ext cx="88900" cy="17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1543"/>
                  </a:moveTo>
                  <a:cubicBezTo>
                    <a:pt x="2571" y="2057"/>
                    <a:pt x="5143" y="2571"/>
                    <a:pt x="7714" y="5014"/>
                  </a:cubicBezTo>
                  <a:cubicBezTo>
                    <a:pt x="10286" y="7457"/>
                    <a:pt x="12857" y="11829"/>
                    <a:pt x="14143" y="14657"/>
                  </a:cubicBezTo>
                  <a:cubicBezTo>
                    <a:pt x="15429" y="17486"/>
                    <a:pt x="15429" y="18771"/>
                    <a:pt x="14400" y="19800"/>
                  </a:cubicBezTo>
                  <a:cubicBezTo>
                    <a:pt x="13371" y="20829"/>
                    <a:pt x="11314" y="21600"/>
                    <a:pt x="9514" y="21086"/>
                  </a:cubicBezTo>
                  <a:cubicBezTo>
                    <a:pt x="7714" y="20571"/>
                    <a:pt x="6171" y="18771"/>
                    <a:pt x="6429" y="15429"/>
                  </a:cubicBezTo>
                  <a:cubicBezTo>
                    <a:pt x="6686" y="12086"/>
                    <a:pt x="8743" y="7200"/>
                    <a:pt x="11571" y="4371"/>
                  </a:cubicBezTo>
                  <a:cubicBezTo>
                    <a:pt x="14400" y="1543"/>
                    <a:pt x="18000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475528" y="2606216"/>
              <a:ext cx="64723" cy="15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52" fill="norm" stroke="1" extrusionOk="0">
                  <a:moveTo>
                    <a:pt x="10853" y="4839"/>
                  </a:moveTo>
                  <a:cubicBezTo>
                    <a:pt x="13640" y="3156"/>
                    <a:pt x="16428" y="1473"/>
                    <a:pt x="16079" y="632"/>
                  </a:cubicBezTo>
                  <a:cubicBezTo>
                    <a:pt x="15731" y="-210"/>
                    <a:pt x="12247" y="-210"/>
                    <a:pt x="9460" y="632"/>
                  </a:cubicBezTo>
                  <a:cubicBezTo>
                    <a:pt x="6673" y="1473"/>
                    <a:pt x="4582" y="3156"/>
                    <a:pt x="2840" y="6102"/>
                  </a:cubicBezTo>
                  <a:cubicBezTo>
                    <a:pt x="1099" y="9047"/>
                    <a:pt x="-295" y="13255"/>
                    <a:pt x="53" y="16060"/>
                  </a:cubicBezTo>
                  <a:cubicBezTo>
                    <a:pt x="402" y="18865"/>
                    <a:pt x="2492" y="20268"/>
                    <a:pt x="6324" y="20829"/>
                  </a:cubicBezTo>
                  <a:cubicBezTo>
                    <a:pt x="10157" y="21390"/>
                    <a:pt x="15731" y="21109"/>
                    <a:pt x="21305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610100" y="2439528"/>
              <a:ext cx="698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2109" y="193"/>
                  </a:cubicBezTo>
                  <a:cubicBezTo>
                    <a:pt x="9164" y="386"/>
                    <a:pt x="6545" y="771"/>
                    <a:pt x="4255" y="2764"/>
                  </a:cubicBezTo>
                  <a:cubicBezTo>
                    <a:pt x="1964" y="4757"/>
                    <a:pt x="0" y="8357"/>
                    <a:pt x="0" y="11764"/>
                  </a:cubicBezTo>
                  <a:cubicBezTo>
                    <a:pt x="0" y="15171"/>
                    <a:pt x="1964" y="18386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591050" y="2619048"/>
              <a:ext cx="127000" cy="15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6056"/>
                  </a:moveTo>
                  <a:cubicBezTo>
                    <a:pt x="1440" y="4856"/>
                    <a:pt x="2880" y="3656"/>
                    <a:pt x="4500" y="3056"/>
                  </a:cubicBezTo>
                  <a:cubicBezTo>
                    <a:pt x="6120" y="2456"/>
                    <a:pt x="7920" y="2456"/>
                    <a:pt x="10260" y="2606"/>
                  </a:cubicBezTo>
                  <a:cubicBezTo>
                    <a:pt x="12600" y="2756"/>
                    <a:pt x="15480" y="3056"/>
                    <a:pt x="17100" y="2456"/>
                  </a:cubicBezTo>
                  <a:cubicBezTo>
                    <a:pt x="18720" y="1856"/>
                    <a:pt x="19080" y="356"/>
                    <a:pt x="18360" y="56"/>
                  </a:cubicBezTo>
                  <a:cubicBezTo>
                    <a:pt x="17640" y="-244"/>
                    <a:pt x="15840" y="656"/>
                    <a:pt x="14220" y="2756"/>
                  </a:cubicBezTo>
                  <a:cubicBezTo>
                    <a:pt x="12600" y="4856"/>
                    <a:pt x="11160" y="8156"/>
                    <a:pt x="11520" y="11456"/>
                  </a:cubicBezTo>
                  <a:cubicBezTo>
                    <a:pt x="11880" y="14756"/>
                    <a:pt x="14040" y="18056"/>
                    <a:pt x="16020" y="19706"/>
                  </a:cubicBezTo>
                  <a:cubicBezTo>
                    <a:pt x="18000" y="21356"/>
                    <a:pt x="19800" y="21356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730750" y="2619345"/>
              <a:ext cx="88900" cy="13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6379"/>
                  </a:moveTo>
                  <a:cubicBezTo>
                    <a:pt x="514" y="12779"/>
                    <a:pt x="1029" y="9179"/>
                    <a:pt x="1286" y="6397"/>
                  </a:cubicBezTo>
                  <a:cubicBezTo>
                    <a:pt x="1543" y="3615"/>
                    <a:pt x="1543" y="1652"/>
                    <a:pt x="2829" y="670"/>
                  </a:cubicBezTo>
                  <a:cubicBezTo>
                    <a:pt x="4114" y="-312"/>
                    <a:pt x="6686" y="-312"/>
                    <a:pt x="9257" y="1324"/>
                  </a:cubicBezTo>
                  <a:cubicBezTo>
                    <a:pt x="11829" y="2961"/>
                    <a:pt x="14400" y="6233"/>
                    <a:pt x="15943" y="8688"/>
                  </a:cubicBezTo>
                  <a:cubicBezTo>
                    <a:pt x="17486" y="11143"/>
                    <a:pt x="18000" y="12779"/>
                    <a:pt x="18514" y="14415"/>
                  </a:cubicBezTo>
                  <a:cubicBezTo>
                    <a:pt x="19029" y="16052"/>
                    <a:pt x="19543" y="17688"/>
                    <a:pt x="18771" y="18997"/>
                  </a:cubicBezTo>
                  <a:cubicBezTo>
                    <a:pt x="18000" y="20306"/>
                    <a:pt x="15943" y="21288"/>
                    <a:pt x="13886" y="21288"/>
                  </a:cubicBezTo>
                  <a:cubicBezTo>
                    <a:pt x="11829" y="21288"/>
                    <a:pt x="9771" y="20306"/>
                    <a:pt x="9771" y="17524"/>
                  </a:cubicBezTo>
                  <a:cubicBezTo>
                    <a:pt x="9771" y="14743"/>
                    <a:pt x="11829" y="10161"/>
                    <a:pt x="14143" y="7379"/>
                  </a:cubicBezTo>
                  <a:cubicBezTo>
                    <a:pt x="16457" y="4597"/>
                    <a:pt x="19029" y="3615"/>
                    <a:pt x="21600" y="2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842933" y="2611036"/>
              <a:ext cx="170674" cy="15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96" fill="norm" stroke="1" extrusionOk="0">
                  <a:moveTo>
                    <a:pt x="3425" y="2655"/>
                  </a:moveTo>
                  <a:cubicBezTo>
                    <a:pt x="4742" y="2951"/>
                    <a:pt x="6059" y="3247"/>
                    <a:pt x="7113" y="2655"/>
                  </a:cubicBezTo>
                  <a:cubicBezTo>
                    <a:pt x="8166" y="2063"/>
                    <a:pt x="8957" y="584"/>
                    <a:pt x="8693" y="140"/>
                  </a:cubicBezTo>
                  <a:cubicBezTo>
                    <a:pt x="8430" y="-304"/>
                    <a:pt x="7113" y="288"/>
                    <a:pt x="5532" y="2211"/>
                  </a:cubicBezTo>
                  <a:cubicBezTo>
                    <a:pt x="3952" y="4134"/>
                    <a:pt x="2108" y="7389"/>
                    <a:pt x="1054" y="10200"/>
                  </a:cubicBezTo>
                  <a:cubicBezTo>
                    <a:pt x="0" y="13011"/>
                    <a:pt x="-263" y="15378"/>
                    <a:pt x="264" y="16858"/>
                  </a:cubicBezTo>
                  <a:cubicBezTo>
                    <a:pt x="791" y="18337"/>
                    <a:pt x="2108" y="18929"/>
                    <a:pt x="4742" y="17301"/>
                  </a:cubicBezTo>
                  <a:cubicBezTo>
                    <a:pt x="7376" y="15674"/>
                    <a:pt x="11327" y="11828"/>
                    <a:pt x="13566" y="8869"/>
                  </a:cubicBezTo>
                  <a:cubicBezTo>
                    <a:pt x="15805" y="5910"/>
                    <a:pt x="16332" y="3838"/>
                    <a:pt x="16069" y="3691"/>
                  </a:cubicBezTo>
                  <a:cubicBezTo>
                    <a:pt x="15805" y="3543"/>
                    <a:pt x="14752" y="5318"/>
                    <a:pt x="13830" y="7981"/>
                  </a:cubicBezTo>
                  <a:cubicBezTo>
                    <a:pt x="12908" y="10644"/>
                    <a:pt x="12117" y="14195"/>
                    <a:pt x="11591" y="16858"/>
                  </a:cubicBezTo>
                  <a:cubicBezTo>
                    <a:pt x="11064" y="19521"/>
                    <a:pt x="10800" y="21296"/>
                    <a:pt x="10800" y="21296"/>
                  </a:cubicBezTo>
                  <a:cubicBezTo>
                    <a:pt x="10800" y="21296"/>
                    <a:pt x="11064" y="19521"/>
                    <a:pt x="12117" y="16266"/>
                  </a:cubicBezTo>
                  <a:cubicBezTo>
                    <a:pt x="13171" y="13011"/>
                    <a:pt x="15015" y="8277"/>
                    <a:pt x="16464" y="5466"/>
                  </a:cubicBezTo>
                  <a:cubicBezTo>
                    <a:pt x="17913" y="2655"/>
                    <a:pt x="18966" y="1767"/>
                    <a:pt x="19757" y="2063"/>
                  </a:cubicBezTo>
                  <a:cubicBezTo>
                    <a:pt x="20547" y="2359"/>
                    <a:pt x="21074" y="3838"/>
                    <a:pt x="21205" y="6945"/>
                  </a:cubicBezTo>
                  <a:cubicBezTo>
                    <a:pt x="21337" y="10052"/>
                    <a:pt x="21074" y="14786"/>
                    <a:pt x="20810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055285" y="2587025"/>
              <a:ext cx="277556" cy="16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93" fill="norm" stroke="1" extrusionOk="0">
                  <a:moveTo>
                    <a:pt x="7311" y="8836"/>
                  </a:moveTo>
                  <a:cubicBezTo>
                    <a:pt x="6492" y="8289"/>
                    <a:pt x="5674" y="7742"/>
                    <a:pt x="4529" y="8426"/>
                  </a:cubicBezTo>
                  <a:cubicBezTo>
                    <a:pt x="3383" y="9109"/>
                    <a:pt x="1911" y="11023"/>
                    <a:pt x="1092" y="12800"/>
                  </a:cubicBezTo>
                  <a:cubicBezTo>
                    <a:pt x="274" y="14578"/>
                    <a:pt x="111" y="16218"/>
                    <a:pt x="29" y="17722"/>
                  </a:cubicBezTo>
                  <a:cubicBezTo>
                    <a:pt x="-53" y="19226"/>
                    <a:pt x="-53" y="20593"/>
                    <a:pt x="1338" y="20729"/>
                  </a:cubicBezTo>
                  <a:cubicBezTo>
                    <a:pt x="2729" y="20866"/>
                    <a:pt x="5511" y="19772"/>
                    <a:pt x="7638" y="18132"/>
                  </a:cubicBezTo>
                  <a:cubicBezTo>
                    <a:pt x="9765" y="16491"/>
                    <a:pt x="11238" y="14304"/>
                    <a:pt x="12138" y="12390"/>
                  </a:cubicBezTo>
                  <a:cubicBezTo>
                    <a:pt x="13038" y="10476"/>
                    <a:pt x="13365" y="8836"/>
                    <a:pt x="13120" y="8016"/>
                  </a:cubicBezTo>
                  <a:cubicBezTo>
                    <a:pt x="12874" y="7195"/>
                    <a:pt x="12056" y="7195"/>
                    <a:pt x="11320" y="7879"/>
                  </a:cubicBezTo>
                  <a:cubicBezTo>
                    <a:pt x="10583" y="8562"/>
                    <a:pt x="9929" y="9929"/>
                    <a:pt x="9438" y="11297"/>
                  </a:cubicBezTo>
                  <a:cubicBezTo>
                    <a:pt x="8947" y="12664"/>
                    <a:pt x="8620" y="14031"/>
                    <a:pt x="8456" y="15398"/>
                  </a:cubicBezTo>
                  <a:cubicBezTo>
                    <a:pt x="8292" y="16765"/>
                    <a:pt x="8292" y="18132"/>
                    <a:pt x="8702" y="18952"/>
                  </a:cubicBezTo>
                  <a:cubicBezTo>
                    <a:pt x="9111" y="19772"/>
                    <a:pt x="9929" y="20046"/>
                    <a:pt x="11811" y="18269"/>
                  </a:cubicBezTo>
                  <a:cubicBezTo>
                    <a:pt x="13692" y="16491"/>
                    <a:pt x="16638" y="12664"/>
                    <a:pt x="18274" y="9929"/>
                  </a:cubicBezTo>
                  <a:cubicBezTo>
                    <a:pt x="19911" y="7195"/>
                    <a:pt x="20238" y="5555"/>
                    <a:pt x="20565" y="4051"/>
                  </a:cubicBezTo>
                  <a:cubicBezTo>
                    <a:pt x="20892" y="2547"/>
                    <a:pt x="21220" y="1180"/>
                    <a:pt x="20974" y="497"/>
                  </a:cubicBezTo>
                  <a:cubicBezTo>
                    <a:pt x="20729" y="-187"/>
                    <a:pt x="19911" y="-187"/>
                    <a:pt x="19338" y="633"/>
                  </a:cubicBezTo>
                  <a:cubicBezTo>
                    <a:pt x="18765" y="1454"/>
                    <a:pt x="18438" y="3094"/>
                    <a:pt x="18602" y="5145"/>
                  </a:cubicBezTo>
                  <a:cubicBezTo>
                    <a:pt x="18765" y="7195"/>
                    <a:pt x="19420" y="9656"/>
                    <a:pt x="19992" y="11707"/>
                  </a:cubicBezTo>
                  <a:cubicBezTo>
                    <a:pt x="20565" y="13757"/>
                    <a:pt x="21056" y="15398"/>
                    <a:pt x="21302" y="17038"/>
                  </a:cubicBezTo>
                  <a:cubicBezTo>
                    <a:pt x="21547" y="18679"/>
                    <a:pt x="21547" y="20319"/>
                    <a:pt x="20974" y="20866"/>
                  </a:cubicBezTo>
                  <a:cubicBezTo>
                    <a:pt x="20402" y="21413"/>
                    <a:pt x="19256" y="20866"/>
                    <a:pt x="18111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863166" y="2598278"/>
              <a:ext cx="91688" cy="135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42" fill="norm" stroke="1" extrusionOk="0">
                  <a:moveTo>
                    <a:pt x="17182" y="1994"/>
                  </a:moveTo>
                  <a:cubicBezTo>
                    <a:pt x="14727" y="1662"/>
                    <a:pt x="12273" y="1329"/>
                    <a:pt x="9573" y="2991"/>
                  </a:cubicBezTo>
                  <a:cubicBezTo>
                    <a:pt x="6873" y="4652"/>
                    <a:pt x="3927" y="8308"/>
                    <a:pt x="2209" y="10966"/>
                  </a:cubicBezTo>
                  <a:cubicBezTo>
                    <a:pt x="491" y="13625"/>
                    <a:pt x="0" y="15286"/>
                    <a:pt x="0" y="16948"/>
                  </a:cubicBezTo>
                  <a:cubicBezTo>
                    <a:pt x="0" y="18609"/>
                    <a:pt x="491" y="20271"/>
                    <a:pt x="2700" y="20935"/>
                  </a:cubicBezTo>
                  <a:cubicBezTo>
                    <a:pt x="4909" y="21600"/>
                    <a:pt x="8836" y="21268"/>
                    <a:pt x="12273" y="19108"/>
                  </a:cubicBezTo>
                  <a:cubicBezTo>
                    <a:pt x="15709" y="16948"/>
                    <a:pt x="18655" y="12960"/>
                    <a:pt x="20127" y="9969"/>
                  </a:cubicBezTo>
                  <a:cubicBezTo>
                    <a:pt x="21600" y="6978"/>
                    <a:pt x="21600" y="4985"/>
                    <a:pt x="20373" y="3489"/>
                  </a:cubicBezTo>
                  <a:cubicBezTo>
                    <a:pt x="19145" y="1994"/>
                    <a:pt x="16691" y="997"/>
                    <a:pt x="14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016343" y="2386526"/>
              <a:ext cx="66957" cy="3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86" fill="norm" stroke="1" extrusionOk="0">
                  <a:moveTo>
                    <a:pt x="21352" y="1904"/>
                  </a:moveTo>
                  <a:cubicBezTo>
                    <a:pt x="20002" y="1310"/>
                    <a:pt x="18652" y="717"/>
                    <a:pt x="15615" y="361"/>
                  </a:cubicBezTo>
                  <a:cubicBezTo>
                    <a:pt x="12577" y="5"/>
                    <a:pt x="7852" y="-114"/>
                    <a:pt x="5152" y="123"/>
                  </a:cubicBezTo>
                  <a:cubicBezTo>
                    <a:pt x="2452" y="361"/>
                    <a:pt x="1777" y="954"/>
                    <a:pt x="1102" y="3268"/>
                  </a:cubicBezTo>
                  <a:cubicBezTo>
                    <a:pt x="427" y="5583"/>
                    <a:pt x="-248" y="9618"/>
                    <a:pt x="89" y="12941"/>
                  </a:cubicBezTo>
                  <a:cubicBezTo>
                    <a:pt x="427" y="16264"/>
                    <a:pt x="1777" y="18875"/>
                    <a:pt x="312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980568" y="2572878"/>
              <a:ext cx="14718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942" y="21600"/>
                  </a:moveTo>
                  <a:cubicBezTo>
                    <a:pt x="1399" y="15671"/>
                    <a:pt x="-144" y="9741"/>
                    <a:pt x="10" y="6565"/>
                  </a:cubicBezTo>
                  <a:cubicBezTo>
                    <a:pt x="165" y="3388"/>
                    <a:pt x="2016" y="2965"/>
                    <a:pt x="5873" y="2329"/>
                  </a:cubicBezTo>
                  <a:cubicBezTo>
                    <a:pt x="9730" y="1694"/>
                    <a:pt x="15593" y="847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610350" y="2604628"/>
              <a:ext cx="12065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6125"/>
                    <a:pt x="3032" y="12251"/>
                    <a:pt x="4358" y="16119"/>
                  </a:cubicBezTo>
                  <a:cubicBezTo>
                    <a:pt x="5684" y="19988"/>
                    <a:pt x="6821" y="21600"/>
                    <a:pt x="7579" y="21600"/>
                  </a:cubicBezTo>
                  <a:cubicBezTo>
                    <a:pt x="8337" y="21600"/>
                    <a:pt x="8716" y="19988"/>
                    <a:pt x="9474" y="16925"/>
                  </a:cubicBezTo>
                  <a:cubicBezTo>
                    <a:pt x="10232" y="13863"/>
                    <a:pt x="11368" y="9349"/>
                    <a:pt x="12505" y="6448"/>
                  </a:cubicBezTo>
                  <a:cubicBezTo>
                    <a:pt x="13642" y="3546"/>
                    <a:pt x="14779" y="2257"/>
                    <a:pt x="16295" y="1773"/>
                  </a:cubicBezTo>
                  <a:cubicBezTo>
                    <a:pt x="17811" y="1290"/>
                    <a:pt x="19705" y="1612"/>
                    <a:pt x="21600" y="1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724650" y="2598278"/>
              <a:ext cx="63500" cy="1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17280" y="6113"/>
                  </a:moveTo>
                  <a:cubicBezTo>
                    <a:pt x="15120" y="4483"/>
                    <a:pt x="12960" y="2853"/>
                    <a:pt x="10080" y="3260"/>
                  </a:cubicBezTo>
                  <a:cubicBezTo>
                    <a:pt x="7200" y="3668"/>
                    <a:pt x="3600" y="6113"/>
                    <a:pt x="1800" y="8355"/>
                  </a:cubicBezTo>
                  <a:cubicBezTo>
                    <a:pt x="0" y="10596"/>
                    <a:pt x="0" y="12634"/>
                    <a:pt x="0" y="14672"/>
                  </a:cubicBezTo>
                  <a:cubicBezTo>
                    <a:pt x="0" y="16709"/>
                    <a:pt x="0" y="18747"/>
                    <a:pt x="2160" y="19970"/>
                  </a:cubicBezTo>
                  <a:cubicBezTo>
                    <a:pt x="4320" y="21192"/>
                    <a:pt x="8640" y="21600"/>
                    <a:pt x="11880" y="20785"/>
                  </a:cubicBezTo>
                  <a:cubicBezTo>
                    <a:pt x="15120" y="19970"/>
                    <a:pt x="17280" y="17932"/>
                    <a:pt x="18720" y="14264"/>
                  </a:cubicBezTo>
                  <a:cubicBezTo>
                    <a:pt x="20160" y="10596"/>
                    <a:pt x="20880" y="52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841860" y="2426828"/>
              <a:ext cx="66941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33" fill="norm" stroke="1" extrusionOk="0">
                  <a:moveTo>
                    <a:pt x="17297" y="0"/>
                  </a:moveTo>
                  <a:cubicBezTo>
                    <a:pt x="12572" y="1650"/>
                    <a:pt x="7847" y="3300"/>
                    <a:pt x="4809" y="5850"/>
                  </a:cubicBezTo>
                  <a:cubicBezTo>
                    <a:pt x="1772" y="8400"/>
                    <a:pt x="422" y="11850"/>
                    <a:pt x="84" y="14400"/>
                  </a:cubicBezTo>
                  <a:cubicBezTo>
                    <a:pt x="-253" y="16950"/>
                    <a:pt x="422" y="18600"/>
                    <a:pt x="2109" y="19725"/>
                  </a:cubicBezTo>
                  <a:cubicBezTo>
                    <a:pt x="3797" y="20850"/>
                    <a:pt x="6497" y="21450"/>
                    <a:pt x="9197" y="21525"/>
                  </a:cubicBezTo>
                  <a:cubicBezTo>
                    <a:pt x="11897" y="21600"/>
                    <a:pt x="14597" y="21150"/>
                    <a:pt x="16622" y="20475"/>
                  </a:cubicBezTo>
                  <a:cubicBezTo>
                    <a:pt x="18647" y="19800"/>
                    <a:pt x="19997" y="18900"/>
                    <a:pt x="21347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845300" y="2547478"/>
              <a:ext cx="266700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30"/>
                  </a:moveTo>
                  <a:cubicBezTo>
                    <a:pt x="1886" y="6714"/>
                    <a:pt x="3771" y="7297"/>
                    <a:pt x="5143" y="7589"/>
                  </a:cubicBezTo>
                  <a:cubicBezTo>
                    <a:pt x="6514" y="7881"/>
                    <a:pt x="7371" y="7881"/>
                    <a:pt x="8143" y="7297"/>
                  </a:cubicBezTo>
                  <a:cubicBezTo>
                    <a:pt x="8914" y="6714"/>
                    <a:pt x="9600" y="5546"/>
                    <a:pt x="9429" y="4816"/>
                  </a:cubicBezTo>
                  <a:cubicBezTo>
                    <a:pt x="9257" y="4086"/>
                    <a:pt x="8229" y="3795"/>
                    <a:pt x="7286" y="4086"/>
                  </a:cubicBezTo>
                  <a:cubicBezTo>
                    <a:pt x="6343" y="4378"/>
                    <a:pt x="5486" y="5254"/>
                    <a:pt x="4971" y="7589"/>
                  </a:cubicBezTo>
                  <a:cubicBezTo>
                    <a:pt x="4457" y="9924"/>
                    <a:pt x="4286" y="13719"/>
                    <a:pt x="4543" y="16054"/>
                  </a:cubicBezTo>
                  <a:cubicBezTo>
                    <a:pt x="4800" y="18389"/>
                    <a:pt x="5486" y="19265"/>
                    <a:pt x="6429" y="19703"/>
                  </a:cubicBezTo>
                  <a:cubicBezTo>
                    <a:pt x="7371" y="20141"/>
                    <a:pt x="8571" y="20141"/>
                    <a:pt x="9686" y="18097"/>
                  </a:cubicBezTo>
                  <a:cubicBezTo>
                    <a:pt x="10800" y="16054"/>
                    <a:pt x="11829" y="11968"/>
                    <a:pt x="12343" y="9195"/>
                  </a:cubicBezTo>
                  <a:cubicBezTo>
                    <a:pt x="12857" y="6422"/>
                    <a:pt x="12857" y="4962"/>
                    <a:pt x="13114" y="4816"/>
                  </a:cubicBezTo>
                  <a:cubicBezTo>
                    <a:pt x="13371" y="4670"/>
                    <a:pt x="13886" y="5838"/>
                    <a:pt x="14400" y="8465"/>
                  </a:cubicBezTo>
                  <a:cubicBezTo>
                    <a:pt x="14914" y="11092"/>
                    <a:pt x="15429" y="15178"/>
                    <a:pt x="15429" y="17805"/>
                  </a:cubicBezTo>
                  <a:cubicBezTo>
                    <a:pt x="15429" y="20432"/>
                    <a:pt x="14914" y="21600"/>
                    <a:pt x="14400" y="21600"/>
                  </a:cubicBezTo>
                  <a:cubicBezTo>
                    <a:pt x="13886" y="21600"/>
                    <a:pt x="13371" y="20432"/>
                    <a:pt x="13371" y="18097"/>
                  </a:cubicBezTo>
                  <a:cubicBezTo>
                    <a:pt x="13371" y="15762"/>
                    <a:pt x="13886" y="12259"/>
                    <a:pt x="15343" y="9049"/>
                  </a:cubicBezTo>
                  <a:cubicBezTo>
                    <a:pt x="16800" y="5838"/>
                    <a:pt x="19200" y="2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087876" y="2541128"/>
              <a:ext cx="8127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21266" y="0"/>
                  </a:moveTo>
                  <a:cubicBezTo>
                    <a:pt x="15728" y="617"/>
                    <a:pt x="10189" y="1234"/>
                    <a:pt x="6589" y="2057"/>
                  </a:cubicBezTo>
                  <a:cubicBezTo>
                    <a:pt x="2989" y="2880"/>
                    <a:pt x="1328" y="3909"/>
                    <a:pt x="497" y="4937"/>
                  </a:cubicBezTo>
                  <a:cubicBezTo>
                    <a:pt x="-334" y="5966"/>
                    <a:pt x="-334" y="6994"/>
                    <a:pt x="2158" y="8023"/>
                  </a:cubicBezTo>
                  <a:cubicBezTo>
                    <a:pt x="4651" y="9051"/>
                    <a:pt x="9635" y="10080"/>
                    <a:pt x="13512" y="11726"/>
                  </a:cubicBezTo>
                  <a:cubicBezTo>
                    <a:pt x="17389" y="13371"/>
                    <a:pt x="20158" y="15634"/>
                    <a:pt x="18220" y="17383"/>
                  </a:cubicBezTo>
                  <a:cubicBezTo>
                    <a:pt x="16281" y="19131"/>
                    <a:pt x="9635" y="20366"/>
                    <a:pt x="2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704437" y="2377287"/>
              <a:ext cx="364526" cy="47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15" fill="norm" stroke="1" extrusionOk="0">
                  <a:moveTo>
                    <a:pt x="6592" y="9241"/>
                  </a:moveTo>
                  <a:cubicBezTo>
                    <a:pt x="6344" y="8584"/>
                    <a:pt x="6096" y="7927"/>
                    <a:pt x="5661" y="7692"/>
                  </a:cubicBezTo>
                  <a:cubicBezTo>
                    <a:pt x="5227" y="7457"/>
                    <a:pt x="4606" y="7645"/>
                    <a:pt x="3613" y="8537"/>
                  </a:cubicBezTo>
                  <a:cubicBezTo>
                    <a:pt x="2620" y="9429"/>
                    <a:pt x="1255" y="11026"/>
                    <a:pt x="572" y="12059"/>
                  </a:cubicBezTo>
                  <a:cubicBezTo>
                    <a:pt x="-111" y="13092"/>
                    <a:pt x="-111" y="13561"/>
                    <a:pt x="199" y="13843"/>
                  </a:cubicBezTo>
                  <a:cubicBezTo>
                    <a:pt x="510" y="14125"/>
                    <a:pt x="1130" y="14219"/>
                    <a:pt x="2061" y="13608"/>
                  </a:cubicBezTo>
                  <a:cubicBezTo>
                    <a:pt x="2992" y="12998"/>
                    <a:pt x="4234" y="11683"/>
                    <a:pt x="5475" y="9617"/>
                  </a:cubicBezTo>
                  <a:cubicBezTo>
                    <a:pt x="6717" y="7551"/>
                    <a:pt x="7958" y="4733"/>
                    <a:pt x="8703" y="2902"/>
                  </a:cubicBezTo>
                  <a:cubicBezTo>
                    <a:pt x="9448" y="1071"/>
                    <a:pt x="9696" y="226"/>
                    <a:pt x="9758" y="38"/>
                  </a:cubicBezTo>
                  <a:cubicBezTo>
                    <a:pt x="9820" y="-150"/>
                    <a:pt x="9696" y="320"/>
                    <a:pt x="9261" y="2292"/>
                  </a:cubicBezTo>
                  <a:cubicBezTo>
                    <a:pt x="8827" y="4264"/>
                    <a:pt x="8082" y="7739"/>
                    <a:pt x="7772" y="9946"/>
                  </a:cubicBezTo>
                  <a:cubicBezTo>
                    <a:pt x="7461" y="12153"/>
                    <a:pt x="7586" y="13092"/>
                    <a:pt x="7958" y="13655"/>
                  </a:cubicBezTo>
                  <a:cubicBezTo>
                    <a:pt x="8330" y="14219"/>
                    <a:pt x="8951" y="14407"/>
                    <a:pt x="9944" y="13796"/>
                  </a:cubicBezTo>
                  <a:cubicBezTo>
                    <a:pt x="10937" y="13186"/>
                    <a:pt x="12303" y="11777"/>
                    <a:pt x="12986" y="10744"/>
                  </a:cubicBezTo>
                  <a:cubicBezTo>
                    <a:pt x="13668" y="9711"/>
                    <a:pt x="13668" y="9053"/>
                    <a:pt x="13420" y="8866"/>
                  </a:cubicBezTo>
                  <a:cubicBezTo>
                    <a:pt x="13172" y="8678"/>
                    <a:pt x="12675" y="8960"/>
                    <a:pt x="12241" y="9570"/>
                  </a:cubicBezTo>
                  <a:cubicBezTo>
                    <a:pt x="11806" y="10180"/>
                    <a:pt x="11434" y="11120"/>
                    <a:pt x="11248" y="11824"/>
                  </a:cubicBezTo>
                  <a:cubicBezTo>
                    <a:pt x="11061" y="12528"/>
                    <a:pt x="11061" y="12998"/>
                    <a:pt x="11372" y="13327"/>
                  </a:cubicBezTo>
                  <a:cubicBezTo>
                    <a:pt x="11682" y="13655"/>
                    <a:pt x="12303" y="13843"/>
                    <a:pt x="13110" y="13655"/>
                  </a:cubicBezTo>
                  <a:cubicBezTo>
                    <a:pt x="13917" y="13467"/>
                    <a:pt x="14910" y="12904"/>
                    <a:pt x="15655" y="12434"/>
                  </a:cubicBezTo>
                  <a:cubicBezTo>
                    <a:pt x="16399" y="11965"/>
                    <a:pt x="16896" y="11589"/>
                    <a:pt x="17082" y="11636"/>
                  </a:cubicBezTo>
                  <a:cubicBezTo>
                    <a:pt x="17268" y="11683"/>
                    <a:pt x="17144" y="12153"/>
                    <a:pt x="16896" y="13796"/>
                  </a:cubicBezTo>
                  <a:cubicBezTo>
                    <a:pt x="16648" y="15440"/>
                    <a:pt x="16275" y="18257"/>
                    <a:pt x="16027" y="19760"/>
                  </a:cubicBezTo>
                  <a:cubicBezTo>
                    <a:pt x="15779" y="21262"/>
                    <a:pt x="15655" y="21450"/>
                    <a:pt x="15965" y="20135"/>
                  </a:cubicBezTo>
                  <a:cubicBezTo>
                    <a:pt x="16275" y="18820"/>
                    <a:pt x="17020" y="16003"/>
                    <a:pt x="17517" y="14360"/>
                  </a:cubicBezTo>
                  <a:cubicBezTo>
                    <a:pt x="18013" y="12716"/>
                    <a:pt x="18261" y="12247"/>
                    <a:pt x="18572" y="11824"/>
                  </a:cubicBezTo>
                  <a:cubicBezTo>
                    <a:pt x="18882" y="11401"/>
                    <a:pt x="19255" y="11026"/>
                    <a:pt x="19751" y="10885"/>
                  </a:cubicBezTo>
                  <a:cubicBezTo>
                    <a:pt x="20248" y="10744"/>
                    <a:pt x="20868" y="10838"/>
                    <a:pt x="21179" y="11120"/>
                  </a:cubicBezTo>
                  <a:cubicBezTo>
                    <a:pt x="21489" y="11401"/>
                    <a:pt x="21489" y="11871"/>
                    <a:pt x="20806" y="12481"/>
                  </a:cubicBezTo>
                  <a:cubicBezTo>
                    <a:pt x="20123" y="13092"/>
                    <a:pt x="18758" y="13843"/>
                    <a:pt x="17392" y="14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075042" y="2577396"/>
              <a:ext cx="197829" cy="14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55" fill="norm" stroke="1" extrusionOk="0">
                  <a:moveTo>
                    <a:pt x="2960" y="11216"/>
                  </a:moveTo>
                  <a:cubicBezTo>
                    <a:pt x="4097" y="10303"/>
                    <a:pt x="5234" y="9390"/>
                    <a:pt x="6030" y="7565"/>
                  </a:cubicBezTo>
                  <a:cubicBezTo>
                    <a:pt x="6825" y="5740"/>
                    <a:pt x="7280" y="3001"/>
                    <a:pt x="6712" y="2089"/>
                  </a:cubicBezTo>
                  <a:cubicBezTo>
                    <a:pt x="6143" y="1176"/>
                    <a:pt x="4552" y="2089"/>
                    <a:pt x="3188" y="4523"/>
                  </a:cubicBezTo>
                  <a:cubicBezTo>
                    <a:pt x="1823" y="6956"/>
                    <a:pt x="686" y="10911"/>
                    <a:pt x="232" y="13649"/>
                  </a:cubicBezTo>
                  <a:cubicBezTo>
                    <a:pt x="-223" y="16387"/>
                    <a:pt x="4" y="17909"/>
                    <a:pt x="800" y="18821"/>
                  </a:cubicBezTo>
                  <a:cubicBezTo>
                    <a:pt x="1596" y="19734"/>
                    <a:pt x="2960" y="20038"/>
                    <a:pt x="4438" y="19125"/>
                  </a:cubicBezTo>
                  <a:cubicBezTo>
                    <a:pt x="5916" y="18213"/>
                    <a:pt x="7508" y="16083"/>
                    <a:pt x="8985" y="13497"/>
                  </a:cubicBezTo>
                  <a:cubicBezTo>
                    <a:pt x="10463" y="10911"/>
                    <a:pt x="11828" y="7869"/>
                    <a:pt x="12169" y="7109"/>
                  </a:cubicBezTo>
                  <a:cubicBezTo>
                    <a:pt x="12510" y="6348"/>
                    <a:pt x="11828" y="7869"/>
                    <a:pt x="11373" y="9694"/>
                  </a:cubicBezTo>
                  <a:cubicBezTo>
                    <a:pt x="10918" y="11520"/>
                    <a:pt x="10691" y="13649"/>
                    <a:pt x="10350" y="15627"/>
                  </a:cubicBezTo>
                  <a:cubicBezTo>
                    <a:pt x="10009" y="17604"/>
                    <a:pt x="9554" y="19430"/>
                    <a:pt x="9554" y="19430"/>
                  </a:cubicBezTo>
                  <a:cubicBezTo>
                    <a:pt x="9554" y="19430"/>
                    <a:pt x="10009" y="17604"/>
                    <a:pt x="11486" y="14106"/>
                  </a:cubicBezTo>
                  <a:cubicBezTo>
                    <a:pt x="12964" y="10607"/>
                    <a:pt x="15465" y="5435"/>
                    <a:pt x="17284" y="2697"/>
                  </a:cubicBezTo>
                  <a:cubicBezTo>
                    <a:pt x="19103" y="-41"/>
                    <a:pt x="20240" y="-345"/>
                    <a:pt x="20809" y="263"/>
                  </a:cubicBezTo>
                  <a:cubicBezTo>
                    <a:pt x="21377" y="872"/>
                    <a:pt x="21377" y="2393"/>
                    <a:pt x="20922" y="6044"/>
                  </a:cubicBezTo>
                  <a:cubicBezTo>
                    <a:pt x="20468" y="9694"/>
                    <a:pt x="19558" y="15475"/>
                    <a:pt x="18649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315619" y="2402058"/>
              <a:ext cx="160309" cy="34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04" fill="norm" stroke="1" extrusionOk="0">
                  <a:moveTo>
                    <a:pt x="11322" y="14492"/>
                  </a:moveTo>
                  <a:cubicBezTo>
                    <a:pt x="11042" y="13706"/>
                    <a:pt x="10761" y="12921"/>
                    <a:pt x="9920" y="12528"/>
                  </a:cubicBezTo>
                  <a:cubicBezTo>
                    <a:pt x="9078" y="12135"/>
                    <a:pt x="7676" y="12135"/>
                    <a:pt x="5992" y="12790"/>
                  </a:cubicBezTo>
                  <a:cubicBezTo>
                    <a:pt x="4309" y="13445"/>
                    <a:pt x="2346" y="14754"/>
                    <a:pt x="1224" y="16063"/>
                  </a:cubicBezTo>
                  <a:cubicBezTo>
                    <a:pt x="102" y="17372"/>
                    <a:pt x="-179" y="18681"/>
                    <a:pt x="102" y="19597"/>
                  </a:cubicBezTo>
                  <a:cubicBezTo>
                    <a:pt x="382" y="20514"/>
                    <a:pt x="1224" y="21037"/>
                    <a:pt x="2346" y="21234"/>
                  </a:cubicBezTo>
                  <a:cubicBezTo>
                    <a:pt x="3468" y="21430"/>
                    <a:pt x="4870" y="21299"/>
                    <a:pt x="7395" y="19728"/>
                  </a:cubicBezTo>
                  <a:cubicBezTo>
                    <a:pt x="9920" y="18157"/>
                    <a:pt x="13566" y="15146"/>
                    <a:pt x="16091" y="11939"/>
                  </a:cubicBezTo>
                  <a:cubicBezTo>
                    <a:pt x="18616" y="8732"/>
                    <a:pt x="20018" y="5328"/>
                    <a:pt x="20720" y="3234"/>
                  </a:cubicBezTo>
                  <a:cubicBezTo>
                    <a:pt x="21421" y="1139"/>
                    <a:pt x="21421" y="354"/>
                    <a:pt x="20720" y="92"/>
                  </a:cubicBezTo>
                  <a:cubicBezTo>
                    <a:pt x="20018" y="-170"/>
                    <a:pt x="18616" y="92"/>
                    <a:pt x="17073" y="1335"/>
                  </a:cubicBezTo>
                  <a:cubicBezTo>
                    <a:pt x="15530" y="2579"/>
                    <a:pt x="13847" y="4805"/>
                    <a:pt x="13286" y="7881"/>
                  </a:cubicBezTo>
                  <a:cubicBezTo>
                    <a:pt x="12725" y="10957"/>
                    <a:pt x="13286" y="14885"/>
                    <a:pt x="13847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750300" y="2551626"/>
              <a:ext cx="82550" cy="12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21600" y="5680"/>
                  </a:moveTo>
                  <a:cubicBezTo>
                    <a:pt x="19938" y="3909"/>
                    <a:pt x="18277" y="2139"/>
                    <a:pt x="16062" y="1076"/>
                  </a:cubicBezTo>
                  <a:cubicBezTo>
                    <a:pt x="13846" y="14"/>
                    <a:pt x="11077" y="-340"/>
                    <a:pt x="8862" y="368"/>
                  </a:cubicBezTo>
                  <a:cubicBezTo>
                    <a:pt x="6646" y="1076"/>
                    <a:pt x="4985" y="2847"/>
                    <a:pt x="3323" y="5857"/>
                  </a:cubicBezTo>
                  <a:cubicBezTo>
                    <a:pt x="1662" y="8867"/>
                    <a:pt x="0" y="13116"/>
                    <a:pt x="0" y="15949"/>
                  </a:cubicBezTo>
                  <a:cubicBezTo>
                    <a:pt x="0" y="18781"/>
                    <a:pt x="1662" y="20198"/>
                    <a:pt x="3877" y="20729"/>
                  </a:cubicBezTo>
                  <a:cubicBezTo>
                    <a:pt x="6092" y="21260"/>
                    <a:pt x="8862" y="20906"/>
                    <a:pt x="11077" y="18250"/>
                  </a:cubicBezTo>
                  <a:cubicBezTo>
                    <a:pt x="13292" y="15594"/>
                    <a:pt x="14954" y="10637"/>
                    <a:pt x="15231" y="7273"/>
                  </a:cubicBezTo>
                  <a:cubicBezTo>
                    <a:pt x="15508" y="3909"/>
                    <a:pt x="14400" y="2139"/>
                    <a:pt x="14954" y="1962"/>
                  </a:cubicBezTo>
                  <a:cubicBezTo>
                    <a:pt x="15508" y="1785"/>
                    <a:pt x="17723" y="3201"/>
                    <a:pt x="19938" y="4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865759" y="2546281"/>
              <a:ext cx="101661" cy="13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123" fill="norm" stroke="1" extrusionOk="0">
                  <a:moveTo>
                    <a:pt x="3725" y="5172"/>
                  </a:moveTo>
                  <a:cubicBezTo>
                    <a:pt x="3725" y="8495"/>
                    <a:pt x="3725" y="11818"/>
                    <a:pt x="3064" y="14477"/>
                  </a:cubicBezTo>
                  <a:cubicBezTo>
                    <a:pt x="2403" y="17135"/>
                    <a:pt x="1080" y="19129"/>
                    <a:pt x="419" y="19295"/>
                  </a:cubicBezTo>
                  <a:cubicBezTo>
                    <a:pt x="-242" y="19461"/>
                    <a:pt x="-242" y="17800"/>
                    <a:pt x="1301" y="14975"/>
                  </a:cubicBezTo>
                  <a:cubicBezTo>
                    <a:pt x="2844" y="12151"/>
                    <a:pt x="5929" y="8163"/>
                    <a:pt x="8134" y="5505"/>
                  </a:cubicBezTo>
                  <a:cubicBezTo>
                    <a:pt x="10338" y="2846"/>
                    <a:pt x="11660" y="1517"/>
                    <a:pt x="13423" y="686"/>
                  </a:cubicBezTo>
                  <a:cubicBezTo>
                    <a:pt x="15187" y="-145"/>
                    <a:pt x="17391" y="-477"/>
                    <a:pt x="18934" y="1185"/>
                  </a:cubicBezTo>
                  <a:cubicBezTo>
                    <a:pt x="20476" y="2846"/>
                    <a:pt x="21358" y="6501"/>
                    <a:pt x="21138" y="10157"/>
                  </a:cubicBezTo>
                  <a:cubicBezTo>
                    <a:pt x="20917" y="13812"/>
                    <a:pt x="19595" y="17468"/>
                    <a:pt x="18272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446683" y="2356978"/>
              <a:ext cx="173568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11327" y="0"/>
                  </a:moveTo>
                  <a:cubicBezTo>
                    <a:pt x="9220" y="1479"/>
                    <a:pt x="7112" y="2959"/>
                    <a:pt x="5663" y="5992"/>
                  </a:cubicBezTo>
                  <a:cubicBezTo>
                    <a:pt x="4215" y="9025"/>
                    <a:pt x="3424" y="13611"/>
                    <a:pt x="3029" y="16274"/>
                  </a:cubicBezTo>
                  <a:cubicBezTo>
                    <a:pt x="2634" y="18937"/>
                    <a:pt x="2634" y="19677"/>
                    <a:pt x="3029" y="20342"/>
                  </a:cubicBezTo>
                  <a:cubicBezTo>
                    <a:pt x="3424" y="21008"/>
                    <a:pt x="4215" y="21600"/>
                    <a:pt x="4873" y="21526"/>
                  </a:cubicBezTo>
                  <a:cubicBezTo>
                    <a:pt x="5532" y="21452"/>
                    <a:pt x="6059" y="20712"/>
                    <a:pt x="6190" y="19529"/>
                  </a:cubicBezTo>
                  <a:cubicBezTo>
                    <a:pt x="6322" y="18345"/>
                    <a:pt x="6059" y="16718"/>
                    <a:pt x="5400" y="15608"/>
                  </a:cubicBezTo>
                  <a:cubicBezTo>
                    <a:pt x="4741" y="14499"/>
                    <a:pt x="3688" y="13907"/>
                    <a:pt x="2502" y="13537"/>
                  </a:cubicBezTo>
                  <a:cubicBezTo>
                    <a:pt x="1317" y="13167"/>
                    <a:pt x="0" y="13019"/>
                    <a:pt x="0" y="12871"/>
                  </a:cubicBezTo>
                  <a:cubicBezTo>
                    <a:pt x="0" y="12723"/>
                    <a:pt x="1317" y="12575"/>
                    <a:pt x="3556" y="11244"/>
                  </a:cubicBezTo>
                  <a:cubicBezTo>
                    <a:pt x="5795" y="9912"/>
                    <a:pt x="8956" y="7397"/>
                    <a:pt x="10932" y="5770"/>
                  </a:cubicBezTo>
                  <a:cubicBezTo>
                    <a:pt x="12907" y="4142"/>
                    <a:pt x="13698" y="3403"/>
                    <a:pt x="14620" y="2663"/>
                  </a:cubicBezTo>
                  <a:cubicBezTo>
                    <a:pt x="15541" y="1923"/>
                    <a:pt x="16595" y="1184"/>
                    <a:pt x="17254" y="1258"/>
                  </a:cubicBezTo>
                  <a:cubicBezTo>
                    <a:pt x="17912" y="1332"/>
                    <a:pt x="18176" y="2219"/>
                    <a:pt x="17912" y="4586"/>
                  </a:cubicBezTo>
                  <a:cubicBezTo>
                    <a:pt x="17649" y="6953"/>
                    <a:pt x="16859" y="10800"/>
                    <a:pt x="16068" y="13167"/>
                  </a:cubicBezTo>
                  <a:cubicBezTo>
                    <a:pt x="15278" y="15534"/>
                    <a:pt x="14488" y="16422"/>
                    <a:pt x="13698" y="17162"/>
                  </a:cubicBezTo>
                  <a:cubicBezTo>
                    <a:pt x="12907" y="17901"/>
                    <a:pt x="12117" y="18493"/>
                    <a:pt x="12249" y="18567"/>
                  </a:cubicBezTo>
                  <a:cubicBezTo>
                    <a:pt x="12380" y="18641"/>
                    <a:pt x="13434" y="18197"/>
                    <a:pt x="15146" y="17901"/>
                  </a:cubicBezTo>
                  <a:cubicBezTo>
                    <a:pt x="16859" y="17605"/>
                    <a:pt x="19229" y="17458"/>
                    <a:pt x="21600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655832" y="2506945"/>
              <a:ext cx="59669" cy="11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626" fill="norm" stroke="1" extrusionOk="0">
                  <a:moveTo>
                    <a:pt x="3120" y="11404"/>
                  </a:moveTo>
                  <a:cubicBezTo>
                    <a:pt x="6099" y="10306"/>
                    <a:pt x="9079" y="9208"/>
                    <a:pt x="11313" y="7011"/>
                  </a:cubicBezTo>
                  <a:cubicBezTo>
                    <a:pt x="13548" y="4815"/>
                    <a:pt x="15037" y="1520"/>
                    <a:pt x="14293" y="421"/>
                  </a:cubicBezTo>
                  <a:cubicBezTo>
                    <a:pt x="13548" y="-677"/>
                    <a:pt x="10568" y="421"/>
                    <a:pt x="7589" y="3167"/>
                  </a:cubicBezTo>
                  <a:cubicBezTo>
                    <a:pt x="4610" y="5913"/>
                    <a:pt x="1630" y="10306"/>
                    <a:pt x="513" y="13418"/>
                  </a:cubicBezTo>
                  <a:cubicBezTo>
                    <a:pt x="-604" y="16530"/>
                    <a:pt x="141" y="18360"/>
                    <a:pt x="2375" y="19459"/>
                  </a:cubicBezTo>
                  <a:cubicBezTo>
                    <a:pt x="4610" y="20557"/>
                    <a:pt x="8334" y="20923"/>
                    <a:pt x="11686" y="20374"/>
                  </a:cubicBezTo>
                  <a:cubicBezTo>
                    <a:pt x="15037" y="19825"/>
                    <a:pt x="18017" y="18360"/>
                    <a:pt x="20996" y="16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743016" y="2464928"/>
              <a:ext cx="13758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55" y="12462"/>
                  </a:moveTo>
                  <a:cubicBezTo>
                    <a:pt x="2658" y="13846"/>
                    <a:pt x="1662" y="15231"/>
                    <a:pt x="997" y="16615"/>
                  </a:cubicBezTo>
                  <a:cubicBezTo>
                    <a:pt x="332" y="18000"/>
                    <a:pt x="0" y="19385"/>
                    <a:pt x="0" y="19385"/>
                  </a:cubicBezTo>
                  <a:cubicBezTo>
                    <a:pt x="0" y="19385"/>
                    <a:pt x="332" y="18000"/>
                    <a:pt x="665" y="15369"/>
                  </a:cubicBezTo>
                  <a:cubicBezTo>
                    <a:pt x="997" y="12738"/>
                    <a:pt x="1329" y="8862"/>
                    <a:pt x="1495" y="6231"/>
                  </a:cubicBezTo>
                  <a:cubicBezTo>
                    <a:pt x="1662" y="3600"/>
                    <a:pt x="1662" y="2215"/>
                    <a:pt x="2492" y="1385"/>
                  </a:cubicBezTo>
                  <a:cubicBezTo>
                    <a:pt x="3323" y="554"/>
                    <a:pt x="4985" y="277"/>
                    <a:pt x="6314" y="831"/>
                  </a:cubicBezTo>
                  <a:cubicBezTo>
                    <a:pt x="7643" y="1385"/>
                    <a:pt x="8640" y="2769"/>
                    <a:pt x="9305" y="5815"/>
                  </a:cubicBezTo>
                  <a:cubicBezTo>
                    <a:pt x="9969" y="8862"/>
                    <a:pt x="10302" y="13569"/>
                    <a:pt x="9637" y="16754"/>
                  </a:cubicBezTo>
                  <a:cubicBezTo>
                    <a:pt x="8972" y="19938"/>
                    <a:pt x="7311" y="21600"/>
                    <a:pt x="6480" y="21600"/>
                  </a:cubicBezTo>
                  <a:cubicBezTo>
                    <a:pt x="5649" y="21600"/>
                    <a:pt x="5649" y="19938"/>
                    <a:pt x="7311" y="16615"/>
                  </a:cubicBezTo>
                  <a:cubicBezTo>
                    <a:pt x="8972" y="13292"/>
                    <a:pt x="12295" y="8308"/>
                    <a:pt x="14954" y="5262"/>
                  </a:cubicBezTo>
                  <a:cubicBezTo>
                    <a:pt x="17612" y="2215"/>
                    <a:pt x="19606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0337800" y="2479481"/>
              <a:ext cx="107950" cy="14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9117"/>
                  </a:moveTo>
                  <a:cubicBezTo>
                    <a:pt x="1271" y="10369"/>
                    <a:pt x="2541" y="11622"/>
                    <a:pt x="4235" y="12248"/>
                  </a:cubicBezTo>
                  <a:cubicBezTo>
                    <a:pt x="5929" y="12874"/>
                    <a:pt x="8047" y="12874"/>
                    <a:pt x="10588" y="11778"/>
                  </a:cubicBezTo>
                  <a:cubicBezTo>
                    <a:pt x="13129" y="10683"/>
                    <a:pt x="16094" y="8491"/>
                    <a:pt x="17576" y="6300"/>
                  </a:cubicBezTo>
                  <a:cubicBezTo>
                    <a:pt x="19059" y="4109"/>
                    <a:pt x="19059" y="1917"/>
                    <a:pt x="18000" y="822"/>
                  </a:cubicBezTo>
                  <a:cubicBezTo>
                    <a:pt x="16941" y="-274"/>
                    <a:pt x="14824" y="-274"/>
                    <a:pt x="11859" y="822"/>
                  </a:cubicBezTo>
                  <a:cubicBezTo>
                    <a:pt x="8894" y="1917"/>
                    <a:pt x="5082" y="4109"/>
                    <a:pt x="2965" y="7239"/>
                  </a:cubicBezTo>
                  <a:cubicBezTo>
                    <a:pt x="847" y="10369"/>
                    <a:pt x="424" y="14439"/>
                    <a:pt x="1059" y="16943"/>
                  </a:cubicBezTo>
                  <a:cubicBezTo>
                    <a:pt x="1694" y="19448"/>
                    <a:pt x="3388" y="20387"/>
                    <a:pt x="6988" y="20856"/>
                  </a:cubicBezTo>
                  <a:cubicBezTo>
                    <a:pt x="10588" y="21326"/>
                    <a:pt x="16094" y="21326"/>
                    <a:pt x="2160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0473393" y="2331321"/>
              <a:ext cx="264457" cy="27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69" fill="norm" stroke="1" extrusionOk="0">
                  <a:moveTo>
                    <a:pt x="8561" y="15729"/>
                  </a:moveTo>
                  <a:cubicBezTo>
                    <a:pt x="8218" y="14911"/>
                    <a:pt x="7875" y="14092"/>
                    <a:pt x="7104" y="13601"/>
                  </a:cubicBezTo>
                  <a:cubicBezTo>
                    <a:pt x="6332" y="13111"/>
                    <a:pt x="5132" y="12947"/>
                    <a:pt x="3847" y="13683"/>
                  </a:cubicBezTo>
                  <a:cubicBezTo>
                    <a:pt x="2561" y="14420"/>
                    <a:pt x="1189" y="16056"/>
                    <a:pt x="504" y="17365"/>
                  </a:cubicBezTo>
                  <a:cubicBezTo>
                    <a:pt x="-182" y="18674"/>
                    <a:pt x="-182" y="19656"/>
                    <a:pt x="589" y="20311"/>
                  </a:cubicBezTo>
                  <a:cubicBezTo>
                    <a:pt x="1361" y="20965"/>
                    <a:pt x="2904" y="21292"/>
                    <a:pt x="4618" y="19983"/>
                  </a:cubicBezTo>
                  <a:cubicBezTo>
                    <a:pt x="6332" y="18674"/>
                    <a:pt x="8218" y="15729"/>
                    <a:pt x="9418" y="12538"/>
                  </a:cubicBezTo>
                  <a:cubicBezTo>
                    <a:pt x="10618" y="9347"/>
                    <a:pt x="11132" y="5911"/>
                    <a:pt x="11304" y="3620"/>
                  </a:cubicBezTo>
                  <a:cubicBezTo>
                    <a:pt x="11475" y="1329"/>
                    <a:pt x="11304" y="183"/>
                    <a:pt x="10961" y="20"/>
                  </a:cubicBezTo>
                  <a:cubicBezTo>
                    <a:pt x="10618" y="-144"/>
                    <a:pt x="10104" y="674"/>
                    <a:pt x="9332" y="3456"/>
                  </a:cubicBezTo>
                  <a:cubicBezTo>
                    <a:pt x="8561" y="6238"/>
                    <a:pt x="7532" y="10983"/>
                    <a:pt x="7018" y="13847"/>
                  </a:cubicBezTo>
                  <a:cubicBezTo>
                    <a:pt x="6504" y="16711"/>
                    <a:pt x="6504" y="17692"/>
                    <a:pt x="6589" y="18592"/>
                  </a:cubicBezTo>
                  <a:cubicBezTo>
                    <a:pt x="6675" y="19492"/>
                    <a:pt x="6847" y="20311"/>
                    <a:pt x="7361" y="20801"/>
                  </a:cubicBezTo>
                  <a:cubicBezTo>
                    <a:pt x="7875" y="21292"/>
                    <a:pt x="8732" y="21456"/>
                    <a:pt x="9761" y="20229"/>
                  </a:cubicBezTo>
                  <a:cubicBezTo>
                    <a:pt x="10789" y="19001"/>
                    <a:pt x="11989" y="16383"/>
                    <a:pt x="12589" y="14665"/>
                  </a:cubicBezTo>
                  <a:cubicBezTo>
                    <a:pt x="13189" y="12947"/>
                    <a:pt x="13189" y="12129"/>
                    <a:pt x="13018" y="12292"/>
                  </a:cubicBezTo>
                  <a:cubicBezTo>
                    <a:pt x="12847" y="12456"/>
                    <a:pt x="12504" y="13601"/>
                    <a:pt x="12247" y="14583"/>
                  </a:cubicBezTo>
                  <a:cubicBezTo>
                    <a:pt x="11989" y="15565"/>
                    <a:pt x="11818" y="16383"/>
                    <a:pt x="11989" y="17120"/>
                  </a:cubicBezTo>
                  <a:cubicBezTo>
                    <a:pt x="12161" y="17856"/>
                    <a:pt x="12675" y="18511"/>
                    <a:pt x="13275" y="18592"/>
                  </a:cubicBezTo>
                  <a:cubicBezTo>
                    <a:pt x="13875" y="18674"/>
                    <a:pt x="14561" y="18183"/>
                    <a:pt x="15247" y="17201"/>
                  </a:cubicBezTo>
                  <a:cubicBezTo>
                    <a:pt x="15932" y="16220"/>
                    <a:pt x="16618" y="14747"/>
                    <a:pt x="16961" y="14501"/>
                  </a:cubicBezTo>
                  <a:cubicBezTo>
                    <a:pt x="17304" y="14256"/>
                    <a:pt x="17304" y="15238"/>
                    <a:pt x="17389" y="16138"/>
                  </a:cubicBezTo>
                  <a:cubicBezTo>
                    <a:pt x="17475" y="17038"/>
                    <a:pt x="17647" y="17856"/>
                    <a:pt x="18332" y="18592"/>
                  </a:cubicBezTo>
                  <a:cubicBezTo>
                    <a:pt x="19018" y="19329"/>
                    <a:pt x="20218" y="19983"/>
                    <a:pt x="21418" y="20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746177" y="2314267"/>
              <a:ext cx="328223" cy="29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4" fill="norm" stroke="1" extrusionOk="0">
                  <a:moveTo>
                    <a:pt x="4856" y="12652"/>
                  </a:moveTo>
                  <a:cubicBezTo>
                    <a:pt x="4163" y="12500"/>
                    <a:pt x="3471" y="12348"/>
                    <a:pt x="2640" y="13109"/>
                  </a:cubicBezTo>
                  <a:cubicBezTo>
                    <a:pt x="1809" y="13869"/>
                    <a:pt x="840" y="15543"/>
                    <a:pt x="356" y="16760"/>
                  </a:cubicBezTo>
                  <a:cubicBezTo>
                    <a:pt x="-129" y="17976"/>
                    <a:pt x="-129" y="18737"/>
                    <a:pt x="425" y="19574"/>
                  </a:cubicBezTo>
                  <a:cubicBezTo>
                    <a:pt x="979" y="20410"/>
                    <a:pt x="2086" y="21323"/>
                    <a:pt x="3333" y="21399"/>
                  </a:cubicBezTo>
                  <a:cubicBezTo>
                    <a:pt x="4579" y="21475"/>
                    <a:pt x="5963" y="20714"/>
                    <a:pt x="6933" y="19954"/>
                  </a:cubicBezTo>
                  <a:cubicBezTo>
                    <a:pt x="7902" y="19193"/>
                    <a:pt x="8456" y="18433"/>
                    <a:pt x="8871" y="17672"/>
                  </a:cubicBezTo>
                  <a:cubicBezTo>
                    <a:pt x="9286" y="16912"/>
                    <a:pt x="9563" y="16151"/>
                    <a:pt x="9217" y="15771"/>
                  </a:cubicBezTo>
                  <a:cubicBezTo>
                    <a:pt x="8871" y="15390"/>
                    <a:pt x="7902" y="15390"/>
                    <a:pt x="7071" y="15695"/>
                  </a:cubicBezTo>
                  <a:cubicBezTo>
                    <a:pt x="6240" y="15999"/>
                    <a:pt x="5548" y="16607"/>
                    <a:pt x="5133" y="17292"/>
                  </a:cubicBezTo>
                  <a:cubicBezTo>
                    <a:pt x="4717" y="17976"/>
                    <a:pt x="4579" y="18737"/>
                    <a:pt x="4786" y="19345"/>
                  </a:cubicBezTo>
                  <a:cubicBezTo>
                    <a:pt x="4994" y="19954"/>
                    <a:pt x="5548" y="20410"/>
                    <a:pt x="6656" y="20562"/>
                  </a:cubicBezTo>
                  <a:cubicBezTo>
                    <a:pt x="7763" y="20714"/>
                    <a:pt x="9425" y="20562"/>
                    <a:pt x="10879" y="19574"/>
                  </a:cubicBezTo>
                  <a:cubicBezTo>
                    <a:pt x="12333" y="18585"/>
                    <a:pt x="13579" y="16760"/>
                    <a:pt x="14825" y="14098"/>
                  </a:cubicBezTo>
                  <a:cubicBezTo>
                    <a:pt x="16071" y="11436"/>
                    <a:pt x="17317" y="7937"/>
                    <a:pt x="18079" y="5731"/>
                  </a:cubicBezTo>
                  <a:cubicBezTo>
                    <a:pt x="18840" y="3526"/>
                    <a:pt x="19117" y="2613"/>
                    <a:pt x="19186" y="1776"/>
                  </a:cubicBezTo>
                  <a:cubicBezTo>
                    <a:pt x="19256" y="940"/>
                    <a:pt x="19117" y="179"/>
                    <a:pt x="18771" y="27"/>
                  </a:cubicBezTo>
                  <a:cubicBezTo>
                    <a:pt x="18425" y="-125"/>
                    <a:pt x="17871" y="331"/>
                    <a:pt x="17248" y="2157"/>
                  </a:cubicBezTo>
                  <a:cubicBezTo>
                    <a:pt x="16625" y="3982"/>
                    <a:pt x="15933" y="7176"/>
                    <a:pt x="15586" y="9610"/>
                  </a:cubicBezTo>
                  <a:cubicBezTo>
                    <a:pt x="15240" y="12044"/>
                    <a:pt x="15240" y="13717"/>
                    <a:pt x="15240" y="15010"/>
                  </a:cubicBezTo>
                  <a:cubicBezTo>
                    <a:pt x="15240" y="16303"/>
                    <a:pt x="15240" y="17216"/>
                    <a:pt x="15586" y="17672"/>
                  </a:cubicBezTo>
                  <a:cubicBezTo>
                    <a:pt x="15933" y="18129"/>
                    <a:pt x="16625" y="18129"/>
                    <a:pt x="17040" y="17748"/>
                  </a:cubicBezTo>
                  <a:cubicBezTo>
                    <a:pt x="17456" y="17368"/>
                    <a:pt x="17594" y="16607"/>
                    <a:pt x="17594" y="15847"/>
                  </a:cubicBezTo>
                  <a:cubicBezTo>
                    <a:pt x="17594" y="15086"/>
                    <a:pt x="17456" y="14326"/>
                    <a:pt x="16971" y="13717"/>
                  </a:cubicBezTo>
                  <a:cubicBezTo>
                    <a:pt x="16486" y="13109"/>
                    <a:pt x="15656" y="12652"/>
                    <a:pt x="14825" y="12424"/>
                  </a:cubicBezTo>
                  <a:cubicBezTo>
                    <a:pt x="13994" y="12196"/>
                    <a:pt x="13163" y="12196"/>
                    <a:pt x="13094" y="12272"/>
                  </a:cubicBezTo>
                  <a:cubicBezTo>
                    <a:pt x="13025" y="12348"/>
                    <a:pt x="13717" y="12500"/>
                    <a:pt x="14756" y="12652"/>
                  </a:cubicBezTo>
                  <a:cubicBezTo>
                    <a:pt x="15794" y="12805"/>
                    <a:pt x="17179" y="12957"/>
                    <a:pt x="18079" y="13413"/>
                  </a:cubicBezTo>
                  <a:cubicBezTo>
                    <a:pt x="18979" y="13869"/>
                    <a:pt x="19394" y="14630"/>
                    <a:pt x="19602" y="15467"/>
                  </a:cubicBezTo>
                  <a:cubicBezTo>
                    <a:pt x="19809" y="16303"/>
                    <a:pt x="19809" y="17216"/>
                    <a:pt x="19740" y="18052"/>
                  </a:cubicBezTo>
                  <a:cubicBezTo>
                    <a:pt x="19671" y="18889"/>
                    <a:pt x="19533" y="19650"/>
                    <a:pt x="19463" y="19574"/>
                  </a:cubicBezTo>
                  <a:cubicBezTo>
                    <a:pt x="19394" y="19498"/>
                    <a:pt x="19394" y="18585"/>
                    <a:pt x="19740" y="16607"/>
                  </a:cubicBezTo>
                  <a:cubicBezTo>
                    <a:pt x="20086" y="14630"/>
                    <a:pt x="20779" y="11588"/>
                    <a:pt x="21471" y="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1076516" y="2449945"/>
              <a:ext cx="237476" cy="13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25" fill="norm" stroke="1" extrusionOk="0">
                  <a:moveTo>
                    <a:pt x="7264" y="3455"/>
                  </a:moveTo>
                  <a:cubicBezTo>
                    <a:pt x="4970" y="4827"/>
                    <a:pt x="2676" y="6198"/>
                    <a:pt x="1434" y="7913"/>
                  </a:cubicBezTo>
                  <a:cubicBezTo>
                    <a:pt x="191" y="9627"/>
                    <a:pt x="0" y="11684"/>
                    <a:pt x="0" y="13570"/>
                  </a:cubicBezTo>
                  <a:cubicBezTo>
                    <a:pt x="0" y="15455"/>
                    <a:pt x="191" y="17170"/>
                    <a:pt x="765" y="18027"/>
                  </a:cubicBezTo>
                  <a:cubicBezTo>
                    <a:pt x="1338" y="18884"/>
                    <a:pt x="2294" y="18884"/>
                    <a:pt x="3250" y="18541"/>
                  </a:cubicBezTo>
                  <a:cubicBezTo>
                    <a:pt x="4205" y="18198"/>
                    <a:pt x="5161" y="17513"/>
                    <a:pt x="5926" y="16313"/>
                  </a:cubicBezTo>
                  <a:cubicBezTo>
                    <a:pt x="6690" y="15113"/>
                    <a:pt x="7264" y="13398"/>
                    <a:pt x="7837" y="11855"/>
                  </a:cubicBezTo>
                  <a:cubicBezTo>
                    <a:pt x="8411" y="10313"/>
                    <a:pt x="8984" y="8941"/>
                    <a:pt x="9558" y="9113"/>
                  </a:cubicBezTo>
                  <a:cubicBezTo>
                    <a:pt x="10131" y="9284"/>
                    <a:pt x="10704" y="10998"/>
                    <a:pt x="10991" y="12713"/>
                  </a:cubicBezTo>
                  <a:cubicBezTo>
                    <a:pt x="11278" y="14427"/>
                    <a:pt x="11278" y="16141"/>
                    <a:pt x="11087" y="17855"/>
                  </a:cubicBezTo>
                  <a:cubicBezTo>
                    <a:pt x="10896" y="19570"/>
                    <a:pt x="10513" y="21284"/>
                    <a:pt x="10418" y="21113"/>
                  </a:cubicBezTo>
                  <a:cubicBezTo>
                    <a:pt x="10322" y="20941"/>
                    <a:pt x="10513" y="18884"/>
                    <a:pt x="11660" y="15113"/>
                  </a:cubicBezTo>
                  <a:cubicBezTo>
                    <a:pt x="12807" y="11341"/>
                    <a:pt x="14910" y="5855"/>
                    <a:pt x="16535" y="2941"/>
                  </a:cubicBezTo>
                  <a:cubicBezTo>
                    <a:pt x="18159" y="27"/>
                    <a:pt x="19306" y="-316"/>
                    <a:pt x="20166" y="198"/>
                  </a:cubicBezTo>
                  <a:cubicBezTo>
                    <a:pt x="21027" y="713"/>
                    <a:pt x="21600" y="2084"/>
                    <a:pt x="21409" y="5341"/>
                  </a:cubicBezTo>
                  <a:cubicBezTo>
                    <a:pt x="21218" y="8598"/>
                    <a:pt x="20262" y="13741"/>
                    <a:pt x="19306" y="1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1447054" y="2261728"/>
              <a:ext cx="14804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6410" y="3484"/>
                    <a:pt x="11543" y="6968"/>
                    <a:pt x="7892" y="10219"/>
                  </a:cubicBezTo>
                  <a:cubicBezTo>
                    <a:pt x="4241" y="13471"/>
                    <a:pt x="1808" y="16490"/>
                    <a:pt x="743" y="18348"/>
                  </a:cubicBezTo>
                  <a:cubicBezTo>
                    <a:pt x="-322" y="20206"/>
                    <a:pt x="-18" y="20903"/>
                    <a:pt x="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1484992" y="2470059"/>
              <a:ext cx="115732" cy="28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48" fill="norm" stroke="1" extrusionOk="0">
                  <a:moveTo>
                    <a:pt x="20065" y="2951"/>
                  </a:moveTo>
                  <a:cubicBezTo>
                    <a:pt x="20451" y="2157"/>
                    <a:pt x="20836" y="1362"/>
                    <a:pt x="19872" y="807"/>
                  </a:cubicBezTo>
                  <a:cubicBezTo>
                    <a:pt x="18908" y="251"/>
                    <a:pt x="16593" y="-67"/>
                    <a:pt x="14665" y="12"/>
                  </a:cubicBezTo>
                  <a:cubicBezTo>
                    <a:pt x="12736" y="92"/>
                    <a:pt x="11193" y="568"/>
                    <a:pt x="9843" y="1124"/>
                  </a:cubicBezTo>
                  <a:cubicBezTo>
                    <a:pt x="8493" y="1680"/>
                    <a:pt x="7336" y="2315"/>
                    <a:pt x="6758" y="3030"/>
                  </a:cubicBezTo>
                  <a:cubicBezTo>
                    <a:pt x="6179" y="3745"/>
                    <a:pt x="6179" y="4539"/>
                    <a:pt x="7143" y="4936"/>
                  </a:cubicBezTo>
                  <a:cubicBezTo>
                    <a:pt x="8108" y="5333"/>
                    <a:pt x="10036" y="5333"/>
                    <a:pt x="11772" y="5095"/>
                  </a:cubicBezTo>
                  <a:cubicBezTo>
                    <a:pt x="13508" y="4857"/>
                    <a:pt x="15051" y="4380"/>
                    <a:pt x="16593" y="3824"/>
                  </a:cubicBezTo>
                  <a:cubicBezTo>
                    <a:pt x="18136" y="3268"/>
                    <a:pt x="19679" y="2633"/>
                    <a:pt x="20451" y="2951"/>
                  </a:cubicBezTo>
                  <a:cubicBezTo>
                    <a:pt x="21222" y="3268"/>
                    <a:pt x="21222" y="4539"/>
                    <a:pt x="20836" y="6921"/>
                  </a:cubicBezTo>
                  <a:cubicBezTo>
                    <a:pt x="20451" y="9304"/>
                    <a:pt x="19679" y="12798"/>
                    <a:pt x="17365" y="15418"/>
                  </a:cubicBezTo>
                  <a:cubicBezTo>
                    <a:pt x="15051" y="18039"/>
                    <a:pt x="11193" y="19786"/>
                    <a:pt x="8108" y="20659"/>
                  </a:cubicBezTo>
                  <a:cubicBezTo>
                    <a:pt x="5022" y="21533"/>
                    <a:pt x="2708" y="21533"/>
                    <a:pt x="1358" y="20898"/>
                  </a:cubicBezTo>
                  <a:cubicBezTo>
                    <a:pt x="8" y="20262"/>
                    <a:pt x="-378" y="18992"/>
                    <a:pt x="393" y="17721"/>
                  </a:cubicBezTo>
                  <a:cubicBezTo>
                    <a:pt x="1165" y="16451"/>
                    <a:pt x="3093" y="15180"/>
                    <a:pt x="5022" y="13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1640608" y="2461496"/>
              <a:ext cx="170393" cy="10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345" fill="norm" stroke="1" extrusionOk="0">
                  <a:moveTo>
                    <a:pt x="1467" y="13392"/>
                  </a:moveTo>
                  <a:cubicBezTo>
                    <a:pt x="2800" y="12545"/>
                    <a:pt x="4134" y="11698"/>
                    <a:pt x="5067" y="9369"/>
                  </a:cubicBezTo>
                  <a:cubicBezTo>
                    <a:pt x="6000" y="7040"/>
                    <a:pt x="6534" y="3228"/>
                    <a:pt x="6134" y="1534"/>
                  </a:cubicBezTo>
                  <a:cubicBezTo>
                    <a:pt x="5734" y="-160"/>
                    <a:pt x="4400" y="263"/>
                    <a:pt x="3200" y="2381"/>
                  </a:cubicBezTo>
                  <a:cubicBezTo>
                    <a:pt x="2000" y="4498"/>
                    <a:pt x="934" y="8310"/>
                    <a:pt x="400" y="11275"/>
                  </a:cubicBezTo>
                  <a:cubicBezTo>
                    <a:pt x="-133" y="14240"/>
                    <a:pt x="-133" y="16357"/>
                    <a:pt x="400" y="18051"/>
                  </a:cubicBezTo>
                  <a:cubicBezTo>
                    <a:pt x="934" y="19745"/>
                    <a:pt x="2000" y="21016"/>
                    <a:pt x="4134" y="19957"/>
                  </a:cubicBezTo>
                  <a:cubicBezTo>
                    <a:pt x="6267" y="18898"/>
                    <a:pt x="9467" y="15510"/>
                    <a:pt x="11600" y="12545"/>
                  </a:cubicBezTo>
                  <a:cubicBezTo>
                    <a:pt x="13734" y="9581"/>
                    <a:pt x="14800" y="7040"/>
                    <a:pt x="15067" y="7251"/>
                  </a:cubicBezTo>
                  <a:cubicBezTo>
                    <a:pt x="15334" y="7463"/>
                    <a:pt x="14800" y="10428"/>
                    <a:pt x="14134" y="12969"/>
                  </a:cubicBezTo>
                  <a:cubicBezTo>
                    <a:pt x="13467" y="15510"/>
                    <a:pt x="12667" y="17628"/>
                    <a:pt x="12134" y="17416"/>
                  </a:cubicBezTo>
                  <a:cubicBezTo>
                    <a:pt x="11600" y="17204"/>
                    <a:pt x="11334" y="14663"/>
                    <a:pt x="11867" y="11698"/>
                  </a:cubicBezTo>
                  <a:cubicBezTo>
                    <a:pt x="12400" y="8734"/>
                    <a:pt x="13734" y="5345"/>
                    <a:pt x="14934" y="3016"/>
                  </a:cubicBezTo>
                  <a:cubicBezTo>
                    <a:pt x="16134" y="687"/>
                    <a:pt x="17200" y="-584"/>
                    <a:pt x="17867" y="263"/>
                  </a:cubicBezTo>
                  <a:cubicBezTo>
                    <a:pt x="18534" y="1110"/>
                    <a:pt x="18800" y="4075"/>
                    <a:pt x="19334" y="6828"/>
                  </a:cubicBezTo>
                  <a:cubicBezTo>
                    <a:pt x="19867" y="9581"/>
                    <a:pt x="20667" y="12122"/>
                    <a:pt x="21467" y="14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1843184" y="2288872"/>
              <a:ext cx="156994" cy="27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84" fill="norm" stroke="1" extrusionOk="0">
                  <a:moveTo>
                    <a:pt x="11878" y="16312"/>
                  </a:moveTo>
                  <a:cubicBezTo>
                    <a:pt x="11025" y="15648"/>
                    <a:pt x="10173" y="14983"/>
                    <a:pt x="8894" y="14651"/>
                  </a:cubicBezTo>
                  <a:cubicBezTo>
                    <a:pt x="7615" y="14318"/>
                    <a:pt x="5910" y="14318"/>
                    <a:pt x="4204" y="15149"/>
                  </a:cubicBezTo>
                  <a:cubicBezTo>
                    <a:pt x="2499" y="15980"/>
                    <a:pt x="794" y="17641"/>
                    <a:pt x="225" y="18888"/>
                  </a:cubicBezTo>
                  <a:cubicBezTo>
                    <a:pt x="-343" y="20134"/>
                    <a:pt x="225" y="20965"/>
                    <a:pt x="1220" y="21214"/>
                  </a:cubicBezTo>
                  <a:cubicBezTo>
                    <a:pt x="2215" y="21463"/>
                    <a:pt x="3636" y="21131"/>
                    <a:pt x="6336" y="18888"/>
                  </a:cubicBezTo>
                  <a:cubicBezTo>
                    <a:pt x="9036" y="16645"/>
                    <a:pt x="13015" y="12491"/>
                    <a:pt x="15715" y="9334"/>
                  </a:cubicBezTo>
                  <a:cubicBezTo>
                    <a:pt x="18415" y="6177"/>
                    <a:pt x="19836" y="4017"/>
                    <a:pt x="20546" y="2521"/>
                  </a:cubicBezTo>
                  <a:cubicBezTo>
                    <a:pt x="21257" y="1026"/>
                    <a:pt x="21257" y="195"/>
                    <a:pt x="20546" y="29"/>
                  </a:cubicBezTo>
                  <a:cubicBezTo>
                    <a:pt x="19836" y="-137"/>
                    <a:pt x="18415" y="361"/>
                    <a:pt x="16710" y="2605"/>
                  </a:cubicBezTo>
                  <a:cubicBezTo>
                    <a:pt x="15004" y="4848"/>
                    <a:pt x="13015" y="8835"/>
                    <a:pt x="12020" y="11328"/>
                  </a:cubicBezTo>
                  <a:cubicBezTo>
                    <a:pt x="11025" y="13820"/>
                    <a:pt x="11025" y="14817"/>
                    <a:pt x="11025" y="15731"/>
                  </a:cubicBezTo>
                  <a:cubicBezTo>
                    <a:pt x="11025" y="16645"/>
                    <a:pt x="11025" y="17475"/>
                    <a:pt x="11736" y="18057"/>
                  </a:cubicBezTo>
                  <a:cubicBezTo>
                    <a:pt x="12446" y="18638"/>
                    <a:pt x="13868" y="18971"/>
                    <a:pt x="14720" y="19054"/>
                  </a:cubicBezTo>
                  <a:cubicBezTo>
                    <a:pt x="15573" y="19137"/>
                    <a:pt x="15857" y="18971"/>
                    <a:pt x="16141" y="1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1984566" y="2395078"/>
              <a:ext cx="194734" cy="16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2583" y="12000"/>
                  </a:moveTo>
                  <a:cubicBezTo>
                    <a:pt x="3757" y="11200"/>
                    <a:pt x="4930" y="10400"/>
                    <a:pt x="5048" y="9600"/>
                  </a:cubicBezTo>
                  <a:cubicBezTo>
                    <a:pt x="5165" y="8800"/>
                    <a:pt x="4226" y="8000"/>
                    <a:pt x="3287" y="8267"/>
                  </a:cubicBezTo>
                  <a:cubicBezTo>
                    <a:pt x="2348" y="8533"/>
                    <a:pt x="1409" y="9867"/>
                    <a:pt x="822" y="11600"/>
                  </a:cubicBezTo>
                  <a:cubicBezTo>
                    <a:pt x="235" y="13333"/>
                    <a:pt x="0" y="15467"/>
                    <a:pt x="0" y="17200"/>
                  </a:cubicBezTo>
                  <a:cubicBezTo>
                    <a:pt x="0" y="18933"/>
                    <a:pt x="235" y="20267"/>
                    <a:pt x="1057" y="20667"/>
                  </a:cubicBezTo>
                  <a:cubicBezTo>
                    <a:pt x="1878" y="21067"/>
                    <a:pt x="3287" y="20533"/>
                    <a:pt x="4696" y="19067"/>
                  </a:cubicBezTo>
                  <a:cubicBezTo>
                    <a:pt x="6104" y="17600"/>
                    <a:pt x="7513" y="15200"/>
                    <a:pt x="8804" y="13200"/>
                  </a:cubicBezTo>
                  <a:cubicBezTo>
                    <a:pt x="10096" y="11200"/>
                    <a:pt x="11270" y="9600"/>
                    <a:pt x="11974" y="9467"/>
                  </a:cubicBezTo>
                  <a:cubicBezTo>
                    <a:pt x="12678" y="9333"/>
                    <a:pt x="12913" y="10667"/>
                    <a:pt x="13148" y="12000"/>
                  </a:cubicBezTo>
                  <a:cubicBezTo>
                    <a:pt x="13383" y="13333"/>
                    <a:pt x="13617" y="14667"/>
                    <a:pt x="13735" y="16000"/>
                  </a:cubicBezTo>
                  <a:cubicBezTo>
                    <a:pt x="13852" y="17333"/>
                    <a:pt x="13852" y="18667"/>
                    <a:pt x="13383" y="19733"/>
                  </a:cubicBezTo>
                  <a:cubicBezTo>
                    <a:pt x="12913" y="20800"/>
                    <a:pt x="11974" y="21600"/>
                    <a:pt x="11504" y="20800"/>
                  </a:cubicBezTo>
                  <a:cubicBezTo>
                    <a:pt x="11035" y="20000"/>
                    <a:pt x="11035" y="17600"/>
                    <a:pt x="12796" y="13867"/>
                  </a:cubicBezTo>
                  <a:cubicBezTo>
                    <a:pt x="14557" y="10133"/>
                    <a:pt x="18078" y="5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2211049" y="2312528"/>
              <a:ext cx="133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047"/>
                    <a:pt x="17486" y="2095"/>
                    <a:pt x="14743" y="4713"/>
                  </a:cubicBezTo>
                  <a:cubicBezTo>
                    <a:pt x="12000" y="7331"/>
                    <a:pt x="8571" y="11520"/>
                    <a:pt x="6000" y="14596"/>
                  </a:cubicBezTo>
                  <a:cubicBezTo>
                    <a:pt x="3429" y="17673"/>
                    <a:pt x="1714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2258415" y="2500826"/>
              <a:ext cx="128319" cy="26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83" fill="norm" stroke="1" extrusionOk="0">
                  <a:moveTo>
                    <a:pt x="5886" y="6300"/>
                  </a:moveTo>
                  <a:cubicBezTo>
                    <a:pt x="4115" y="10552"/>
                    <a:pt x="2345" y="14804"/>
                    <a:pt x="1282" y="17525"/>
                  </a:cubicBezTo>
                  <a:cubicBezTo>
                    <a:pt x="220" y="20246"/>
                    <a:pt x="-134" y="21437"/>
                    <a:pt x="43" y="21267"/>
                  </a:cubicBezTo>
                  <a:cubicBezTo>
                    <a:pt x="220" y="21097"/>
                    <a:pt x="928" y="19566"/>
                    <a:pt x="2876" y="16250"/>
                  </a:cubicBezTo>
                  <a:cubicBezTo>
                    <a:pt x="4823" y="12933"/>
                    <a:pt x="8010" y="7831"/>
                    <a:pt x="10312" y="4854"/>
                  </a:cubicBezTo>
                  <a:cubicBezTo>
                    <a:pt x="12614" y="1878"/>
                    <a:pt x="14030" y="1028"/>
                    <a:pt x="15623" y="517"/>
                  </a:cubicBezTo>
                  <a:cubicBezTo>
                    <a:pt x="17217" y="7"/>
                    <a:pt x="18987" y="-163"/>
                    <a:pt x="20050" y="177"/>
                  </a:cubicBezTo>
                  <a:cubicBezTo>
                    <a:pt x="21112" y="517"/>
                    <a:pt x="21466" y="1368"/>
                    <a:pt x="21466" y="2218"/>
                  </a:cubicBezTo>
                  <a:cubicBezTo>
                    <a:pt x="21466" y="3068"/>
                    <a:pt x="21112" y="3919"/>
                    <a:pt x="19518" y="4854"/>
                  </a:cubicBezTo>
                  <a:cubicBezTo>
                    <a:pt x="17925" y="5790"/>
                    <a:pt x="15092" y="6810"/>
                    <a:pt x="12791" y="7406"/>
                  </a:cubicBezTo>
                  <a:cubicBezTo>
                    <a:pt x="10489" y="8001"/>
                    <a:pt x="8718" y="8171"/>
                    <a:pt x="8896" y="7916"/>
                  </a:cubicBezTo>
                  <a:cubicBezTo>
                    <a:pt x="9073" y="7661"/>
                    <a:pt x="11197" y="6980"/>
                    <a:pt x="13322" y="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2391765" y="2503028"/>
              <a:ext cx="66936" cy="11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64" fill="norm" stroke="1" extrusionOk="0">
                  <a:moveTo>
                    <a:pt x="13245" y="4891"/>
                  </a:moveTo>
                  <a:cubicBezTo>
                    <a:pt x="9870" y="4891"/>
                    <a:pt x="6495" y="4891"/>
                    <a:pt x="4132" y="6317"/>
                  </a:cubicBezTo>
                  <a:cubicBezTo>
                    <a:pt x="1770" y="7743"/>
                    <a:pt x="420" y="10596"/>
                    <a:pt x="82" y="13245"/>
                  </a:cubicBezTo>
                  <a:cubicBezTo>
                    <a:pt x="-255" y="15894"/>
                    <a:pt x="420" y="18340"/>
                    <a:pt x="2445" y="19766"/>
                  </a:cubicBezTo>
                  <a:cubicBezTo>
                    <a:pt x="4470" y="21192"/>
                    <a:pt x="7845" y="21600"/>
                    <a:pt x="10545" y="20989"/>
                  </a:cubicBezTo>
                  <a:cubicBezTo>
                    <a:pt x="13245" y="20377"/>
                    <a:pt x="15270" y="18747"/>
                    <a:pt x="16957" y="15079"/>
                  </a:cubicBezTo>
                  <a:cubicBezTo>
                    <a:pt x="18645" y="11411"/>
                    <a:pt x="19995" y="5706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2477750" y="2490328"/>
              <a:ext cx="101600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098"/>
                  </a:moveTo>
                  <a:cubicBezTo>
                    <a:pt x="450" y="6590"/>
                    <a:pt x="900" y="12081"/>
                    <a:pt x="1350" y="15742"/>
                  </a:cubicBezTo>
                  <a:cubicBezTo>
                    <a:pt x="1800" y="19403"/>
                    <a:pt x="2250" y="21234"/>
                    <a:pt x="3150" y="21417"/>
                  </a:cubicBezTo>
                  <a:cubicBezTo>
                    <a:pt x="4050" y="21600"/>
                    <a:pt x="5400" y="20136"/>
                    <a:pt x="7650" y="16841"/>
                  </a:cubicBezTo>
                  <a:cubicBezTo>
                    <a:pt x="9900" y="13546"/>
                    <a:pt x="13050" y="8420"/>
                    <a:pt x="15525" y="5308"/>
                  </a:cubicBezTo>
                  <a:cubicBezTo>
                    <a:pt x="18000" y="2197"/>
                    <a:pt x="19800" y="10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2561308" y="2355848"/>
              <a:ext cx="283046" cy="44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41" fill="norm" stroke="1" extrusionOk="0">
                  <a:moveTo>
                    <a:pt x="1364" y="8078"/>
                  </a:moveTo>
                  <a:cubicBezTo>
                    <a:pt x="1844" y="8489"/>
                    <a:pt x="2324" y="8901"/>
                    <a:pt x="3044" y="8746"/>
                  </a:cubicBezTo>
                  <a:cubicBezTo>
                    <a:pt x="3764" y="8592"/>
                    <a:pt x="4724" y="7872"/>
                    <a:pt x="4804" y="7461"/>
                  </a:cubicBezTo>
                  <a:cubicBezTo>
                    <a:pt x="4884" y="7049"/>
                    <a:pt x="4084" y="6946"/>
                    <a:pt x="3364" y="7049"/>
                  </a:cubicBezTo>
                  <a:cubicBezTo>
                    <a:pt x="2644" y="7152"/>
                    <a:pt x="2004" y="7461"/>
                    <a:pt x="1444" y="8181"/>
                  </a:cubicBezTo>
                  <a:cubicBezTo>
                    <a:pt x="884" y="8901"/>
                    <a:pt x="404" y="10032"/>
                    <a:pt x="164" y="10855"/>
                  </a:cubicBezTo>
                  <a:cubicBezTo>
                    <a:pt x="-76" y="11678"/>
                    <a:pt x="-76" y="12192"/>
                    <a:pt x="324" y="12501"/>
                  </a:cubicBezTo>
                  <a:cubicBezTo>
                    <a:pt x="724" y="12809"/>
                    <a:pt x="1524" y="12912"/>
                    <a:pt x="2244" y="12809"/>
                  </a:cubicBezTo>
                  <a:cubicBezTo>
                    <a:pt x="2964" y="12706"/>
                    <a:pt x="3604" y="12398"/>
                    <a:pt x="4404" y="11421"/>
                  </a:cubicBezTo>
                  <a:cubicBezTo>
                    <a:pt x="5204" y="10443"/>
                    <a:pt x="6164" y="8798"/>
                    <a:pt x="6964" y="7821"/>
                  </a:cubicBezTo>
                  <a:cubicBezTo>
                    <a:pt x="7764" y="6843"/>
                    <a:pt x="8404" y="6535"/>
                    <a:pt x="8804" y="6638"/>
                  </a:cubicBezTo>
                  <a:cubicBezTo>
                    <a:pt x="9204" y="6741"/>
                    <a:pt x="9364" y="7255"/>
                    <a:pt x="9444" y="8026"/>
                  </a:cubicBezTo>
                  <a:cubicBezTo>
                    <a:pt x="9524" y="8798"/>
                    <a:pt x="9524" y="9826"/>
                    <a:pt x="9524" y="10598"/>
                  </a:cubicBezTo>
                  <a:cubicBezTo>
                    <a:pt x="9524" y="11369"/>
                    <a:pt x="9524" y="11883"/>
                    <a:pt x="9124" y="12346"/>
                  </a:cubicBezTo>
                  <a:cubicBezTo>
                    <a:pt x="8724" y="12809"/>
                    <a:pt x="7924" y="13221"/>
                    <a:pt x="7444" y="13169"/>
                  </a:cubicBezTo>
                  <a:cubicBezTo>
                    <a:pt x="6964" y="13118"/>
                    <a:pt x="6804" y="12603"/>
                    <a:pt x="7284" y="11472"/>
                  </a:cubicBezTo>
                  <a:cubicBezTo>
                    <a:pt x="7764" y="10341"/>
                    <a:pt x="8884" y="8592"/>
                    <a:pt x="10724" y="6741"/>
                  </a:cubicBezTo>
                  <a:cubicBezTo>
                    <a:pt x="12564" y="4889"/>
                    <a:pt x="15124" y="2935"/>
                    <a:pt x="16644" y="1701"/>
                  </a:cubicBezTo>
                  <a:cubicBezTo>
                    <a:pt x="18164" y="466"/>
                    <a:pt x="18644" y="-48"/>
                    <a:pt x="18724" y="3"/>
                  </a:cubicBezTo>
                  <a:cubicBezTo>
                    <a:pt x="18804" y="55"/>
                    <a:pt x="18484" y="672"/>
                    <a:pt x="17364" y="2421"/>
                  </a:cubicBezTo>
                  <a:cubicBezTo>
                    <a:pt x="16244" y="4169"/>
                    <a:pt x="14324" y="7049"/>
                    <a:pt x="13364" y="8798"/>
                  </a:cubicBezTo>
                  <a:cubicBezTo>
                    <a:pt x="12404" y="10546"/>
                    <a:pt x="12404" y="11163"/>
                    <a:pt x="12804" y="11472"/>
                  </a:cubicBezTo>
                  <a:cubicBezTo>
                    <a:pt x="13204" y="11781"/>
                    <a:pt x="14004" y="11781"/>
                    <a:pt x="14644" y="11523"/>
                  </a:cubicBezTo>
                  <a:cubicBezTo>
                    <a:pt x="15284" y="11266"/>
                    <a:pt x="15764" y="10752"/>
                    <a:pt x="16084" y="10238"/>
                  </a:cubicBezTo>
                  <a:cubicBezTo>
                    <a:pt x="16404" y="9723"/>
                    <a:pt x="16564" y="9209"/>
                    <a:pt x="16404" y="8695"/>
                  </a:cubicBezTo>
                  <a:cubicBezTo>
                    <a:pt x="16244" y="8181"/>
                    <a:pt x="15764" y="7666"/>
                    <a:pt x="15124" y="7358"/>
                  </a:cubicBezTo>
                  <a:cubicBezTo>
                    <a:pt x="14484" y="7049"/>
                    <a:pt x="13684" y="6946"/>
                    <a:pt x="13684" y="6998"/>
                  </a:cubicBezTo>
                  <a:cubicBezTo>
                    <a:pt x="13684" y="7049"/>
                    <a:pt x="14484" y="7255"/>
                    <a:pt x="15284" y="7358"/>
                  </a:cubicBezTo>
                  <a:cubicBezTo>
                    <a:pt x="16084" y="7461"/>
                    <a:pt x="16884" y="7461"/>
                    <a:pt x="17604" y="7615"/>
                  </a:cubicBezTo>
                  <a:cubicBezTo>
                    <a:pt x="18324" y="7769"/>
                    <a:pt x="18964" y="8078"/>
                    <a:pt x="19684" y="8283"/>
                  </a:cubicBezTo>
                  <a:cubicBezTo>
                    <a:pt x="20404" y="8489"/>
                    <a:pt x="21204" y="8592"/>
                    <a:pt x="21364" y="8849"/>
                  </a:cubicBezTo>
                  <a:cubicBezTo>
                    <a:pt x="21524" y="9106"/>
                    <a:pt x="21044" y="9518"/>
                    <a:pt x="20724" y="10495"/>
                  </a:cubicBezTo>
                  <a:cubicBezTo>
                    <a:pt x="20404" y="11472"/>
                    <a:pt x="20244" y="13015"/>
                    <a:pt x="20324" y="14661"/>
                  </a:cubicBezTo>
                  <a:cubicBezTo>
                    <a:pt x="20404" y="16306"/>
                    <a:pt x="20724" y="18055"/>
                    <a:pt x="20804" y="19186"/>
                  </a:cubicBezTo>
                  <a:cubicBezTo>
                    <a:pt x="20884" y="20318"/>
                    <a:pt x="20724" y="20832"/>
                    <a:pt x="20164" y="21141"/>
                  </a:cubicBezTo>
                  <a:cubicBezTo>
                    <a:pt x="19604" y="21449"/>
                    <a:pt x="18644" y="21552"/>
                    <a:pt x="18084" y="21295"/>
                  </a:cubicBezTo>
                  <a:cubicBezTo>
                    <a:pt x="17524" y="21038"/>
                    <a:pt x="17364" y="20421"/>
                    <a:pt x="17364" y="19649"/>
                  </a:cubicBezTo>
                  <a:cubicBezTo>
                    <a:pt x="17364" y="18878"/>
                    <a:pt x="17524" y="17952"/>
                    <a:pt x="17684" y="1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0165221" y="2747685"/>
              <a:ext cx="1467979" cy="7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238" fill="norm" stroke="1" extrusionOk="0">
                  <a:moveTo>
                    <a:pt x="390" y="21238"/>
                  </a:moveTo>
                  <a:cubicBezTo>
                    <a:pt x="203" y="20621"/>
                    <a:pt x="16" y="20004"/>
                    <a:pt x="1" y="20004"/>
                  </a:cubicBezTo>
                  <a:cubicBezTo>
                    <a:pt x="-15" y="20004"/>
                    <a:pt x="141" y="20621"/>
                    <a:pt x="794" y="20312"/>
                  </a:cubicBezTo>
                  <a:cubicBezTo>
                    <a:pt x="1448" y="20004"/>
                    <a:pt x="2599" y="18769"/>
                    <a:pt x="3798" y="17844"/>
                  </a:cubicBezTo>
                  <a:cubicBezTo>
                    <a:pt x="4996" y="16918"/>
                    <a:pt x="6241" y="16301"/>
                    <a:pt x="7424" y="15375"/>
                  </a:cubicBezTo>
                  <a:cubicBezTo>
                    <a:pt x="8606" y="14449"/>
                    <a:pt x="9727" y="13215"/>
                    <a:pt x="10863" y="11981"/>
                  </a:cubicBezTo>
                  <a:cubicBezTo>
                    <a:pt x="11999" y="10747"/>
                    <a:pt x="13150" y="9512"/>
                    <a:pt x="14318" y="8278"/>
                  </a:cubicBezTo>
                  <a:cubicBezTo>
                    <a:pt x="15485" y="7044"/>
                    <a:pt x="16667" y="5809"/>
                    <a:pt x="17788" y="4267"/>
                  </a:cubicBezTo>
                  <a:cubicBezTo>
                    <a:pt x="18908" y="2724"/>
                    <a:pt x="19967" y="872"/>
                    <a:pt x="20589" y="255"/>
                  </a:cubicBezTo>
                  <a:cubicBezTo>
                    <a:pt x="21212" y="-362"/>
                    <a:pt x="21398" y="255"/>
                    <a:pt x="21585" y="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0191749" y="2871328"/>
              <a:ext cx="1752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8" y="20945"/>
                    <a:pt x="1357" y="20291"/>
                    <a:pt x="2152" y="19309"/>
                  </a:cubicBezTo>
                  <a:cubicBezTo>
                    <a:pt x="2948" y="18327"/>
                    <a:pt x="3861" y="17018"/>
                    <a:pt x="4800" y="15709"/>
                  </a:cubicBezTo>
                  <a:cubicBezTo>
                    <a:pt x="5739" y="14400"/>
                    <a:pt x="6704" y="13091"/>
                    <a:pt x="7617" y="12109"/>
                  </a:cubicBezTo>
                  <a:cubicBezTo>
                    <a:pt x="8530" y="11127"/>
                    <a:pt x="9391" y="10473"/>
                    <a:pt x="10252" y="9491"/>
                  </a:cubicBezTo>
                  <a:cubicBezTo>
                    <a:pt x="11113" y="8509"/>
                    <a:pt x="11974" y="7200"/>
                    <a:pt x="12861" y="6218"/>
                  </a:cubicBezTo>
                  <a:cubicBezTo>
                    <a:pt x="13748" y="5236"/>
                    <a:pt x="14661" y="4582"/>
                    <a:pt x="15743" y="3927"/>
                  </a:cubicBezTo>
                  <a:cubicBezTo>
                    <a:pt x="16826" y="3273"/>
                    <a:pt x="18078" y="2618"/>
                    <a:pt x="19083" y="1964"/>
                  </a:cubicBezTo>
                  <a:cubicBezTo>
                    <a:pt x="20087" y="1309"/>
                    <a:pt x="2084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0689960" y="3081689"/>
              <a:ext cx="222159" cy="39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04" fill="norm" stroke="1" extrusionOk="0">
                  <a:moveTo>
                    <a:pt x="3325" y="6128"/>
                  </a:moveTo>
                  <a:cubicBezTo>
                    <a:pt x="3125" y="10242"/>
                    <a:pt x="2925" y="14356"/>
                    <a:pt x="2825" y="15785"/>
                  </a:cubicBezTo>
                  <a:cubicBezTo>
                    <a:pt x="2725" y="17213"/>
                    <a:pt x="2725" y="15956"/>
                    <a:pt x="2325" y="13671"/>
                  </a:cubicBezTo>
                  <a:cubicBezTo>
                    <a:pt x="1925" y="11385"/>
                    <a:pt x="1125" y="8071"/>
                    <a:pt x="625" y="5956"/>
                  </a:cubicBezTo>
                  <a:cubicBezTo>
                    <a:pt x="125" y="3842"/>
                    <a:pt x="-75" y="2928"/>
                    <a:pt x="25" y="2185"/>
                  </a:cubicBezTo>
                  <a:cubicBezTo>
                    <a:pt x="125" y="1442"/>
                    <a:pt x="525" y="871"/>
                    <a:pt x="1225" y="471"/>
                  </a:cubicBezTo>
                  <a:cubicBezTo>
                    <a:pt x="1925" y="71"/>
                    <a:pt x="2925" y="-158"/>
                    <a:pt x="5125" y="128"/>
                  </a:cubicBezTo>
                  <a:cubicBezTo>
                    <a:pt x="7325" y="413"/>
                    <a:pt x="10725" y="1213"/>
                    <a:pt x="13925" y="3042"/>
                  </a:cubicBezTo>
                  <a:cubicBezTo>
                    <a:pt x="17125" y="4871"/>
                    <a:pt x="20125" y="7728"/>
                    <a:pt x="20825" y="10356"/>
                  </a:cubicBezTo>
                  <a:cubicBezTo>
                    <a:pt x="21525" y="12985"/>
                    <a:pt x="19925" y="15385"/>
                    <a:pt x="17725" y="17156"/>
                  </a:cubicBezTo>
                  <a:cubicBezTo>
                    <a:pt x="15525" y="18928"/>
                    <a:pt x="12725" y="20071"/>
                    <a:pt x="10625" y="20699"/>
                  </a:cubicBezTo>
                  <a:cubicBezTo>
                    <a:pt x="8525" y="21328"/>
                    <a:pt x="7125" y="21442"/>
                    <a:pt x="6425" y="21156"/>
                  </a:cubicBezTo>
                  <a:cubicBezTo>
                    <a:pt x="5725" y="20871"/>
                    <a:pt x="5725" y="20185"/>
                    <a:pt x="6225" y="19556"/>
                  </a:cubicBezTo>
                  <a:cubicBezTo>
                    <a:pt x="6725" y="18928"/>
                    <a:pt x="7725" y="18356"/>
                    <a:pt x="8725" y="17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0706099" y="3334878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0951978" y="3424690"/>
              <a:ext cx="224022" cy="17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89" fill="norm" stroke="1" extrusionOk="0">
                  <a:moveTo>
                    <a:pt x="767" y="2975"/>
                  </a:moveTo>
                  <a:cubicBezTo>
                    <a:pt x="1367" y="1946"/>
                    <a:pt x="1967" y="918"/>
                    <a:pt x="2967" y="403"/>
                  </a:cubicBezTo>
                  <a:cubicBezTo>
                    <a:pt x="3967" y="-111"/>
                    <a:pt x="5367" y="-111"/>
                    <a:pt x="6467" y="275"/>
                  </a:cubicBezTo>
                  <a:cubicBezTo>
                    <a:pt x="7567" y="660"/>
                    <a:pt x="8367" y="1432"/>
                    <a:pt x="8167" y="3103"/>
                  </a:cubicBezTo>
                  <a:cubicBezTo>
                    <a:pt x="7967" y="4775"/>
                    <a:pt x="6767" y="7346"/>
                    <a:pt x="5367" y="9660"/>
                  </a:cubicBezTo>
                  <a:cubicBezTo>
                    <a:pt x="3967" y="11975"/>
                    <a:pt x="2367" y="14032"/>
                    <a:pt x="1267" y="15832"/>
                  </a:cubicBezTo>
                  <a:cubicBezTo>
                    <a:pt x="167" y="17632"/>
                    <a:pt x="-433" y="19175"/>
                    <a:pt x="367" y="19946"/>
                  </a:cubicBezTo>
                  <a:cubicBezTo>
                    <a:pt x="1167" y="20718"/>
                    <a:pt x="3367" y="20718"/>
                    <a:pt x="7067" y="20846"/>
                  </a:cubicBezTo>
                  <a:cubicBezTo>
                    <a:pt x="10767" y="20975"/>
                    <a:pt x="15967" y="21232"/>
                    <a:pt x="2116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054350" y="3004678"/>
              <a:ext cx="1885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1" y="20945"/>
                    <a:pt x="1842" y="20291"/>
                    <a:pt x="2836" y="19145"/>
                  </a:cubicBezTo>
                  <a:cubicBezTo>
                    <a:pt x="3830" y="18000"/>
                    <a:pt x="4897" y="16364"/>
                    <a:pt x="5964" y="14891"/>
                  </a:cubicBezTo>
                  <a:cubicBezTo>
                    <a:pt x="7030" y="13418"/>
                    <a:pt x="8097" y="12109"/>
                    <a:pt x="9091" y="10964"/>
                  </a:cubicBezTo>
                  <a:cubicBezTo>
                    <a:pt x="10085" y="9818"/>
                    <a:pt x="11006" y="8836"/>
                    <a:pt x="12048" y="8018"/>
                  </a:cubicBezTo>
                  <a:cubicBezTo>
                    <a:pt x="13091" y="7200"/>
                    <a:pt x="14255" y="6545"/>
                    <a:pt x="15297" y="6055"/>
                  </a:cubicBezTo>
                  <a:cubicBezTo>
                    <a:pt x="16339" y="5564"/>
                    <a:pt x="17261" y="5236"/>
                    <a:pt x="18158" y="4745"/>
                  </a:cubicBezTo>
                  <a:cubicBezTo>
                    <a:pt x="19055" y="4255"/>
                    <a:pt x="19927" y="3600"/>
                    <a:pt x="20424" y="3109"/>
                  </a:cubicBezTo>
                  <a:cubicBezTo>
                    <a:pt x="20921" y="2618"/>
                    <a:pt x="21042" y="2291"/>
                    <a:pt x="21212" y="1964"/>
                  </a:cubicBezTo>
                  <a:cubicBezTo>
                    <a:pt x="21382" y="1636"/>
                    <a:pt x="21600" y="1309"/>
                    <a:pt x="21600" y="982"/>
                  </a:cubicBezTo>
                  <a:cubicBezTo>
                    <a:pt x="21600" y="655"/>
                    <a:pt x="21382" y="327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111500" y="3207878"/>
              <a:ext cx="14541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3" y="21323"/>
                    <a:pt x="1886" y="21046"/>
                    <a:pt x="2924" y="20077"/>
                  </a:cubicBezTo>
                  <a:cubicBezTo>
                    <a:pt x="3962" y="19108"/>
                    <a:pt x="5093" y="17446"/>
                    <a:pt x="6178" y="15923"/>
                  </a:cubicBezTo>
                  <a:cubicBezTo>
                    <a:pt x="7263" y="14400"/>
                    <a:pt x="8300" y="13015"/>
                    <a:pt x="9354" y="11769"/>
                  </a:cubicBezTo>
                  <a:cubicBezTo>
                    <a:pt x="10407" y="10523"/>
                    <a:pt x="11476" y="9415"/>
                    <a:pt x="12639" y="8308"/>
                  </a:cubicBezTo>
                  <a:cubicBezTo>
                    <a:pt x="13803" y="7200"/>
                    <a:pt x="15060" y="6092"/>
                    <a:pt x="16334" y="4985"/>
                  </a:cubicBezTo>
                  <a:cubicBezTo>
                    <a:pt x="17607" y="3877"/>
                    <a:pt x="18896" y="2769"/>
                    <a:pt x="19776" y="1938"/>
                  </a:cubicBezTo>
                  <a:cubicBezTo>
                    <a:pt x="20657" y="1108"/>
                    <a:pt x="2112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112064" y="3369231"/>
              <a:ext cx="204507" cy="39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47" fill="norm" stroke="1" extrusionOk="0">
                  <a:moveTo>
                    <a:pt x="5463" y="3271"/>
                  </a:moveTo>
                  <a:cubicBezTo>
                    <a:pt x="4599" y="7136"/>
                    <a:pt x="3735" y="11001"/>
                    <a:pt x="3087" y="13843"/>
                  </a:cubicBezTo>
                  <a:cubicBezTo>
                    <a:pt x="2439" y="16685"/>
                    <a:pt x="2007" y="18504"/>
                    <a:pt x="1575" y="19698"/>
                  </a:cubicBezTo>
                  <a:cubicBezTo>
                    <a:pt x="1143" y="20892"/>
                    <a:pt x="711" y="21460"/>
                    <a:pt x="495" y="21289"/>
                  </a:cubicBezTo>
                  <a:cubicBezTo>
                    <a:pt x="279" y="21119"/>
                    <a:pt x="279" y="20209"/>
                    <a:pt x="171" y="17538"/>
                  </a:cubicBezTo>
                  <a:cubicBezTo>
                    <a:pt x="63" y="14866"/>
                    <a:pt x="-153" y="10433"/>
                    <a:pt x="171" y="7534"/>
                  </a:cubicBezTo>
                  <a:cubicBezTo>
                    <a:pt x="495" y="4635"/>
                    <a:pt x="1359" y="3271"/>
                    <a:pt x="2331" y="2247"/>
                  </a:cubicBezTo>
                  <a:cubicBezTo>
                    <a:pt x="3303" y="1224"/>
                    <a:pt x="4383" y="542"/>
                    <a:pt x="5787" y="201"/>
                  </a:cubicBezTo>
                  <a:cubicBezTo>
                    <a:pt x="7191" y="-140"/>
                    <a:pt x="8919" y="-140"/>
                    <a:pt x="11511" y="940"/>
                  </a:cubicBezTo>
                  <a:cubicBezTo>
                    <a:pt x="14103" y="2020"/>
                    <a:pt x="17559" y="4180"/>
                    <a:pt x="19395" y="6795"/>
                  </a:cubicBezTo>
                  <a:cubicBezTo>
                    <a:pt x="21231" y="9409"/>
                    <a:pt x="21447" y="12479"/>
                    <a:pt x="19503" y="14980"/>
                  </a:cubicBezTo>
                  <a:cubicBezTo>
                    <a:pt x="17559" y="17481"/>
                    <a:pt x="13455" y="19414"/>
                    <a:pt x="9891" y="20380"/>
                  </a:cubicBezTo>
                  <a:cubicBezTo>
                    <a:pt x="6327" y="21346"/>
                    <a:pt x="3303" y="21346"/>
                    <a:pt x="279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305299" y="3747628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10"/>
                    <a:pt x="7200" y="11421"/>
                    <a:pt x="3600" y="15021"/>
                  </a:cubicBezTo>
                  <a:cubicBezTo>
                    <a:pt x="0" y="18621"/>
                    <a:pt x="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824765" y="4270445"/>
              <a:ext cx="214354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4224" y="1791"/>
                  </a:moveTo>
                  <a:cubicBezTo>
                    <a:pt x="4224" y="5268"/>
                    <a:pt x="4224" y="8745"/>
                    <a:pt x="4224" y="11485"/>
                  </a:cubicBezTo>
                  <a:cubicBezTo>
                    <a:pt x="4224" y="14224"/>
                    <a:pt x="4224" y="16226"/>
                    <a:pt x="4014" y="17649"/>
                  </a:cubicBezTo>
                  <a:cubicBezTo>
                    <a:pt x="3804" y="19071"/>
                    <a:pt x="3385" y="19914"/>
                    <a:pt x="2966" y="20072"/>
                  </a:cubicBezTo>
                  <a:cubicBezTo>
                    <a:pt x="2546" y="20230"/>
                    <a:pt x="2127" y="19703"/>
                    <a:pt x="1917" y="17596"/>
                  </a:cubicBezTo>
                  <a:cubicBezTo>
                    <a:pt x="1707" y="15489"/>
                    <a:pt x="1707" y="11801"/>
                    <a:pt x="2441" y="8745"/>
                  </a:cubicBezTo>
                  <a:cubicBezTo>
                    <a:pt x="3175" y="5690"/>
                    <a:pt x="4643" y="3266"/>
                    <a:pt x="6426" y="1844"/>
                  </a:cubicBezTo>
                  <a:cubicBezTo>
                    <a:pt x="8208" y="421"/>
                    <a:pt x="10305" y="0"/>
                    <a:pt x="12507" y="0"/>
                  </a:cubicBezTo>
                  <a:cubicBezTo>
                    <a:pt x="14709" y="0"/>
                    <a:pt x="17016" y="421"/>
                    <a:pt x="18694" y="1897"/>
                  </a:cubicBezTo>
                  <a:cubicBezTo>
                    <a:pt x="20371" y="3372"/>
                    <a:pt x="21420" y="5900"/>
                    <a:pt x="21210" y="8640"/>
                  </a:cubicBezTo>
                  <a:cubicBezTo>
                    <a:pt x="21001" y="11380"/>
                    <a:pt x="19533" y="14330"/>
                    <a:pt x="17226" y="16490"/>
                  </a:cubicBezTo>
                  <a:cubicBezTo>
                    <a:pt x="14919" y="18650"/>
                    <a:pt x="11773" y="20020"/>
                    <a:pt x="9257" y="20757"/>
                  </a:cubicBezTo>
                  <a:cubicBezTo>
                    <a:pt x="6740" y="21495"/>
                    <a:pt x="4853" y="21600"/>
                    <a:pt x="3385" y="21600"/>
                  </a:cubicBezTo>
                  <a:cubicBezTo>
                    <a:pt x="1917" y="21600"/>
                    <a:pt x="869" y="21495"/>
                    <a:pt x="344" y="21073"/>
                  </a:cubicBezTo>
                  <a:cubicBezTo>
                    <a:pt x="-180" y="20652"/>
                    <a:pt x="-180" y="19914"/>
                    <a:pt x="869" y="19282"/>
                  </a:cubicBezTo>
                  <a:cubicBezTo>
                    <a:pt x="1917" y="18650"/>
                    <a:pt x="4014" y="18123"/>
                    <a:pt x="6111" y="17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073956" y="4579478"/>
              <a:ext cx="156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933"/>
                    <a:pt x="3818" y="5867"/>
                    <a:pt x="1118" y="9467"/>
                  </a:cubicBezTo>
                  <a:cubicBezTo>
                    <a:pt x="-1582" y="13067"/>
                    <a:pt x="1118" y="1733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711950" y="4307425"/>
              <a:ext cx="28845" cy="3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46" fill="norm" stroke="1" extrusionOk="0">
                  <a:moveTo>
                    <a:pt x="0" y="1317"/>
                  </a:moveTo>
                  <a:cubicBezTo>
                    <a:pt x="1543" y="632"/>
                    <a:pt x="3086" y="-54"/>
                    <a:pt x="6171" y="3"/>
                  </a:cubicBezTo>
                  <a:cubicBezTo>
                    <a:pt x="9257" y="60"/>
                    <a:pt x="13886" y="860"/>
                    <a:pt x="16971" y="2975"/>
                  </a:cubicBezTo>
                  <a:cubicBezTo>
                    <a:pt x="20057" y="5089"/>
                    <a:pt x="21600" y="8517"/>
                    <a:pt x="20829" y="11832"/>
                  </a:cubicBezTo>
                  <a:cubicBezTo>
                    <a:pt x="20057" y="15146"/>
                    <a:pt x="16971" y="18346"/>
                    <a:pt x="13886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6532033" y="4668378"/>
              <a:ext cx="408518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91" y="19059"/>
                  </a:moveTo>
                  <a:cubicBezTo>
                    <a:pt x="895" y="20329"/>
                    <a:pt x="0" y="21600"/>
                    <a:pt x="0" y="21600"/>
                  </a:cubicBezTo>
                  <a:cubicBezTo>
                    <a:pt x="0" y="21600"/>
                    <a:pt x="895" y="20329"/>
                    <a:pt x="2854" y="18424"/>
                  </a:cubicBezTo>
                  <a:cubicBezTo>
                    <a:pt x="4812" y="16518"/>
                    <a:pt x="7834" y="13976"/>
                    <a:pt x="10912" y="12706"/>
                  </a:cubicBezTo>
                  <a:cubicBezTo>
                    <a:pt x="13990" y="11435"/>
                    <a:pt x="17123" y="11435"/>
                    <a:pt x="18914" y="9529"/>
                  </a:cubicBezTo>
                  <a:cubicBezTo>
                    <a:pt x="20705" y="7624"/>
                    <a:pt x="21152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705600" y="3926371"/>
              <a:ext cx="99954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93" fill="norm" stroke="1" extrusionOk="0">
                  <a:moveTo>
                    <a:pt x="0" y="4933"/>
                  </a:moveTo>
                  <a:cubicBezTo>
                    <a:pt x="0" y="3733"/>
                    <a:pt x="0" y="2533"/>
                    <a:pt x="1102" y="1573"/>
                  </a:cubicBezTo>
                  <a:cubicBezTo>
                    <a:pt x="2204" y="613"/>
                    <a:pt x="4408" y="-107"/>
                    <a:pt x="7714" y="13"/>
                  </a:cubicBezTo>
                  <a:cubicBezTo>
                    <a:pt x="11020" y="133"/>
                    <a:pt x="15429" y="1093"/>
                    <a:pt x="18073" y="2893"/>
                  </a:cubicBezTo>
                  <a:cubicBezTo>
                    <a:pt x="20718" y="4693"/>
                    <a:pt x="21600" y="7333"/>
                    <a:pt x="20057" y="9853"/>
                  </a:cubicBezTo>
                  <a:cubicBezTo>
                    <a:pt x="18514" y="12373"/>
                    <a:pt x="14547" y="14773"/>
                    <a:pt x="11461" y="16453"/>
                  </a:cubicBezTo>
                  <a:cubicBezTo>
                    <a:pt x="8376" y="18133"/>
                    <a:pt x="6171" y="19093"/>
                    <a:pt x="6171" y="19813"/>
                  </a:cubicBezTo>
                  <a:cubicBezTo>
                    <a:pt x="6171" y="20533"/>
                    <a:pt x="8376" y="21013"/>
                    <a:pt x="1058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775450" y="4242928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272866" y="4280310"/>
              <a:ext cx="163538" cy="36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12" fill="norm" stroke="1" extrusionOk="0">
                  <a:moveTo>
                    <a:pt x="3828" y="4091"/>
                  </a:moveTo>
                  <a:cubicBezTo>
                    <a:pt x="4922" y="7528"/>
                    <a:pt x="6015" y="10964"/>
                    <a:pt x="6562" y="13296"/>
                  </a:cubicBezTo>
                  <a:cubicBezTo>
                    <a:pt x="7109" y="15628"/>
                    <a:pt x="7109" y="16855"/>
                    <a:pt x="6835" y="18021"/>
                  </a:cubicBezTo>
                  <a:cubicBezTo>
                    <a:pt x="6562" y="19187"/>
                    <a:pt x="6015" y="20291"/>
                    <a:pt x="5468" y="20169"/>
                  </a:cubicBezTo>
                  <a:cubicBezTo>
                    <a:pt x="4922" y="20046"/>
                    <a:pt x="4375" y="18696"/>
                    <a:pt x="4238" y="15935"/>
                  </a:cubicBezTo>
                  <a:cubicBezTo>
                    <a:pt x="4101" y="13173"/>
                    <a:pt x="4375" y="9001"/>
                    <a:pt x="5332" y="6116"/>
                  </a:cubicBezTo>
                  <a:cubicBezTo>
                    <a:pt x="6289" y="3232"/>
                    <a:pt x="7929" y="1637"/>
                    <a:pt x="9433" y="778"/>
                  </a:cubicBezTo>
                  <a:cubicBezTo>
                    <a:pt x="10937" y="-81"/>
                    <a:pt x="12304" y="-204"/>
                    <a:pt x="13944" y="287"/>
                  </a:cubicBezTo>
                  <a:cubicBezTo>
                    <a:pt x="15585" y="778"/>
                    <a:pt x="17499" y="1882"/>
                    <a:pt x="19003" y="4214"/>
                  </a:cubicBezTo>
                  <a:cubicBezTo>
                    <a:pt x="20506" y="6546"/>
                    <a:pt x="21600" y="10105"/>
                    <a:pt x="20916" y="12866"/>
                  </a:cubicBezTo>
                  <a:cubicBezTo>
                    <a:pt x="20233" y="15628"/>
                    <a:pt x="17772" y="17591"/>
                    <a:pt x="15038" y="18880"/>
                  </a:cubicBezTo>
                  <a:cubicBezTo>
                    <a:pt x="12304" y="20169"/>
                    <a:pt x="9296" y="20782"/>
                    <a:pt x="7109" y="21089"/>
                  </a:cubicBezTo>
                  <a:cubicBezTo>
                    <a:pt x="4922" y="21396"/>
                    <a:pt x="3554" y="21396"/>
                    <a:pt x="2324" y="21028"/>
                  </a:cubicBezTo>
                  <a:cubicBezTo>
                    <a:pt x="1094" y="20660"/>
                    <a:pt x="0" y="19923"/>
                    <a:pt x="0" y="19310"/>
                  </a:cubicBezTo>
                  <a:cubicBezTo>
                    <a:pt x="0" y="18696"/>
                    <a:pt x="1094" y="18205"/>
                    <a:pt x="2187" y="1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442905" y="4548737"/>
              <a:ext cx="208846" cy="13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37" fill="norm" stroke="1" extrusionOk="0">
                  <a:moveTo>
                    <a:pt x="576" y="4980"/>
                  </a:moveTo>
                  <a:cubicBezTo>
                    <a:pt x="144" y="3266"/>
                    <a:pt x="-288" y="1551"/>
                    <a:pt x="252" y="694"/>
                  </a:cubicBezTo>
                  <a:cubicBezTo>
                    <a:pt x="792" y="-163"/>
                    <a:pt x="2304" y="-163"/>
                    <a:pt x="3492" y="351"/>
                  </a:cubicBezTo>
                  <a:cubicBezTo>
                    <a:pt x="4680" y="866"/>
                    <a:pt x="5544" y="1894"/>
                    <a:pt x="5652" y="3951"/>
                  </a:cubicBezTo>
                  <a:cubicBezTo>
                    <a:pt x="5760" y="6008"/>
                    <a:pt x="5112" y="9094"/>
                    <a:pt x="4464" y="11323"/>
                  </a:cubicBezTo>
                  <a:cubicBezTo>
                    <a:pt x="3816" y="13551"/>
                    <a:pt x="3168" y="14923"/>
                    <a:pt x="2196" y="16466"/>
                  </a:cubicBezTo>
                  <a:cubicBezTo>
                    <a:pt x="1224" y="18008"/>
                    <a:pt x="-72" y="19723"/>
                    <a:pt x="36" y="20580"/>
                  </a:cubicBezTo>
                  <a:cubicBezTo>
                    <a:pt x="144" y="21437"/>
                    <a:pt x="1656" y="21437"/>
                    <a:pt x="5436" y="21437"/>
                  </a:cubicBezTo>
                  <a:cubicBezTo>
                    <a:pt x="9216" y="21437"/>
                    <a:pt x="15264" y="21437"/>
                    <a:pt x="21312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0" y="4903328"/>
              <a:ext cx="129540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" y="20681"/>
                    <a:pt x="113" y="19762"/>
                    <a:pt x="194" y="18919"/>
                  </a:cubicBezTo>
                  <a:cubicBezTo>
                    <a:pt x="275" y="18077"/>
                    <a:pt x="381" y="17311"/>
                    <a:pt x="498" y="16698"/>
                  </a:cubicBezTo>
                  <a:cubicBezTo>
                    <a:pt x="614" y="16085"/>
                    <a:pt x="741" y="15626"/>
                    <a:pt x="870" y="15013"/>
                  </a:cubicBezTo>
                  <a:cubicBezTo>
                    <a:pt x="999" y="14400"/>
                    <a:pt x="1129" y="13634"/>
                    <a:pt x="1265" y="12945"/>
                  </a:cubicBezTo>
                  <a:cubicBezTo>
                    <a:pt x="1401" y="12255"/>
                    <a:pt x="1542" y="11643"/>
                    <a:pt x="1685" y="11183"/>
                  </a:cubicBezTo>
                  <a:cubicBezTo>
                    <a:pt x="1828" y="10723"/>
                    <a:pt x="1973" y="10417"/>
                    <a:pt x="2105" y="10187"/>
                  </a:cubicBezTo>
                  <a:cubicBezTo>
                    <a:pt x="2238" y="9957"/>
                    <a:pt x="2358" y="9804"/>
                    <a:pt x="2476" y="9651"/>
                  </a:cubicBezTo>
                  <a:cubicBezTo>
                    <a:pt x="2594" y="9498"/>
                    <a:pt x="2711" y="9345"/>
                    <a:pt x="2832" y="9191"/>
                  </a:cubicBezTo>
                  <a:cubicBezTo>
                    <a:pt x="2954" y="9038"/>
                    <a:pt x="3081" y="8885"/>
                    <a:pt x="3233" y="8655"/>
                  </a:cubicBezTo>
                  <a:cubicBezTo>
                    <a:pt x="3385" y="8426"/>
                    <a:pt x="3561" y="8119"/>
                    <a:pt x="3724" y="7813"/>
                  </a:cubicBezTo>
                  <a:cubicBezTo>
                    <a:pt x="3886" y="7506"/>
                    <a:pt x="4034" y="7200"/>
                    <a:pt x="4184" y="6970"/>
                  </a:cubicBezTo>
                  <a:cubicBezTo>
                    <a:pt x="4334" y="6740"/>
                    <a:pt x="4486" y="6587"/>
                    <a:pt x="4639" y="6357"/>
                  </a:cubicBezTo>
                  <a:cubicBezTo>
                    <a:pt x="4793" y="6128"/>
                    <a:pt x="4948" y="5821"/>
                    <a:pt x="5102" y="5591"/>
                  </a:cubicBezTo>
                  <a:cubicBezTo>
                    <a:pt x="5255" y="5362"/>
                    <a:pt x="5407" y="5209"/>
                    <a:pt x="5559" y="5055"/>
                  </a:cubicBezTo>
                  <a:cubicBezTo>
                    <a:pt x="5711" y="4902"/>
                    <a:pt x="5862" y="4749"/>
                    <a:pt x="6018" y="4596"/>
                  </a:cubicBezTo>
                  <a:cubicBezTo>
                    <a:pt x="6173" y="4443"/>
                    <a:pt x="6332" y="4289"/>
                    <a:pt x="6464" y="4136"/>
                  </a:cubicBezTo>
                  <a:cubicBezTo>
                    <a:pt x="6596" y="3983"/>
                    <a:pt x="6702" y="3830"/>
                    <a:pt x="6810" y="3753"/>
                  </a:cubicBezTo>
                  <a:cubicBezTo>
                    <a:pt x="6918" y="3677"/>
                    <a:pt x="7027" y="3677"/>
                    <a:pt x="7135" y="3600"/>
                  </a:cubicBezTo>
                  <a:cubicBezTo>
                    <a:pt x="7242" y="3523"/>
                    <a:pt x="7348" y="3370"/>
                    <a:pt x="7458" y="3217"/>
                  </a:cubicBezTo>
                  <a:cubicBezTo>
                    <a:pt x="7567" y="3064"/>
                    <a:pt x="7680" y="2911"/>
                    <a:pt x="7793" y="2757"/>
                  </a:cubicBezTo>
                  <a:cubicBezTo>
                    <a:pt x="7906" y="2604"/>
                    <a:pt x="8019" y="2451"/>
                    <a:pt x="8158" y="2298"/>
                  </a:cubicBezTo>
                  <a:cubicBezTo>
                    <a:pt x="8298" y="2145"/>
                    <a:pt x="8464" y="1991"/>
                    <a:pt x="8599" y="1838"/>
                  </a:cubicBezTo>
                  <a:cubicBezTo>
                    <a:pt x="8735" y="1685"/>
                    <a:pt x="8841" y="1532"/>
                    <a:pt x="8949" y="1379"/>
                  </a:cubicBezTo>
                  <a:cubicBezTo>
                    <a:pt x="9056" y="1226"/>
                    <a:pt x="9166" y="1072"/>
                    <a:pt x="9279" y="919"/>
                  </a:cubicBezTo>
                  <a:cubicBezTo>
                    <a:pt x="9392" y="766"/>
                    <a:pt x="9508" y="613"/>
                    <a:pt x="9621" y="460"/>
                  </a:cubicBezTo>
                  <a:cubicBezTo>
                    <a:pt x="9734" y="306"/>
                    <a:pt x="9844" y="153"/>
                    <a:pt x="9956" y="77"/>
                  </a:cubicBezTo>
                  <a:cubicBezTo>
                    <a:pt x="10069" y="0"/>
                    <a:pt x="10186" y="0"/>
                    <a:pt x="10301" y="0"/>
                  </a:cubicBezTo>
                  <a:cubicBezTo>
                    <a:pt x="10415" y="0"/>
                    <a:pt x="10528" y="0"/>
                    <a:pt x="10639" y="0"/>
                  </a:cubicBezTo>
                  <a:cubicBezTo>
                    <a:pt x="10751" y="0"/>
                    <a:pt x="10860" y="0"/>
                    <a:pt x="10969" y="0"/>
                  </a:cubicBezTo>
                  <a:cubicBezTo>
                    <a:pt x="11079" y="0"/>
                    <a:pt x="11188" y="0"/>
                    <a:pt x="11301" y="0"/>
                  </a:cubicBezTo>
                  <a:cubicBezTo>
                    <a:pt x="11414" y="0"/>
                    <a:pt x="11531" y="0"/>
                    <a:pt x="11645" y="0"/>
                  </a:cubicBezTo>
                  <a:cubicBezTo>
                    <a:pt x="11760" y="0"/>
                    <a:pt x="11873" y="0"/>
                    <a:pt x="11989" y="0"/>
                  </a:cubicBezTo>
                  <a:cubicBezTo>
                    <a:pt x="12106" y="0"/>
                    <a:pt x="12226" y="0"/>
                    <a:pt x="12344" y="77"/>
                  </a:cubicBezTo>
                  <a:cubicBezTo>
                    <a:pt x="12462" y="153"/>
                    <a:pt x="12579" y="306"/>
                    <a:pt x="12692" y="383"/>
                  </a:cubicBezTo>
                  <a:cubicBezTo>
                    <a:pt x="12805" y="460"/>
                    <a:pt x="12914" y="460"/>
                    <a:pt x="13027" y="536"/>
                  </a:cubicBezTo>
                  <a:cubicBezTo>
                    <a:pt x="13140" y="613"/>
                    <a:pt x="13256" y="766"/>
                    <a:pt x="13371" y="919"/>
                  </a:cubicBezTo>
                  <a:cubicBezTo>
                    <a:pt x="13486" y="1072"/>
                    <a:pt x="13599" y="1226"/>
                    <a:pt x="13712" y="1455"/>
                  </a:cubicBezTo>
                  <a:cubicBezTo>
                    <a:pt x="13825" y="1685"/>
                    <a:pt x="13938" y="1991"/>
                    <a:pt x="14051" y="2221"/>
                  </a:cubicBezTo>
                  <a:cubicBezTo>
                    <a:pt x="14164" y="2451"/>
                    <a:pt x="14276" y="2604"/>
                    <a:pt x="14389" y="2834"/>
                  </a:cubicBezTo>
                  <a:cubicBezTo>
                    <a:pt x="14502" y="3064"/>
                    <a:pt x="14615" y="3370"/>
                    <a:pt x="14725" y="3600"/>
                  </a:cubicBezTo>
                  <a:cubicBezTo>
                    <a:pt x="14834" y="3830"/>
                    <a:pt x="14940" y="3983"/>
                    <a:pt x="15076" y="4289"/>
                  </a:cubicBezTo>
                  <a:cubicBezTo>
                    <a:pt x="15212" y="4596"/>
                    <a:pt x="15378" y="5055"/>
                    <a:pt x="15521" y="5438"/>
                  </a:cubicBezTo>
                  <a:cubicBezTo>
                    <a:pt x="15664" y="5821"/>
                    <a:pt x="15784" y="6128"/>
                    <a:pt x="15900" y="6357"/>
                  </a:cubicBezTo>
                  <a:cubicBezTo>
                    <a:pt x="16016" y="6587"/>
                    <a:pt x="16129" y="6740"/>
                    <a:pt x="16241" y="6894"/>
                  </a:cubicBezTo>
                  <a:cubicBezTo>
                    <a:pt x="16352" y="7047"/>
                    <a:pt x="16461" y="7200"/>
                    <a:pt x="16572" y="7353"/>
                  </a:cubicBezTo>
                  <a:cubicBezTo>
                    <a:pt x="16684" y="7506"/>
                    <a:pt x="16796" y="7660"/>
                    <a:pt x="16938" y="7813"/>
                  </a:cubicBezTo>
                  <a:cubicBezTo>
                    <a:pt x="17079" y="7966"/>
                    <a:pt x="17248" y="8119"/>
                    <a:pt x="17391" y="8272"/>
                  </a:cubicBezTo>
                  <a:cubicBezTo>
                    <a:pt x="17534" y="8426"/>
                    <a:pt x="17651" y="8579"/>
                    <a:pt x="17764" y="8655"/>
                  </a:cubicBezTo>
                  <a:cubicBezTo>
                    <a:pt x="17876" y="8732"/>
                    <a:pt x="17986" y="8732"/>
                    <a:pt x="18097" y="8732"/>
                  </a:cubicBezTo>
                  <a:cubicBezTo>
                    <a:pt x="18208" y="8732"/>
                    <a:pt x="18321" y="8732"/>
                    <a:pt x="18436" y="8732"/>
                  </a:cubicBezTo>
                  <a:cubicBezTo>
                    <a:pt x="18551" y="8732"/>
                    <a:pt x="18667" y="8732"/>
                    <a:pt x="18780" y="8732"/>
                  </a:cubicBezTo>
                  <a:cubicBezTo>
                    <a:pt x="18893" y="8732"/>
                    <a:pt x="19002" y="8732"/>
                    <a:pt x="19112" y="8809"/>
                  </a:cubicBezTo>
                  <a:cubicBezTo>
                    <a:pt x="19221" y="8885"/>
                    <a:pt x="19331" y="9038"/>
                    <a:pt x="19440" y="9191"/>
                  </a:cubicBezTo>
                  <a:cubicBezTo>
                    <a:pt x="19549" y="9345"/>
                    <a:pt x="19659" y="9498"/>
                    <a:pt x="19791" y="9728"/>
                  </a:cubicBezTo>
                  <a:cubicBezTo>
                    <a:pt x="19924" y="9957"/>
                    <a:pt x="20079" y="10264"/>
                    <a:pt x="20225" y="10570"/>
                  </a:cubicBezTo>
                  <a:cubicBezTo>
                    <a:pt x="20372" y="10877"/>
                    <a:pt x="20509" y="11183"/>
                    <a:pt x="20663" y="11643"/>
                  </a:cubicBezTo>
                  <a:cubicBezTo>
                    <a:pt x="20816" y="12102"/>
                    <a:pt x="20986" y="12715"/>
                    <a:pt x="21145" y="13557"/>
                  </a:cubicBezTo>
                  <a:cubicBezTo>
                    <a:pt x="21304" y="14400"/>
                    <a:pt x="21452" y="15472"/>
                    <a:pt x="2160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96900" y="5393221"/>
              <a:ext cx="285750" cy="32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3360" y="6169"/>
                  </a:moveTo>
                  <a:cubicBezTo>
                    <a:pt x="2560" y="6446"/>
                    <a:pt x="1760" y="6723"/>
                    <a:pt x="1200" y="6515"/>
                  </a:cubicBezTo>
                  <a:cubicBezTo>
                    <a:pt x="640" y="6307"/>
                    <a:pt x="320" y="5615"/>
                    <a:pt x="160" y="4923"/>
                  </a:cubicBezTo>
                  <a:cubicBezTo>
                    <a:pt x="0" y="4230"/>
                    <a:pt x="0" y="3538"/>
                    <a:pt x="0" y="2846"/>
                  </a:cubicBezTo>
                  <a:cubicBezTo>
                    <a:pt x="0" y="2153"/>
                    <a:pt x="0" y="1461"/>
                    <a:pt x="800" y="907"/>
                  </a:cubicBezTo>
                  <a:cubicBezTo>
                    <a:pt x="1600" y="353"/>
                    <a:pt x="3200" y="-62"/>
                    <a:pt x="4400" y="7"/>
                  </a:cubicBezTo>
                  <a:cubicBezTo>
                    <a:pt x="5600" y="76"/>
                    <a:pt x="6400" y="630"/>
                    <a:pt x="7840" y="2638"/>
                  </a:cubicBezTo>
                  <a:cubicBezTo>
                    <a:pt x="9280" y="4646"/>
                    <a:pt x="11360" y="8107"/>
                    <a:pt x="13760" y="11500"/>
                  </a:cubicBezTo>
                  <a:cubicBezTo>
                    <a:pt x="16160" y="14892"/>
                    <a:pt x="18880" y="18215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59145" y="5379578"/>
              <a:ext cx="129855" cy="39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47" fill="norm" stroke="1" extrusionOk="0">
                  <a:moveTo>
                    <a:pt x="21373" y="0"/>
                  </a:moveTo>
                  <a:cubicBezTo>
                    <a:pt x="17541" y="3269"/>
                    <a:pt x="13708" y="6538"/>
                    <a:pt x="10225" y="9924"/>
                  </a:cubicBezTo>
                  <a:cubicBezTo>
                    <a:pt x="6741" y="13310"/>
                    <a:pt x="3605" y="16813"/>
                    <a:pt x="1863" y="18856"/>
                  </a:cubicBezTo>
                  <a:cubicBezTo>
                    <a:pt x="121" y="20899"/>
                    <a:pt x="-227" y="21483"/>
                    <a:pt x="121" y="21542"/>
                  </a:cubicBezTo>
                  <a:cubicBezTo>
                    <a:pt x="470" y="21600"/>
                    <a:pt x="1515" y="21133"/>
                    <a:pt x="2560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905933" y="5229295"/>
              <a:ext cx="116418" cy="11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1571" y="3260"/>
                  </a:moveTo>
                  <a:cubicBezTo>
                    <a:pt x="2749" y="1630"/>
                    <a:pt x="3927" y="0"/>
                    <a:pt x="5302" y="0"/>
                  </a:cubicBezTo>
                  <a:cubicBezTo>
                    <a:pt x="6676" y="0"/>
                    <a:pt x="8247" y="1630"/>
                    <a:pt x="8836" y="3464"/>
                  </a:cubicBezTo>
                  <a:cubicBezTo>
                    <a:pt x="9425" y="5298"/>
                    <a:pt x="9033" y="7336"/>
                    <a:pt x="8051" y="9781"/>
                  </a:cubicBezTo>
                  <a:cubicBezTo>
                    <a:pt x="7069" y="12226"/>
                    <a:pt x="5498" y="15079"/>
                    <a:pt x="3731" y="17321"/>
                  </a:cubicBezTo>
                  <a:cubicBezTo>
                    <a:pt x="1964" y="19562"/>
                    <a:pt x="0" y="21192"/>
                    <a:pt x="0" y="21396"/>
                  </a:cubicBezTo>
                  <a:cubicBezTo>
                    <a:pt x="0" y="21600"/>
                    <a:pt x="1964" y="20377"/>
                    <a:pt x="5891" y="19155"/>
                  </a:cubicBezTo>
                  <a:cubicBezTo>
                    <a:pt x="9818" y="17932"/>
                    <a:pt x="15709" y="16709"/>
                    <a:pt x="21600" y="15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952500" y="5633578"/>
              <a:ext cx="38100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4800" y="5133"/>
                    <a:pt x="9600" y="10265"/>
                    <a:pt x="12000" y="13473"/>
                  </a:cubicBezTo>
                  <a:cubicBezTo>
                    <a:pt x="14400" y="16681"/>
                    <a:pt x="14400" y="17964"/>
                    <a:pt x="14400" y="19141"/>
                  </a:cubicBezTo>
                  <a:cubicBezTo>
                    <a:pt x="14400" y="20317"/>
                    <a:pt x="14400" y="21386"/>
                    <a:pt x="15600" y="21493"/>
                  </a:cubicBezTo>
                  <a:cubicBezTo>
                    <a:pt x="16800" y="21600"/>
                    <a:pt x="19200" y="20745"/>
                    <a:pt x="2160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968286" y="5665328"/>
              <a:ext cx="8581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9779" y="0"/>
                  </a:moveTo>
                  <a:cubicBezTo>
                    <a:pt x="14510" y="3456"/>
                    <a:pt x="9242" y="6912"/>
                    <a:pt x="5554" y="9504"/>
                  </a:cubicBezTo>
                  <a:cubicBezTo>
                    <a:pt x="1866" y="12096"/>
                    <a:pt x="-241" y="13824"/>
                    <a:pt x="22" y="14976"/>
                  </a:cubicBezTo>
                  <a:cubicBezTo>
                    <a:pt x="286" y="16128"/>
                    <a:pt x="2920" y="16704"/>
                    <a:pt x="6871" y="17712"/>
                  </a:cubicBezTo>
                  <a:cubicBezTo>
                    <a:pt x="10822" y="18720"/>
                    <a:pt x="16091" y="20160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308100" y="5532449"/>
              <a:ext cx="127000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1080" y="14000"/>
                    <a:pt x="2160" y="6800"/>
                    <a:pt x="4860" y="3200"/>
                  </a:cubicBezTo>
                  <a:cubicBezTo>
                    <a:pt x="7560" y="-400"/>
                    <a:pt x="11880" y="-400"/>
                    <a:pt x="14940" y="500"/>
                  </a:cubicBezTo>
                  <a:cubicBezTo>
                    <a:pt x="18000" y="1400"/>
                    <a:pt x="19800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295400" y="5614528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8000"/>
                    <a:pt x="11314" y="14400"/>
                    <a:pt x="14914" y="10800"/>
                  </a:cubicBezTo>
                  <a:cubicBezTo>
                    <a:pt x="18514" y="7200"/>
                    <a:pt x="200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832842" y="5269941"/>
              <a:ext cx="154708" cy="42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80" fill="norm" stroke="1" extrusionOk="0">
                  <a:moveTo>
                    <a:pt x="8199" y="8344"/>
                  </a:moveTo>
                  <a:cubicBezTo>
                    <a:pt x="6739" y="11626"/>
                    <a:pt x="5280" y="14908"/>
                    <a:pt x="4404" y="16814"/>
                  </a:cubicBezTo>
                  <a:cubicBezTo>
                    <a:pt x="3529" y="18720"/>
                    <a:pt x="3237" y="19249"/>
                    <a:pt x="2653" y="19885"/>
                  </a:cubicBezTo>
                  <a:cubicBezTo>
                    <a:pt x="2069" y="20520"/>
                    <a:pt x="1193" y="21261"/>
                    <a:pt x="610" y="21367"/>
                  </a:cubicBezTo>
                  <a:cubicBezTo>
                    <a:pt x="26" y="21473"/>
                    <a:pt x="-266" y="20944"/>
                    <a:pt x="318" y="18932"/>
                  </a:cubicBezTo>
                  <a:cubicBezTo>
                    <a:pt x="902" y="16920"/>
                    <a:pt x="2361" y="13426"/>
                    <a:pt x="4258" y="10302"/>
                  </a:cubicBezTo>
                  <a:cubicBezTo>
                    <a:pt x="6156" y="7179"/>
                    <a:pt x="8491" y="4426"/>
                    <a:pt x="10242" y="2679"/>
                  </a:cubicBezTo>
                  <a:cubicBezTo>
                    <a:pt x="11993" y="932"/>
                    <a:pt x="13161" y="191"/>
                    <a:pt x="14183" y="32"/>
                  </a:cubicBezTo>
                  <a:cubicBezTo>
                    <a:pt x="15204" y="-127"/>
                    <a:pt x="16080" y="297"/>
                    <a:pt x="16810" y="1726"/>
                  </a:cubicBezTo>
                  <a:cubicBezTo>
                    <a:pt x="17539" y="3155"/>
                    <a:pt x="18123" y="5591"/>
                    <a:pt x="18415" y="8185"/>
                  </a:cubicBezTo>
                  <a:cubicBezTo>
                    <a:pt x="18707" y="10779"/>
                    <a:pt x="18707" y="13532"/>
                    <a:pt x="19145" y="15226"/>
                  </a:cubicBezTo>
                  <a:cubicBezTo>
                    <a:pt x="19583" y="16920"/>
                    <a:pt x="20458" y="17555"/>
                    <a:pt x="21334" y="18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879600" y="5531978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070100" y="5576428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057400" y="5162456"/>
              <a:ext cx="146050" cy="12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1247"/>
                  </a:moveTo>
                  <a:cubicBezTo>
                    <a:pt x="1565" y="550"/>
                    <a:pt x="3130" y="-147"/>
                    <a:pt x="4539" y="27"/>
                  </a:cubicBezTo>
                  <a:cubicBezTo>
                    <a:pt x="5948" y="201"/>
                    <a:pt x="7200" y="1247"/>
                    <a:pt x="7826" y="2814"/>
                  </a:cubicBezTo>
                  <a:cubicBezTo>
                    <a:pt x="8452" y="4382"/>
                    <a:pt x="8452" y="6472"/>
                    <a:pt x="7357" y="8911"/>
                  </a:cubicBezTo>
                  <a:cubicBezTo>
                    <a:pt x="6261" y="11350"/>
                    <a:pt x="4070" y="14137"/>
                    <a:pt x="2974" y="16401"/>
                  </a:cubicBezTo>
                  <a:cubicBezTo>
                    <a:pt x="1878" y="18666"/>
                    <a:pt x="1878" y="20408"/>
                    <a:pt x="2661" y="20930"/>
                  </a:cubicBezTo>
                  <a:cubicBezTo>
                    <a:pt x="3443" y="21453"/>
                    <a:pt x="5009" y="20756"/>
                    <a:pt x="8296" y="19885"/>
                  </a:cubicBezTo>
                  <a:cubicBezTo>
                    <a:pt x="11583" y="19014"/>
                    <a:pt x="16591" y="17969"/>
                    <a:pt x="21600" y="1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400300" y="5481178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495549" y="5424028"/>
              <a:ext cx="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667000" y="5266465"/>
              <a:ext cx="184150" cy="38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490" y="21417"/>
                  </a:moveTo>
                  <a:cubicBezTo>
                    <a:pt x="745" y="20947"/>
                    <a:pt x="0" y="20478"/>
                    <a:pt x="0" y="19597"/>
                  </a:cubicBezTo>
                  <a:cubicBezTo>
                    <a:pt x="0" y="18717"/>
                    <a:pt x="745" y="17426"/>
                    <a:pt x="2607" y="14960"/>
                  </a:cubicBezTo>
                  <a:cubicBezTo>
                    <a:pt x="4469" y="12495"/>
                    <a:pt x="7448" y="8856"/>
                    <a:pt x="9559" y="6332"/>
                  </a:cubicBezTo>
                  <a:cubicBezTo>
                    <a:pt x="11669" y="3808"/>
                    <a:pt x="12910" y="2400"/>
                    <a:pt x="14028" y="1402"/>
                  </a:cubicBezTo>
                  <a:cubicBezTo>
                    <a:pt x="15145" y="404"/>
                    <a:pt x="16138" y="-183"/>
                    <a:pt x="16759" y="52"/>
                  </a:cubicBezTo>
                  <a:cubicBezTo>
                    <a:pt x="17379" y="287"/>
                    <a:pt x="17628" y="1343"/>
                    <a:pt x="17876" y="3515"/>
                  </a:cubicBezTo>
                  <a:cubicBezTo>
                    <a:pt x="18124" y="5687"/>
                    <a:pt x="18372" y="8974"/>
                    <a:pt x="18621" y="11204"/>
                  </a:cubicBezTo>
                  <a:cubicBezTo>
                    <a:pt x="18869" y="13434"/>
                    <a:pt x="19117" y="14608"/>
                    <a:pt x="19490" y="15489"/>
                  </a:cubicBezTo>
                  <a:cubicBezTo>
                    <a:pt x="19862" y="16369"/>
                    <a:pt x="20359" y="16956"/>
                    <a:pt x="20731" y="17250"/>
                  </a:cubicBezTo>
                  <a:cubicBezTo>
                    <a:pt x="21103" y="17543"/>
                    <a:pt x="21352" y="17543"/>
                    <a:pt x="21600" y="17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717799" y="5474828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457"/>
                    <a:pt x="3600" y="11314"/>
                    <a:pt x="7200" y="7714"/>
                  </a:cubicBezTo>
                  <a:cubicBezTo>
                    <a:pt x="10800" y="4114"/>
                    <a:pt x="16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895599" y="5520287"/>
              <a:ext cx="133351" cy="12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3069"/>
                  </a:moveTo>
                  <a:cubicBezTo>
                    <a:pt x="1371" y="1989"/>
                    <a:pt x="2743" y="909"/>
                    <a:pt x="4629" y="369"/>
                  </a:cubicBezTo>
                  <a:cubicBezTo>
                    <a:pt x="6514" y="-171"/>
                    <a:pt x="8914" y="-171"/>
                    <a:pt x="10286" y="729"/>
                  </a:cubicBezTo>
                  <a:cubicBezTo>
                    <a:pt x="11657" y="1629"/>
                    <a:pt x="12000" y="3429"/>
                    <a:pt x="11486" y="5949"/>
                  </a:cubicBezTo>
                  <a:cubicBezTo>
                    <a:pt x="10971" y="8469"/>
                    <a:pt x="9600" y="11709"/>
                    <a:pt x="8400" y="14049"/>
                  </a:cubicBezTo>
                  <a:cubicBezTo>
                    <a:pt x="7200" y="16389"/>
                    <a:pt x="6171" y="17829"/>
                    <a:pt x="6514" y="19089"/>
                  </a:cubicBezTo>
                  <a:cubicBezTo>
                    <a:pt x="6857" y="20349"/>
                    <a:pt x="8571" y="21429"/>
                    <a:pt x="11314" y="21069"/>
                  </a:cubicBezTo>
                  <a:cubicBezTo>
                    <a:pt x="14057" y="20709"/>
                    <a:pt x="17829" y="18909"/>
                    <a:pt x="21600" y="17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963187" y="5155388"/>
              <a:ext cx="116563" cy="13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34" fill="norm" stroke="1" extrusionOk="0">
                  <a:moveTo>
                    <a:pt x="412" y="5371"/>
                  </a:moveTo>
                  <a:cubicBezTo>
                    <a:pt x="27" y="3684"/>
                    <a:pt x="-359" y="1996"/>
                    <a:pt x="605" y="984"/>
                  </a:cubicBezTo>
                  <a:cubicBezTo>
                    <a:pt x="1570" y="-29"/>
                    <a:pt x="3884" y="-366"/>
                    <a:pt x="5427" y="478"/>
                  </a:cubicBezTo>
                  <a:cubicBezTo>
                    <a:pt x="6970" y="1321"/>
                    <a:pt x="7741" y="3346"/>
                    <a:pt x="8127" y="5371"/>
                  </a:cubicBezTo>
                  <a:cubicBezTo>
                    <a:pt x="8512" y="7397"/>
                    <a:pt x="8512" y="9422"/>
                    <a:pt x="7934" y="11109"/>
                  </a:cubicBezTo>
                  <a:cubicBezTo>
                    <a:pt x="7355" y="12797"/>
                    <a:pt x="6198" y="14147"/>
                    <a:pt x="4655" y="15665"/>
                  </a:cubicBezTo>
                  <a:cubicBezTo>
                    <a:pt x="3112" y="17184"/>
                    <a:pt x="1184" y="18872"/>
                    <a:pt x="1184" y="19884"/>
                  </a:cubicBezTo>
                  <a:cubicBezTo>
                    <a:pt x="1184" y="20897"/>
                    <a:pt x="3112" y="21234"/>
                    <a:pt x="6777" y="21234"/>
                  </a:cubicBezTo>
                  <a:cubicBezTo>
                    <a:pt x="10441" y="21234"/>
                    <a:pt x="15841" y="20897"/>
                    <a:pt x="21241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270250" y="5462128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359150" y="5417678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67"/>
                    <a:pt x="7200" y="11733"/>
                    <a:pt x="10800" y="15333"/>
                  </a:cubicBezTo>
                  <a:cubicBezTo>
                    <a:pt x="14400" y="18933"/>
                    <a:pt x="180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517900" y="5531978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702050" y="5544678"/>
              <a:ext cx="57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866514" y="5544678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4241800" y="5449428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0400"/>
                    <a:pt x="10800" y="19200"/>
                    <a:pt x="14400" y="15600"/>
                  </a:cubicBezTo>
                  <a:cubicBezTo>
                    <a:pt x="18000" y="12000"/>
                    <a:pt x="1980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362450" y="5424028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36"/>
                    <a:pt x="0" y="5673"/>
                    <a:pt x="3600" y="9273"/>
                  </a:cubicBezTo>
                  <a:cubicBezTo>
                    <a:pt x="7200" y="12873"/>
                    <a:pt x="14400" y="17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4470400" y="5274332"/>
              <a:ext cx="165100" cy="36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1938" y="19579"/>
                    <a:pt x="3877" y="17717"/>
                    <a:pt x="6092" y="14862"/>
                  </a:cubicBezTo>
                  <a:cubicBezTo>
                    <a:pt x="8308" y="12007"/>
                    <a:pt x="10800" y="8158"/>
                    <a:pt x="12185" y="5924"/>
                  </a:cubicBezTo>
                  <a:cubicBezTo>
                    <a:pt x="13569" y="3689"/>
                    <a:pt x="13846" y="3069"/>
                    <a:pt x="14538" y="2200"/>
                  </a:cubicBezTo>
                  <a:cubicBezTo>
                    <a:pt x="15231" y="1331"/>
                    <a:pt x="16338" y="213"/>
                    <a:pt x="17308" y="27"/>
                  </a:cubicBezTo>
                  <a:cubicBezTo>
                    <a:pt x="18277" y="-159"/>
                    <a:pt x="19108" y="586"/>
                    <a:pt x="19662" y="2572"/>
                  </a:cubicBezTo>
                  <a:cubicBezTo>
                    <a:pt x="20215" y="4558"/>
                    <a:pt x="20492" y="7786"/>
                    <a:pt x="20769" y="10641"/>
                  </a:cubicBezTo>
                  <a:cubicBezTo>
                    <a:pt x="21046" y="13496"/>
                    <a:pt x="21323" y="15979"/>
                    <a:pt x="21600" y="18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4533900" y="5512928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737100" y="5487528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740938" y="5538328"/>
              <a:ext cx="78712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600" fill="norm" stroke="1" extrusionOk="0">
                  <a:moveTo>
                    <a:pt x="15611" y="0"/>
                  </a:moveTo>
                  <a:cubicBezTo>
                    <a:pt x="11181" y="3436"/>
                    <a:pt x="6750" y="6873"/>
                    <a:pt x="3704" y="10309"/>
                  </a:cubicBezTo>
                  <a:cubicBezTo>
                    <a:pt x="658" y="13745"/>
                    <a:pt x="-1004" y="17182"/>
                    <a:pt x="658" y="19145"/>
                  </a:cubicBezTo>
                  <a:cubicBezTo>
                    <a:pt x="2319" y="21109"/>
                    <a:pt x="7304" y="21600"/>
                    <a:pt x="11181" y="21600"/>
                  </a:cubicBezTo>
                  <a:cubicBezTo>
                    <a:pt x="15058" y="21600"/>
                    <a:pt x="17827" y="21109"/>
                    <a:pt x="20596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792133" y="5227178"/>
              <a:ext cx="116418" cy="8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393" y="0"/>
                  </a:moveTo>
                  <a:cubicBezTo>
                    <a:pt x="1964" y="1543"/>
                    <a:pt x="3535" y="3086"/>
                    <a:pt x="4124" y="5143"/>
                  </a:cubicBezTo>
                  <a:cubicBezTo>
                    <a:pt x="4713" y="7200"/>
                    <a:pt x="4320" y="9771"/>
                    <a:pt x="3142" y="12600"/>
                  </a:cubicBezTo>
                  <a:cubicBezTo>
                    <a:pt x="1964" y="15429"/>
                    <a:pt x="0" y="18514"/>
                    <a:pt x="0" y="20057"/>
                  </a:cubicBezTo>
                  <a:cubicBezTo>
                    <a:pt x="0" y="21600"/>
                    <a:pt x="1964" y="21600"/>
                    <a:pt x="5891" y="21086"/>
                  </a:cubicBezTo>
                  <a:cubicBezTo>
                    <a:pt x="9818" y="20571"/>
                    <a:pt x="15709" y="19543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965700" y="5652628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5546460" y="5470180"/>
              <a:ext cx="161248" cy="20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19" fill="norm" stroke="1" extrusionOk="0">
                  <a:moveTo>
                    <a:pt x="3822" y="1169"/>
                  </a:moveTo>
                  <a:cubicBezTo>
                    <a:pt x="2700" y="494"/>
                    <a:pt x="1578" y="-181"/>
                    <a:pt x="877" y="44"/>
                  </a:cubicBezTo>
                  <a:cubicBezTo>
                    <a:pt x="176" y="269"/>
                    <a:pt x="-105" y="1394"/>
                    <a:pt x="35" y="4769"/>
                  </a:cubicBezTo>
                  <a:cubicBezTo>
                    <a:pt x="176" y="8144"/>
                    <a:pt x="737" y="13769"/>
                    <a:pt x="1438" y="17031"/>
                  </a:cubicBezTo>
                  <a:cubicBezTo>
                    <a:pt x="2139" y="20294"/>
                    <a:pt x="2981" y="21194"/>
                    <a:pt x="4103" y="21307"/>
                  </a:cubicBezTo>
                  <a:cubicBezTo>
                    <a:pt x="5225" y="21419"/>
                    <a:pt x="6627" y="20744"/>
                    <a:pt x="7469" y="19282"/>
                  </a:cubicBezTo>
                  <a:cubicBezTo>
                    <a:pt x="8311" y="17819"/>
                    <a:pt x="8591" y="15569"/>
                    <a:pt x="8872" y="13769"/>
                  </a:cubicBezTo>
                  <a:cubicBezTo>
                    <a:pt x="9152" y="11969"/>
                    <a:pt x="9433" y="10619"/>
                    <a:pt x="9573" y="10507"/>
                  </a:cubicBezTo>
                  <a:cubicBezTo>
                    <a:pt x="9713" y="10394"/>
                    <a:pt x="9713" y="11519"/>
                    <a:pt x="9994" y="12644"/>
                  </a:cubicBezTo>
                  <a:cubicBezTo>
                    <a:pt x="10274" y="13769"/>
                    <a:pt x="10835" y="14894"/>
                    <a:pt x="12378" y="15907"/>
                  </a:cubicBezTo>
                  <a:cubicBezTo>
                    <a:pt x="13921" y="16919"/>
                    <a:pt x="16446" y="17819"/>
                    <a:pt x="18269" y="17257"/>
                  </a:cubicBezTo>
                  <a:cubicBezTo>
                    <a:pt x="20092" y="16694"/>
                    <a:pt x="21214" y="14669"/>
                    <a:pt x="21355" y="11857"/>
                  </a:cubicBezTo>
                  <a:cubicBezTo>
                    <a:pt x="21495" y="9044"/>
                    <a:pt x="20653" y="5444"/>
                    <a:pt x="19812" y="1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762343" y="5322428"/>
              <a:ext cx="130457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28" fill="norm" stroke="1" extrusionOk="0">
                  <a:moveTo>
                    <a:pt x="2659" y="1865"/>
                  </a:moveTo>
                  <a:cubicBezTo>
                    <a:pt x="2659" y="932"/>
                    <a:pt x="2659" y="0"/>
                    <a:pt x="2485" y="0"/>
                  </a:cubicBezTo>
                  <a:cubicBezTo>
                    <a:pt x="2311" y="0"/>
                    <a:pt x="1962" y="932"/>
                    <a:pt x="1788" y="4351"/>
                  </a:cubicBezTo>
                  <a:cubicBezTo>
                    <a:pt x="1614" y="7770"/>
                    <a:pt x="1614" y="13675"/>
                    <a:pt x="1440" y="17094"/>
                  </a:cubicBezTo>
                  <a:cubicBezTo>
                    <a:pt x="1266" y="20512"/>
                    <a:pt x="917" y="21445"/>
                    <a:pt x="569" y="21522"/>
                  </a:cubicBezTo>
                  <a:cubicBezTo>
                    <a:pt x="220" y="21600"/>
                    <a:pt x="-128" y="20823"/>
                    <a:pt x="46" y="19502"/>
                  </a:cubicBezTo>
                  <a:cubicBezTo>
                    <a:pt x="220" y="18181"/>
                    <a:pt x="917" y="16317"/>
                    <a:pt x="1788" y="14918"/>
                  </a:cubicBezTo>
                  <a:cubicBezTo>
                    <a:pt x="2659" y="13519"/>
                    <a:pt x="3704" y="12587"/>
                    <a:pt x="5098" y="12043"/>
                  </a:cubicBezTo>
                  <a:cubicBezTo>
                    <a:pt x="6491" y="11499"/>
                    <a:pt x="8233" y="11344"/>
                    <a:pt x="9627" y="11732"/>
                  </a:cubicBezTo>
                  <a:cubicBezTo>
                    <a:pt x="11020" y="12121"/>
                    <a:pt x="12066" y="13053"/>
                    <a:pt x="13982" y="14685"/>
                  </a:cubicBezTo>
                  <a:cubicBezTo>
                    <a:pt x="15898" y="16317"/>
                    <a:pt x="18685" y="18647"/>
                    <a:pt x="21472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5907424" y="5463099"/>
              <a:ext cx="106026" cy="13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939" fill="norm" stroke="1" extrusionOk="0">
                  <a:moveTo>
                    <a:pt x="4697" y="8958"/>
                  </a:moveTo>
                  <a:cubicBezTo>
                    <a:pt x="6815" y="7946"/>
                    <a:pt x="8933" y="6933"/>
                    <a:pt x="10415" y="5245"/>
                  </a:cubicBezTo>
                  <a:cubicBezTo>
                    <a:pt x="11897" y="3558"/>
                    <a:pt x="12744" y="1195"/>
                    <a:pt x="12109" y="352"/>
                  </a:cubicBezTo>
                  <a:cubicBezTo>
                    <a:pt x="11474" y="-492"/>
                    <a:pt x="9356" y="183"/>
                    <a:pt x="7027" y="2377"/>
                  </a:cubicBezTo>
                  <a:cubicBezTo>
                    <a:pt x="4697" y="4571"/>
                    <a:pt x="2156" y="8283"/>
                    <a:pt x="886" y="10983"/>
                  </a:cubicBezTo>
                  <a:cubicBezTo>
                    <a:pt x="-385" y="13683"/>
                    <a:pt x="-385" y="15371"/>
                    <a:pt x="1521" y="16889"/>
                  </a:cubicBezTo>
                  <a:cubicBezTo>
                    <a:pt x="3427" y="18408"/>
                    <a:pt x="7239" y="19758"/>
                    <a:pt x="10203" y="20433"/>
                  </a:cubicBezTo>
                  <a:cubicBezTo>
                    <a:pt x="13168" y="21108"/>
                    <a:pt x="15286" y="21108"/>
                    <a:pt x="16980" y="20433"/>
                  </a:cubicBezTo>
                  <a:cubicBezTo>
                    <a:pt x="18674" y="19758"/>
                    <a:pt x="19944" y="18408"/>
                    <a:pt x="21215" y="17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6026149" y="5449428"/>
              <a:ext cx="120651" cy="14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5476"/>
                  </a:moveTo>
                  <a:cubicBezTo>
                    <a:pt x="1895" y="5780"/>
                    <a:pt x="3789" y="6085"/>
                    <a:pt x="5684" y="8366"/>
                  </a:cubicBezTo>
                  <a:cubicBezTo>
                    <a:pt x="7579" y="10648"/>
                    <a:pt x="9474" y="14907"/>
                    <a:pt x="9853" y="17645"/>
                  </a:cubicBezTo>
                  <a:cubicBezTo>
                    <a:pt x="10232" y="20383"/>
                    <a:pt x="9095" y="21600"/>
                    <a:pt x="8337" y="21296"/>
                  </a:cubicBezTo>
                  <a:cubicBezTo>
                    <a:pt x="7579" y="20992"/>
                    <a:pt x="7200" y="19166"/>
                    <a:pt x="7579" y="16428"/>
                  </a:cubicBezTo>
                  <a:cubicBezTo>
                    <a:pt x="7958" y="13690"/>
                    <a:pt x="9095" y="10039"/>
                    <a:pt x="11558" y="7149"/>
                  </a:cubicBezTo>
                  <a:cubicBezTo>
                    <a:pt x="14021" y="4259"/>
                    <a:pt x="17811" y="2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6164274" y="5449466"/>
              <a:ext cx="134927" cy="12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930" fill="norm" stroke="1" extrusionOk="0">
                  <a:moveTo>
                    <a:pt x="1245" y="9714"/>
                  </a:moveTo>
                  <a:cubicBezTo>
                    <a:pt x="4235" y="7914"/>
                    <a:pt x="7226" y="6114"/>
                    <a:pt x="9054" y="4314"/>
                  </a:cubicBezTo>
                  <a:cubicBezTo>
                    <a:pt x="10881" y="2514"/>
                    <a:pt x="11546" y="714"/>
                    <a:pt x="11048" y="174"/>
                  </a:cubicBezTo>
                  <a:cubicBezTo>
                    <a:pt x="10549" y="-366"/>
                    <a:pt x="8888" y="354"/>
                    <a:pt x="6894" y="2334"/>
                  </a:cubicBezTo>
                  <a:cubicBezTo>
                    <a:pt x="4900" y="4314"/>
                    <a:pt x="2574" y="7554"/>
                    <a:pt x="1245" y="10074"/>
                  </a:cubicBezTo>
                  <a:cubicBezTo>
                    <a:pt x="-85" y="12594"/>
                    <a:pt x="-417" y="14394"/>
                    <a:pt x="580" y="16374"/>
                  </a:cubicBezTo>
                  <a:cubicBezTo>
                    <a:pt x="1577" y="18354"/>
                    <a:pt x="3903" y="20514"/>
                    <a:pt x="7558" y="20874"/>
                  </a:cubicBezTo>
                  <a:cubicBezTo>
                    <a:pt x="11214" y="21234"/>
                    <a:pt x="16198" y="19794"/>
                    <a:pt x="21183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6769100" y="5261422"/>
              <a:ext cx="171450" cy="36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1331"/>
                  </a:moveTo>
                  <a:cubicBezTo>
                    <a:pt x="1067" y="19850"/>
                    <a:pt x="2133" y="18369"/>
                    <a:pt x="4267" y="15653"/>
                  </a:cubicBezTo>
                  <a:cubicBezTo>
                    <a:pt x="6400" y="12938"/>
                    <a:pt x="9600" y="8988"/>
                    <a:pt x="11467" y="6705"/>
                  </a:cubicBezTo>
                  <a:cubicBezTo>
                    <a:pt x="13333" y="4421"/>
                    <a:pt x="13867" y="3804"/>
                    <a:pt x="14667" y="2817"/>
                  </a:cubicBezTo>
                  <a:cubicBezTo>
                    <a:pt x="15467" y="1829"/>
                    <a:pt x="16533" y="472"/>
                    <a:pt x="17067" y="101"/>
                  </a:cubicBezTo>
                  <a:cubicBezTo>
                    <a:pt x="17600" y="-269"/>
                    <a:pt x="17600" y="348"/>
                    <a:pt x="18000" y="2385"/>
                  </a:cubicBezTo>
                  <a:cubicBezTo>
                    <a:pt x="18400" y="4421"/>
                    <a:pt x="19200" y="7877"/>
                    <a:pt x="19867" y="10840"/>
                  </a:cubicBezTo>
                  <a:cubicBezTo>
                    <a:pt x="20533" y="13802"/>
                    <a:pt x="21067" y="16270"/>
                    <a:pt x="21600" y="1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6832600" y="5493878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7280"/>
                    <a:pt x="9853" y="12960"/>
                    <a:pt x="13453" y="9360"/>
                  </a:cubicBezTo>
                  <a:cubicBezTo>
                    <a:pt x="17053" y="5760"/>
                    <a:pt x="1932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7010400" y="5544678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010400" y="5436728"/>
              <a:ext cx="33691" cy="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0564" fill="norm" stroke="1" extrusionOk="0">
                  <a:moveTo>
                    <a:pt x="3812" y="3240"/>
                  </a:moveTo>
                  <a:cubicBezTo>
                    <a:pt x="2541" y="8640"/>
                    <a:pt x="1271" y="14040"/>
                    <a:pt x="3812" y="17280"/>
                  </a:cubicBezTo>
                  <a:cubicBezTo>
                    <a:pt x="6353" y="20520"/>
                    <a:pt x="12706" y="21600"/>
                    <a:pt x="16518" y="19440"/>
                  </a:cubicBezTo>
                  <a:cubicBezTo>
                    <a:pt x="20329" y="17280"/>
                    <a:pt x="21600" y="11880"/>
                    <a:pt x="18424" y="8100"/>
                  </a:cubicBezTo>
                  <a:cubicBezTo>
                    <a:pt x="15247" y="4320"/>
                    <a:pt x="7624" y="216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7579959" y="5372726"/>
              <a:ext cx="141641" cy="20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99" fill="norm" stroke="1" extrusionOk="0">
                  <a:moveTo>
                    <a:pt x="16491" y="10073"/>
                  </a:moveTo>
                  <a:cubicBezTo>
                    <a:pt x="15538" y="6956"/>
                    <a:pt x="14585" y="3838"/>
                    <a:pt x="13315" y="2057"/>
                  </a:cubicBezTo>
                  <a:cubicBezTo>
                    <a:pt x="12044" y="275"/>
                    <a:pt x="10456" y="-170"/>
                    <a:pt x="9027" y="53"/>
                  </a:cubicBezTo>
                  <a:cubicBezTo>
                    <a:pt x="7597" y="275"/>
                    <a:pt x="6327" y="1166"/>
                    <a:pt x="4738" y="4061"/>
                  </a:cubicBezTo>
                  <a:cubicBezTo>
                    <a:pt x="3150" y="6956"/>
                    <a:pt x="1244" y="11855"/>
                    <a:pt x="450" y="15084"/>
                  </a:cubicBezTo>
                  <a:cubicBezTo>
                    <a:pt x="-344" y="18312"/>
                    <a:pt x="-26" y="19871"/>
                    <a:pt x="927" y="20651"/>
                  </a:cubicBezTo>
                  <a:cubicBezTo>
                    <a:pt x="1880" y="21430"/>
                    <a:pt x="3468" y="21430"/>
                    <a:pt x="5374" y="20317"/>
                  </a:cubicBezTo>
                  <a:cubicBezTo>
                    <a:pt x="7280" y="19203"/>
                    <a:pt x="9503" y="16976"/>
                    <a:pt x="10774" y="15306"/>
                  </a:cubicBezTo>
                  <a:cubicBezTo>
                    <a:pt x="12044" y="13636"/>
                    <a:pt x="12362" y="12523"/>
                    <a:pt x="12680" y="11409"/>
                  </a:cubicBezTo>
                  <a:cubicBezTo>
                    <a:pt x="12997" y="10296"/>
                    <a:pt x="13315" y="9183"/>
                    <a:pt x="13474" y="9405"/>
                  </a:cubicBezTo>
                  <a:cubicBezTo>
                    <a:pt x="13632" y="9628"/>
                    <a:pt x="13632" y="11187"/>
                    <a:pt x="14903" y="13302"/>
                  </a:cubicBezTo>
                  <a:cubicBezTo>
                    <a:pt x="16174" y="15418"/>
                    <a:pt x="18715" y="18090"/>
                    <a:pt x="21256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7753350" y="5377246"/>
              <a:ext cx="247650" cy="18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4689"/>
                  </a:moveTo>
                  <a:cubicBezTo>
                    <a:pt x="2031" y="7389"/>
                    <a:pt x="4062" y="10089"/>
                    <a:pt x="5169" y="12175"/>
                  </a:cubicBezTo>
                  <a:cubicBezTo>
                    <a:pt x="6277" y="14262"/>
                    <a:pt x="6462" y="15735"/>
                    <a:pt x="6369" y="17085"/>
                  </a:cubicBezTo>
                  <a:cubicBezTo>
                    <a:pt x="6277" y="18435"/>
                    <a:pt x="5908" y="19662"/>
                    <a:pt x="5262" y="20398"/>
                  </a:cubicBezTo>
                  <a:cubicBezTo>
                    <a:pt x="4615" y="21135"/>
                    <a:pt x="3692" y="21380"/>
                    <a:pt x="3138" y="19539"/>
                  </a:cubicBezTo>
                  <a:cubicBezTo>
                    <a:pt x="2585" y="17698"/>
                    <a:pt x="2400" y="13771"/>
                    <a:pt x="3231" y="10212"/>
                  </a:cubicBezTo>
                  <a:cubicBezTo>
                    <a:pt x="4062" y="6653"/>
                    <a:pt x="5908" y="3462"/>
                    <a:pt x="7292" y="1744"/>
                  </a:cubicBezTo>
                  <a:cubicBezTo>
                    <a:pt x="8677" y="25"/>
                    <a:pt x="9600" y="-220"/>
                    <a:pt x="10338" y="148"/>
                  </a:cubicBezTo>
                  <a:cubicBezTo>
                    <a:pt x="11077" y="516"/>
                    <a:pt x="11631" y="1498"/>
                    <a:pt x="11908" y="2603"/>
                  </a:cubicBezTo>
                  <a:cubicBezTo>
                    <a:pt x="12185" y="3707"/>
                    <a:pt x="12185" y="4935"/>
                    <a:pt x="12185" y="6162"/>
                  </a:cubicBezTo>
                  <a:cubicBezTo>
                    <a:pt x="12185" y="7389"/>
                    <a:pt x="12185" y="8616"/>
                    <a:pt x="12738" y="8862"/>
                  </a:cubicBezTo>
                  <a:cubicBezTo>
                    <a:pt x="13292" y="9107"/>
                    <a:pt x="14400" y="8371"/>
                    <a:pt x="15046" y="7389"/>
                  </a:cubicBezTo>
                  <a:cubicBezTo>
                    <a:pt x="15692" y="6407"/>
                    <a:pt x="15877" y="5180"/>
                    <a:pt x="16062" y="3830"/>
                  </a:cubicBezTo>
                  <a:cubicBezTo>
                    <a:pt x="16246" y="2480"/>
                    <a:pt x="16431" y="1007"/>
                    <a:pt x="15969" y="394"/>
                  </a:cubicBezTo>
                  <a:cubicBezTo>
                    <a:pt x="15508" y="-220"/>
                    <a:pt x="14400" y="25"/>
                    <a:pt x="13292" y="1866"/>
                  </a:cubicBezTo>
                  <a:cubicBezTo>
                    <a:pt x="12185" y="3707"/>
                    <a:pt x="11077" y="7144"/>
                    <a:pt x="10523" y="9844"/>
                  </a:cubicBezTo>
                  <a:cubicBezTo>
                    <a:pt x="9969" y="12544"/>
                    <a:pt x="9969" y="14507"/>
                    <a:pt x="10523" y="16471"/>
                  </a:cubicBezTo>
                  <a:cubicBezTo>
                    <a:pt x="11077" y="18435"/>
                    <a:pt x="12185" y="20398"/>
                    <a:pt x="14123" y="20889"/>
                  </a:cubicBezTo>
                  <a:cubicBezTo>
                    <a:pt x="16062" y="21380"/>
                    <a:pt x="18831" y="20398"/>
                    <a:pt x="21600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528050" y="5385928"/>
              <a:ext cx="1905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075"/>
                    <a:pt x="16800" y="12150"/>
                    <a:pt x="14400" y="16031"/>
                  </a:cubicBezTo>
                  <a:cubicBezTo>
                    <a:pt x="12000" y="19912"/>
                    <a:pt x="9600" y="21600"/>
                    <a:pt x="8400" y="21600"/>
                  </a:cubicBezTo>
                  <a:cubicBezTo>
                    <a:pt x="7200" y="21600"/>
                    <a:pt x="7200" y="19912"/>
                    <a:pt x="6000" y="18225"/>
                  </a:cubicBezTo>
                  <a:cubicBezTo>
                    <a:pt x="4800" y="16538"/>
                    <a:pt x="2400" y="14850"/>
                    <a:pt x="0" y="13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534399" y="5321297"/>
              <a:ext cx="4445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1029" y="7535"/>
                    <a:pt x="2057" y="-773"/>
                    <a:pt x="5657" y="58"/>
                  </a:cubicBezTo>
                  <a:cubicBezTo>
                    <a:pt x="9257" y="889"/>
                    <a:pt x="15429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8642350" y="5398628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8648700" y="5333997"/>
              <a:ext cx="1905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8694329" y="5185816"/>
              <a:ext cx="147819" cy="36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43" fill="norm" stroke="1" extrusionOk="0">
                  <a:moveTo>
                    <a:pt x="12607" y="15550"/>
                  </a:moveTo>
                  <a:cubicBezTo>
                    <a:pt x="12912" y="14926"/>
                    <a:pt x="13216" y="14301"/>
                    <a:pt x="13520" y="13677"/>
                  </a:cubicBezTo>
                  <a:cubicBezTo>
                    <a:pt x="13824" y="13053"/>
                    <a:pt x="14129" y="12429"/>
                    <a:pt x="12607" y="11929"/>
                  </a:cubicBezTo>
                  <a:cubicBezTo>
                    <a:pt x="11086" y="11430"/>
                    <a:pt x="7740" y="11055"/>
                    <a:pt x="5306" y="11617"/>
                  </a:cubicBezTo>
                  <a:cubicBezTo>
                    <a:pt x="2872" y="12179"/>
                    <a:pt x="1351" y="13677"/>
                    <a:pt x="591" y="15113"/>
                  </a:cubicBezTo>
                  <a:cubicBezTo>
                    <a:pt x="-170" y="16549"/>
                    <a:pt x="-170" y="17922"/>
                    <a:pt x="438" y="18796"/>
                  </a:cubicBezTo>
                  <a:cubicBezTo>
                    <a:pt x="1047" y="19670"/>
                    <a:pt x="2264" y="20045"/>
                    <a:pt x="3785" y="20107"/>
                  </a:cubicBezTo>
                  <a:cubicBezTo>
                    <a:pt x="5306" y="20170"/>
                    <a:pt x="7131" y="19920"/>
                    <a:pt x="9717" y="18297"/>
                  </a:cubicBezTo>
                  <a:cubicBezTo>
                    <a:pt x="12303" y="16674"/>
                    <a:pt x="15650" y="13677"/>
                    <a:pt x="17779" y="10618"/>
                  </a:cubicBezTo>
                  <a:cubicBezTo>
                    <a:pt x="19909" y="7559"/>
                    <a:pt x="20822" y="4438"/>
                    <a:pt x="21126" y="2565"/>
                  </a:cubicBezTo>
                  <a:cubicBezTo>
                    <a:pt x="21430" y="692"/>
                    <a:pt x="21126" y="68"/>
                    <a:pt x="20517" y="5"/>
                  </a:cubicBezTo>
                  <a:cubicBezTo>
                    <a:pt x="19909" y="-57"/>
                    <a:pt x="18996" y="442"/>
                    <a:pt x="18388" y="1753"/>
                  </a:cubicBezTo>
                  <a:cubicBezTo>
                    <a:pt x="17779" y="3064"/>
                    <a:pt x="17475" y="5187"/>
                    <a:pt x="17171" y="8183"/>
                  </a:cubicBezTo>
                  <a:cubicBezTo>
                    <a:pt x="16867" y="11180"/>
                    <a:pt x="16562" y="15051"/>
                    <a:pt x="16715" y="17423"/>
                  </a:cubicBezTo>
                  <a:cubicBezTo>
                    <a:pt x="16867" y="19795"/>
                    <a:pt x="17475" y="20669"/>
                    <a:pt x="18084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9418761" y="5358326"/>
              <a:ext cx="61789" cy="20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06" fill="norm" stroke="1" extrusionOk="0">
                  <a:moveTo>
                    <a:pt x="21018" y="3572"/>
                  </a:moveTo>
                  <a:cubicBezTo>
                    <a:pt x="19578" y="2458"/>
                    <a:pt x="18138" y="1345"/>
                    <a:pt x="15618" y="677"/>
                  </a:cubicBezTo>
                  <a:cubicBezTo>
                    <a:pt x="13098" y="9"/>
                    <a:pt x="9498" y="-214"/>
                    <a:pt x="6258" y="231"/>
                  </a:cubicBezTo>
                  <a:cubicBezTo>
                    <a:pt x="3018" y="677"/>
                    <a:pt x="138" y="1790"/>
                    <a:pt x="498" y="4351"/>
                  </a:cubicBezTo>
                  <a:cubicBezTo>
                    <a:pt x="858" y="6912"/>
                    <a:pt x="4458" y="10920"/>
                    <a:pt x="7338" y="13370"/>
                  </a:cubicBezTo>
                  <a:cubicBezTo>
                    <a:pt x="10218" y="15819"/>
                    <a:pt x="12378" y="16710"/>
                    <a:pt x="14178" y="17712"/>
                  </a:cubicBezTo>
                  <a:cubicBezTo>
                    <a:pt x="15978" y="18714"/>
                    <a:pt x="17418" y="19827"/>
                    <a:pt x="15618" y="20495"/>
                  </a:cubicBezTo>
                  <a:cubicBezTo>
                    <a:pt x="13818" y="21163"/>
                    <a:pt x="8778" y="21386"/>
                    <a:pt x="5178" y="21052"/>
                  </a:cubicBezTo>
                  <a:cubicBezTo>
                    <a:pt x="1578" y="20718"/>
                    <a:pt x="-582" y="19827"/>
                    <a:pt x="138" y="18937"/>
                  </a:cubicBezTo>
                  <a:cubicBezTo>
                    <a:pt x="858" y="18046"/>
                    <a:pt x="4458" y="17155"/>
                    <a:pt x="8058" y="16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9566539" y="5360528"/>
              <a:ext cx="53711" cy="19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71" fill="norm" stroke="1" extrusionOk="0">
                  <a:moveTo>
                    <a:pt x="6127" y="0"/>
                  </a:moveTo>
                  <a:cubicBezTo>
                    <a:pt x="3635" y="6039"/>
                    <a:pt x="1143" y="12077"/>
                    <a:pt x="312" y="15677"/>
                  </a:cubicBezTo>
                  <a:cubicBezTo>
                    <a:pt x="-519" y="19277"/>
                    <a:pt x="312" y="20439"/>
                    <a:pt x="2804" y="21019"/>
                  </a:cubicBezTo>
                  <a:cubicBezTo>
                    <a:pt x="5296" y="21600"/>
                    <a:pt x="9450" y="21600"/>
                    <a:pt x="12773" y="21135"/>
                  </a:cubicBezTo>
                  <a:cubicBezTo>
                    <a:pt x="16096" y="20671"/>
                    <a:pt x="18589" y="19742"/>
                    <a:pt x="21081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9550400" y="5443078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9646207" y="5254472"/>
              <a:ext cx="119300" cy="28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73" fill="norm" stroke="1" extrusionOk="0">
                  <a:moveTo>
                    <a:pt x="13542" y="13297"/>
                  </a:moveTo>
                  <a:cubicBezTo>
                    <a:pt x="13542" y="12497"/>
                    <a:pt x="13542" y="11697"/>
                    <a:pt x="12595" y="11377"/>
                  </a:cubicBezTo>
                  <a:cubicBezTo>
                    <a:pt x="11647" y="11057"/>
                    <a:pt x="9753" y="11217"/>
                    <a:pt x="7479" y="12177"/>
                  </a:cubicBezTo>
                  <a:cubicBezTo>
                    <a:pt x="5205" y="13137"/>
                    <a:pt x="2553" y="14897"/>
                    <a:pt x="1226" y="16177"/>
                  </a:cubicBezTo>
                  <a:cubicBezTo>
                    <a:pt x="-100" y="17457"/>
                    <a:pt x="-100" y="18257"/>
                    <a:pt x="89" y="19057"/>
                  </a:cubicBezTo>
                  <a:cubicBezTo>
                    <a:pt x="279" y="19857"/>
                    <a:pt x="658" y="20657"/>
                    <a:pt x="1984" y="21057"/>
                  </a:cubicBezTo>
                  <a:cubicBezTo>
                    <a:pt x="3311" y="21457"/>
                    <a:pt x="5584" y="21457"/>
                    <a:pt x="8426" y="19697"/>
                  </a:cubicBezTo>
                  <a:cubicBezTo>
                    <a:pt x="11268" y="17937"/>
                    <a:pt x="14679" y="14417"/>
                    <a:pt x="16953" y="11297"/>
                  </a:cubicBezTo>
                  <a:cubicBezTo>
                    <a:pt x="19226" y="8177"/>
                    <a:pt x="20363" y="5457"/>
                    <a:pt x="20932" y="3457"/>
                  </a:cubicBezTo>
                  <a:cubicBezTo>
                    <a:pt x="21500" y="1457"/>
                    <a:pt x="21500" y="177"/>
                    <a:pt x="20932" y="17"/>
                  </a:cubicBezTo>
                  <a:cubicBezTo>
                    <a:pt x="20363" y="-143"/>
                    <a:pt x="19226" y="817"/>
                    <a:pt x="18089" y="3777"/>
                  </a:cubicBezTo>
                  <a:cubicBezTo>
                    <a:pt x="16953" y="6737"/>
                    <a:pt x="15816" y="11697"/>
                    <a:pt x="15437" y="14897"/>
                  </a:cubicBezTo>
                  <a:cubicBezTo>
                    <a:pt x="15058" y="18097"/>
                    <a:pt x="15437" y="19537"/>
                    <a:pt x="15816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0106829" y="5306467"/>
              <a:ext cx="218271" cy="24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13" fill="norm" stroke="1" extrusionOk="0">
                  <a:moveTo>
                    <a:pt x="1479" y="6545"/>
                  </a:moveTo>
                  <a:cubicBezTo>
                    <a:pt x="2102" y="5597"/>
                    <a:pt x="2725" y="4650"/>
                    <a:pt x="2932" y="4934"/>
                  </a:cubicBezTo>
                  <a:cubicBezTo>
                    <a:pt x="3140" y="5218"/>
                    <a:pt x="2932" y="6734"/>
                    <a:pt x="2621" y="9387"/>
                  </a:cubicBezTo>
                  <a:cubicBezTo>
                    <a:pt x="2309" y="12039"/>
                    <a:pt x="1894" y="15829"/>
                    <a:pt x="1479" y="18197"/>
                  </a:cubicBezTo>
                  <a:cubicBezTo>
                    <a:pt x="1063" y="20566"/>
                    <a:pt x="648" y="21513"/>
                    <a:pt x="336" y="21513"/>
                  </a:cubicBezTo>
                  <a:cubicBezTo>
                    <a:pt x="25" y="21513"/>
                    <a:pt x="-183" y="20566"/>
                    <a:pt x="232" y="17155"/>
                  </a:cubicBezTo>
                  <a:cubicBezTo>
                    <a:pt x="648" y="13745"/>
                    <a:pt x="1686" y="7871"/>
                    <a:pt x="2413" y="4460"/>
                  </a:cubicBezTo>
                  <a:cubicBezTo>
                    <a:pt x="3140" y="1050"/>
                    <a:pt x="3555" y="102"/>
                    <a:pt x="4075" y="8"/>
                  </a:cubicBezTo>
                  <a:cubicBezTo>
                    <a:pt x="4594" y="-87"/>
                    <a:pt x="5217" y="671"/>
                    <a:pt x="6255" y="3039"/>
                  </a:cubicBezTo>
                  <a:cubicBezTo>
                    <a:pt x="7294" y="5408"/>
                    <a:pt x="8748" y="9387"/>
                    <a:pt x="9475" y="11850"/>
                  </a:cubicBezTo>
                  <a:cubicBezTo>
                    <a:pt x="10202" y="14313"/>
                    <a:pt x="10202" y="15260"/>
                    <a:pt x="10513" y="16492"/>
                  </a:cubicBezTo>
                  <a:cubicBezTo>
                    <a:pt x="10825" y="17724"/>
                    <a:pt x="11448" y="19239"/>
                    <a:pt x="12071" y="19618"/>
                  </a:cubicBezTo>
                  <a:cubicBezTo>
                    <a:pt x="12694" y="19997"/>
                    <a:pt x="13317" y="19239"/>
                    <a:pt x="14459" y="16302"/>
                  </a:cubicBezTo>
                  <a:cubicBezTo>
                    <a:pt x="15602" y="13366"/>
                    <a:pt x="17263" y="8250"/>
                    <a:pt x="18198" y="5124"/>
                  </a:cubicBezTo>
                  <a:cubicBezTo>
                    <a:pt x="19132" y="1997"/>
                    <a:pt x="19340" y="860"/>
                    <a:pt x="19755" y="671"/>
                  </a:cubicBezTo>
                  <a:cubicBezTo>
                    <a:pt x="20171" y="481"/>
                    <a:pt x="20794" y="1239"/>
                    <a:pt x="21417" y="1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0357355" y="5427861"/>
              <a:ext cx="62995" cy="9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381" fill="norm" stroke="1" extrusionOk="0">
                  <a:moveTo>
                    <a:pt x="21428" y="3235"/>
                  </a:moveTo>
                  <a:cubicBezTo>
                    <a:pt x="17828" y="2335"/>
                    <a:pt x="14228" y="1435"/>
                    <a:pt x="10628" y="1660"/>
                  </a:cubicBezTo>
                  <a:cubicBezTo>
                    <a:pt x="7028" y="1885"/>
                    <a:pt x="3428" y="3235"/>
                    <a:pt x="1628" y="5260"/>
                  </a:cubicBezTo>
                  <a:cubicBezTo>
                    <a:pt x="-172" y="7285"/>
                    <a:pt x="-172" y="9985"/>
                    <a:pt x="188" y="12460"/>
                  </a:cubicBezTo>
                  <a:cubicBezTo>
                    <a:pt x="548" y="14935"/>
                    <a:pt x="1268" y="17185"/>
                    <a:pt x="3428" y="18760"/>
                  </a:cubicBezTo>
                  <a:cubicBezTo>
                    <a:pt x="5588" y="20335"/>
                    <a:pt x="9188" y="21235"/>
                    <a:pt x="12788" y="19210"/>
                  </a:cubicBezTo>
                  <a:cubicBezTo>
                    <a:pt x="16388" y="17185"/>
                    <a:pt x="19988" y="12235"/>
                    <a:pt x="19988" y="8635"/>
                  </a:cubicBezTo>
                  <a:cubicBezTo>
                    <a:pt x="19988" y="5035"/>
                    <a:pt x="16388" y="2785"/>
                    <a:pt x="12788" y="1435"/>
                  </a:cubicBezTo>
                  <a:cubicBezTo>
                    <a:pt x="9188" y="85"/>
                    <a:pt x="5588" y="-365"/>
                    <a:pt x="5228" y="310"/>
                  </a:cubicBezTo>
                  <a:cubicBezTo>
                    <a:pt x="4868" y="985"/>
                    <a:pt x="7748" y="2785"/>
                    <a:pt x="10628" y="4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0452100" y="5404978"/>
              <a:ext cx="95250" cy="1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5254"/>
                  </a:moveTo>
                  <a:cubicBezTo>
                    <a:pt x="3840" y="7589"/>
                    <a:pt x="7680" y="9924"/>
                    <a:pt x="9840" y="11822"/>
                  </a:cubicBezTo>
                  <a:cubicBezTo>
                    <a:pt x="12000" y="13719"/>
                    <a:pt x="12480" y="15178"/>
                    <a:pt x="12480" y="16638"/>
                  </a:cubicBezTo>
                  <a:cubicBezTo>
                    <a:pt x="12480" y="18097"/>
                    <a:pt x="12000" y="19557"/>
                    <a:pt x="10560" y="20432"/>
                  </a:cubicBezTo>
                  <a:cubicBezTo>
                    <a:pt x="9120" y="21308"/>
                    <a:pt x="6720" y="21600"/>
                    <a:pt x="5280" y="21016"/>
                  </a:cubicBezTo>
                  <a:cubicBezTo>
                    <a:pt x="3840" y="20432"/>
                    <a:pt x="3360" y="18973"/>
                    <a:pt x="4800" y="15762"/>
                  </a:cubicBezTo>
                  <a:cubicBezTo>
                    <a:pt x="6240" y="12551"/>
                    <a:pt x="9600" y="7589"/>
                    <a:pt x="12720" y="4670"/>
                  </a:cubicBezTo>
                  <a:cubicBezTo>
                    <a:pt x="15840" y="1751"/>
                    <a:pt x="18720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0585449" y="5236651"/>
              <a:ext cx="401274" cy="33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90" fill="norm" stroke="1" extrusionOk="0">
                  <a:moveTo>
                    <a:pt x="0" y="12356"/>
                  </a:moveTo>
                  <a:cubicBezTo>
                    <a:pt x="227" y="14651"/>
                    <a:pt x="455" y="16946"/>
                    <a:pt x="512" y="18431"/>
                  </a:cubicBezTo>
                  <a:cubicBezTo>
                    <a:pt x="568" y="19916"/>
                    <a:pt x="455" y="20591"/>
                    <a:pt x="398" y="20523"/>
                  </a:cubicBezTo>
                  <a:cubicBezTo>
                    <a:pt x="341" y="20456"/>
                    <a:pt x="341" y="19646"/>
                    <a:pt x="625" y="18431"/>
                  </a:cubicBezTo>
                  <a:cubicBezTo>
                    <a:pt x="909" y="17216"/>
                    <a:pt x="1478" y="15596"/>
                    <a:pt x="1989" y="14516"/>
                  </a:cubicBezTo>
                  <a:cubicBezTo>
                    <a:pt x="2501" y="13436"/>
                    <a:pt x="2956" y="12896"/>
                    <a:pt x="3297" y="12964"/>
                  </a:cubicBezTo>
                  <a:cubicBezTo>
                    <a:pt x="3638" y="13031"/>
                    <a:pt x="3865" y="13706"/>
                    <a:pt x="3979" y="14381"/>
                  </a:cubicBezTo>
                  <a:cubicBezTo>
                    <a:pt x="4093" y="15056"/>
                    <a:pt x="4093" y="15731"/>
                    <a:pt x="4093" y="16406"/>
                  </a:cubicBezTo>
                  <a:cubicBezTo>
                    <a:pt x="4093" y="17081"/>
                    <a:pt x="4093" y="17756"/>
                    <a:pt x="4263" y="17688"/>
                  </a:cubicBezTo>
                  <a:cubicBezTo>
                    <a:pt x="4434" y="17621"/>
                    <a:pt x="4775" y="16811"/>
                    <a:pt x="5343" y="15799"/>
                  </a:cubicBezTo>
                  <a:cubicBezTo>
                    <a:pt x="5912" y="14786"/>
                    <a:pt x="6707" y="13571"/>
                    <a:pt x="7389" y="12828"/>
                  </a:cubicBezTo>
                  <a:cubicBezTo>
                    <a:pt x="8072" y="12086"/>
                    <a:pt x="8640" y="11816"/>
                    <a:pt x="8924" y="12221"/>
                  </a:cubicBezTo>
                  <a:cubicBezTo>
                    <a:pt x="9208" y="12626"/>
                    <a:pt x="9208" y="13706"/>
                    <a:pt x="9095" y="14989"/>
                  </a:cubicBezTo>
                  <a:cubicBezTo>
                    <a:pt x="8981" y="16271"/>
                    <a:pt x="8754" y="17756"/>
                    <a:pt x="8640" y="18836"/>
                  </a:cubicBezTo>
                  <a:cubicBezTo>
                    <a:pt x="8526" y="19916"/>
                    <a:pt x="8526" y="20591"/>
                    <a:pt x="8811" y="20996"/>
                  </a:cubicBezTo>
                  <a:cubicBezTo>
                    <a:pt x="9095" y="21401"/>
                    <a:pt x="9663" y="21536"/>
                    <a:pt x="10459" y="21199"/>
                  </a:cubicBezTo>
                  <a:cubicBezTo>
                    <a:pt x="11255" y="20861"/>
                    <a:pt x="12278" y="20051"/>
                    <a:pt x="13074" y="19174"/>
                  </a:cubicBezTo>
                  <a:cubicBezTo>
                    <a:pt x="13869" y="18296"/>
                    <a:pt x="14438" y="17351"/>
                    <a:pt x="14722" y="16473"/>
                  </a:cubicBezTo>
                  <a:cubicBezTo>
                    <a:pt x="15006" y="15596"/>
                    <a:pt x="15006" y="14786"/>
                    <a:pt x="14722" y="14246"/>
                  </a:cubicBezTo>
                  <a:cubicBezTo>
                    <a:pt x="14438" y="13706"/>
                    <a:pt x="13869" y="13436"/>
                    <a:pt x="13358" y="13504"/>
                  </a:cubicBezTo>
                  <a:cubicBezTo>
                    <a:pt x="12846" y="13571"/>
                    <a:pt x="12392" y="13976"/>
                    <a:pt x="11994" y="14448"/>
                  </a:cubicBezTo>
                  <a:cubicBezTo>
                    <a:pt x="11596" y="14921"/>
                    <a:pt x="11255" y="15461"/>
                    <a:pt x="10971" y="16068"/>
                  </a:cubicBezTo>
                  <a:cubicBezTo>
                    <a:pt x="10686" y="16676"/>
                    <a:pt x="10459" y="17351"/>
                    <a:pt x="10516" y="17959"/>
                  </a:cubicBezTo>
                  <a:cubicBezTo>
                    <a:pt x="10573" y="18566"/>
                    <a:pt x="10914" y="19106"/>
                    <a:pt x="11368" y="19376"/>
                  </a:cubicBezTo>
                  <a:cubicBezTo>
                    <a:pt x="11823" y="19646"/>
                    <a:pt x="12392" y="19646"/>
                    <a:pt x="12846" y="19916"/>
                  </a:cubicBezTo>
                  <a:cubicBezTo>
                    <a:pt x="13301" y="20186"/>
                    <a:pt x="13642" y="20726"/>
                    <a:pt x="14097" y="20928"/>
                  </a:cubicBezTo>
                  <a:cubicBezTo>
                    <a:pt x="14552" y="21131"/>
                    <a:pt x="15120" y="20996"/>
                    <a:pt x="15802" y="20254"/>
                  </a:cubicBezTo>
                  <a:cubicBezTo>
                    <a:pt x="16484" y="19511"/>
                    <a:pt x="17280" y="18161"/>
                    <a:pt x="18076" y="15866"/>
                  </a:cubicBezTo>
                  <a:cubicBezTo>
                    <a:pt x="18872" y="13571"/>
                    <a:pt x="19667" y="10331"/>
                    <a:pt x="20179" y="7901"/>
                  </a:cubicBezTo>
                  <a:cubicBezTo>
                    <a:pt x="20691" y="5471"/>
                    <a:pt x="20918" y="3851"/>
                    <a:pt x="21145" y="2501"/>
                  </a:cubicBezTo>
                  <a:cubicBezTo>
                    <a:pt x="21373" y="1151"/>
                    <a:pt x="21600" y="71"/>
                    <a:pt x="21543" y="4"/>
                  </a:cubicBezTo>
                  <a:cubicBezTo>
                    <a:pt x="21486" y="-64"/>
                    <a:pt x="21145" y="881"/>
                    <a:pt x="20634" y="3176"/>
                  </a:cubicBezTo>
                  <a:cubicBezTo>
                    <a:pt x="20122" y="5471"/>
                    <a:pt x="19440" y="9116"/>
                    <a:pt x="19042" y="11816"/>
                  </a:cubicBezTo>
                  <a:cubicBezTo>
                    <a:pt x="18644" y="14516"/>
                    <a:pt x="18531" y="16271"/>
                    <a:pt x="18587" y="17688"/>
                  </a:cubicBezTo>
                  <a:cubicBezTo>
                    <a:pt x="18644" y="19106"/>
                    <a:pt x="18872" y="20186"/>
                    <a:pt x="19269" y="20523"/>
                  </a:cubicBezTo>
                  <a:cubicBezTo>
                    <a:pt x="19667" y="20861"/>
                    <a:pt x="20236" y="20456"/>
                    <a:pt x="20804" y="20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0947399" y="5420764"/>
              <a:ext cx="95251" cy="16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21600" y="2088"/>
                  </a:moveTo>
                  <a:cubicBezTo>
                    <a:pt x="19680" y="981"/>
                    <a:pt x="17760" y="-127"/>
                    <a:pt x="16320" y="11"/>
                  </a:cubicBezTo>
                  <a:cubicBezTo>
                    <a:pt x="14880" y="150"/>
                    <a:pt x="13920" y="1535"/>
                    <a:pt x="13920" y="3611"/>
                  </a:cubicBezTo>
                  <a:cubicBezTo>
                    <a:pt x="13920" y="5688"/>
                    <a:pt x="14880" y="8458"/>
                    <a:pt x="16320" y="10396"/>
                  </a:cubicBezTo>
                  <a:cubicBezTo>
                    <a:pt x="17760" y="12335"/>
                    <a:pt x="19680" y="13442"/>
                    <a:pt x="20160" y="15242"/>
                  </a:cubicBezTo>
                  <a:cubicBezTo>
                    <a:pt x="20640" y="17042"/>
                    <a:pt x="19680" y="19535"/>
                    <a:pt x="16080" y="20504"/>
                  </a:cubicBezTo>
                  <a:cubicBezTo>
                    <a:pt x="12480" y="21473"/>
                    <a:pt x="6240" y="20919"/>
                    <a:pt x="0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1176000" y="554467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51355" y="5062078"/>
              <a:ext cx="50296" cy="11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69" fill="norm" stroke="1" extrusionOk="0">
                  <a:moveTo>
                    <a:pt x="21385" y="0"/>
                  </a:moveTo>
                  <a:cubicBezTo>
                    <a:pt x="15085" y="495"/>
                    <a:pt x="8785" y="990"/>
                    <a:pt x="5635" y="2019"/>
                  </a:cubicBezTo>
                  <a:cubicBezTo>
                    <a:pt x="2485" y="3048"/>
                    <a:pt x="2485" y="4610"/>
                    <a:pt x="2935" y="6190"/>
                  </a:cubicBezTo>
                  <a:cubicBezTo>
                    <a:pt x="3385" y="7771"/>
                    <a:pt x="4285" y="9371"/>
                    <a:pt x="4735" y="10971"/>
                  </a:cubicBezTo>
                  <a:cubicBezTo>
                    <a:pt x="5185" y="12571"/>
                    <a:pt x="5185" y="14171"/>
                    <a:pt x="4735" y="15619"/>
                  </a:cubicBezTo>
                  <a:cubicBezTo>
                    <a:pt x="4285" y="17067"/>
                    <a:pt x="3385" y="18362"/>
                    <a:pt x="2485" y="19257"/>
                  </a:cubicBezTo>
                  <a:cubicBezTo>
                    <a:pt x="1585" y="20152"/>
                    <a:pt x="685" y="20648"/>
                    <a:pt x="235" y="20990"/>
                  </a:cubicBezTo>
                  <a:cubicBezTo>
                    <a:pt x="-215" y="21333"/>
                    <a:pt x="-215" y="21524"/>
                    <a:pt x="2035" y="21562"/>
                  </a:cubicBezTo>
                  <a:cubicBezTo>
                    <a:pt x="4285" y="21600"/>
                    <a:pt x="8785" y="21486"/>
                    <a:pt x="13285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81000" y="4899095"/>
              <a:ext cx="5073613" cy="142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703" y="3348"/>
                  </a:moveTo>
                  <a:cubicBezTo>
                    <a:pt x="901" y="3251"/>
                    <a:pt x="1099" y="3155"/>
                    <a:pt x="1342" y="3074"/>
                  </a:cubicBezTo>
                  <a:cubicBezTo>
                    <a:pt x="1585" y="2994"/>
                    <a:pt x="1874" y="2929"/>
                    <a:pt x="2166" y="2833"/>
                  </a:cubicBezTo>
                  <a:cubicBezTo>
                    <a:pt x="2459" y="2736"/>
                    <a:pt x="2756" y="2607"/>
                    <a:pt x="3058" y="2495"/>
                  </a:cubicBezTo>
                  <a:cubicBezTo>
                    <a:pt x="3360" y="2382"/>
                    <a:pt x="3666" y="2286"/>
                    <a:pt x="3981" y="2189"/>
                  </a:cubicBezTo>
                  <a:cubicBezTo>
                    <a:pt x="4297" y="2092"/>
                    <a:pt x="4621" y="1996"/>
                    <a:pt x="4941" y="1915"/>
                  </a:cubicBezTo>
                  <a:cubicBezTo>
                    <a:pt x="5260" y="1835"/>
                    <a:pt x="5576" y="1770"/>
                    <a:pt x="5904" y="1722"/>
                  </a:cubicBezTo>
                  <a:cubicBezTo>
                    <a:pt x="6233" y="1674"/>
                    <a:pt x="6575" y="1642"/>
                    <a:pt x="6931" y="1610"/>
                  </a:cubicBezTo>
                  <a:cubicBezTo>
                    <a:pt x="7287" y="1577"/>
                    <a:pt x="7656" y="1545"/>
                    <a:pt x="8030" y="1529"/>
                  </a:cubicBezTo>
                  <a:cubicBezTo>
                    <a:pt x="8404" y="1513"/>
                    <a:pt x="8782" y="1513"/>
                    <a:pt x="9156" y="1497"/>
                  </a:cubicBezTo>
                  <a:cubicBezTo>
                    <a:pt x="9530" y="1481"/>
                    <a:pt x="9899" y="1449"/>
                    <a:pt x="10269" y="1416"/>
                  </a:cubicBezTo>
                  <a:cubicBezTo>
                    <a:pt x="10638" y="1384"/>
                    <a:pt x="11007" y="1352"/>
                    <a:pt x="11363" y="1288"/>
                  </a:cubicBezTo>
                  <a:cubicBezTo>
                    <a:pt x="11719" y="1223"/>
                    <a:pt x="12061" y="1127"/>
                    <a:pt x="12403" y="1014"/>
                  </a:cubicBezTo>
                  <a:cubicBezTo>
                    <a:pt x="12746" y="901"/>
                    <a:pt x="13088" y="773"/>
                    <a:pt x="13417" y="644"/>
                  </a:cubicBezTo>
                  <a:cubicBezTo>
                    <a:pt x="13745" y="515"/>
                    <a:pt x="14061" y="386"/>
                    <a:pt x="14380" y="290"/>
                  </a:cubicBezTo>
                  <a:cubicBezTo>
                    <a:pt x="14700" y="193"/>
                    <a:pt x="15025" y="129"/>
                    <a:pt x="15371" y="80"/>
                  </a:cubicBezTo>
                  <a:cubicBezTo>
                    <a:pt x="15718" y="32"/>
                    <a:pt x="16087" y="0"/>
                    <a:pt x="16443" y="0"/>
                  </a:cubicBezTo>
                  <a:cubicBezTo>
                    <a:pt x="16799" y="0"/>
                    <a:pt x="17141" y="32"/>
                    <a:pt x="17479" y="80"/>
                  </a:cubicBezTo>
                  <a:cubicBezTo>
                    <a:pt x="17817" y="129"/>
                    <a:pt x="18150" y="193"/>
                    <a:pt x="18474" y="258"/>
                  </a:cubicBezTo>
                  <a:cubicBezTo>
                    <a:pt x="18799" y="322"/>
                    <a:pt x="19114" y="386"/>
                    <a:pt x="19429" y="451"/>
                  </a:cubicBezTo>
                  <a:cubicBezTo>
                    <a:pt x="19744" y="515"/>
                    <a:pt x="20060" y="579"/>
                    <a:pt x="20357" y="644"/>
                  </a:cubicBezTo>
                  <a:cubicBezTo>
                    <a:pt x="20654" y="708"/>
                    <a:pt x="20933" y="773"/>
                    <a:pt x="21118" y="821"/>
                  </a:cubicBezTo>
                  <a:cubicBezTo>
                    <a:pt x="21303" y="869"/>
                    <a:pt x="21393" y="901"/>
                    <a:pt x="21460" y="934"/>
                  </a:cubicBezTo>
                  <a:cubicBezTo>
                    <a:pt x="21528" y="966"/>
                    <a:pt x="21573" y="998"/>
                    <a:pt x="21586" y="1094"/>
                  </a:cubicBezTo>
                  <a:cubicBezTo>
                    <a:pt x="21600" y="1191"/>
                    <a:pt x="21582" y="1352"/>
                    <a:pt x="21532" y="1770"/>
                  </a:cubicBezTo>
                  <a:cubicBezTo>
                    <a:pt x="21483" y="2189"/>
                    <a:pt x="21402" y="2865"/>
                    <a:pt x="21330" y="3750"/>
                  </a:cubicBezTo>
                  <a:cubicBezTo>
                    <a:pt x="21258" y="4635"/>
                    <a:pt x="21195" y="5730"/>
                    <a:pt x="21141" y="6873"/>
                  </a:cubicBezTo>
                  <a:cubicBezTo>
                    <a:pt x="21087" y="8015"/>
                    <a:pt x="21042" y="9207"/>
                    <a:pt x="21006" y="10317"/>
                  </a:cubicBezTo>
                  <a:cubicBezTo>
                    <a:pt x="20969" y="11428"/>
                    <a:pt x="20942" y="12458"/>
                    <a:pt x="20920" y="13424"/>
                  </a:cubicBezTo>
                  <a:cubicBezTo>
                    <a:pt x="20897" y="14389"/>
                    <a:pt x="20879" y="15291"/>
                    <a:pt x="20861" y="15918"/>
                  </a:cubicBezTo>
                  <a:cubicBezTo>
                    <a:pt x="20843" y="16546"/>
                    <a:pt x="20825" y="16900"/>
                    <a:pt x="20794" y="17125"/>
                  </a:cubicBezTo>
                  <a:cubicBezTo>
                    <a:pt x="20762" y="17351"/>
                    <a:pt x="20717" y="17447"/>
                    <a:pt x="20578" y="17496"/>
                  </a:cubicBezTo>
                  <a:cubicBezTo>
                    <a:pt x="20438" y="17544"/>
                    <a:pt x="20204" y="17544"/>
                    <a:pt x="19920" y="17576"/>
                  </a:cubicBezTo>
                  <a:cubicBezTo>
                    <a:pt x="19636" y="17608"/>
                    <a:pt x="19303" y="17673"/>
                    <a:pt x="18979" y="17737"/>
                  </a:cubicBezTo>
                  <a:cubicBezTo>
                    <a:pt x="18655" y="17801"/>
                    <a:pt x="18339" y="17866"/>
                    <a:pt x="17992" y="17946"/>
                  </a:cubicBezTo>
                  <a:cubicBezTo>
                    <a:pt x="17646" y="18027"/>
                    <a:pt x="17267" y="18123"/>
                    <a:pt x="16907" y="18220"/>
                  </a:cubicBezTo>
                  <a:cubicBezTo>
                    <a:pt x="16547" y="18317"/>
                    <a:pt x="16205" y="18413"/>
                    <a:pt x="15849" y="18510"/>
                  </a:cubicBezTo>
                  <a:cubicBezTo>
                    <a:pt x="15493" y="18606"/>
                    <a:pt x="15124" y="18703"/>
                    <a:pt x="14741" y="18815"/>
                  </a:cubicBezTo>
                  <a:cubicBezTo>
                    <a:pt x="14358" y="18928"/>
                    <a:pt x="13962" y="19057"/>
                    <a:pt x="13570" y="19170"/>
                  </a:cubicBezTo>
                  <a:cubicBezTo>
                    <a:pt x="13178" y="19282"/>
                    <a:pt x="12791" y="19379"/>
                    <a:pt x="12435" y="19475"/>
                  </a:cubicBezTo>
                  <a:cubicBezTo>
                    <a:pt x="12079" y="19572"/>
                    <a:pt x="11755" y="19669"/>
                    <a:pt x="11444" y="19749"/>
                  </a:cubicBezTo>
                  <a:cubicBezTo>
                    <a:pt x="11133" y="19830"/>
                    <a:pt x="10836" y="19894"/>
                    <a:pt x="10530" y="19974"/>
                  </a:cubicBezTo>
                  <a:cubicBezTo>
                    <a:pt x="10224" y="20055"/>
                    <a:pt x="9908" y="20151"/>
                    <a:pt x="9597" y="20232"/>
                  </a:cubicBezTo>
                  <a:cubicBezTo>
                    <a:pt x="9287" y="20312"/>
                    <a:pt x="8980" y="20377"/>
                    <a:pt x="8670" y="20457"/>
                  </a:cubicBezTo>
                  <a:cubicBezTo>
                    <a:pt x="8359" y="20538"/>
                    <a:pt x="8044" y="20634"/>
                    <a:pt x="7742" y="20715"/>
                  </a:cubicBezTo>
                  <a:cubicBezTo>
                    <a:pt x="7440" y="20795"/>
                    <a:pt x="7152" y="20860"/>
                    <a:pt x="6814" y="20924"/>
                  </a:cubicBezTo>
                  <a:cubicBezTo>
                    <a:pt x="6476" y="20988"/>
                    <a:pt x="6089" y="21053"/>
                    <a:pt x="5702" y="21101"/>
                  </a:cubicBezTo>
                  <a:cubicBezTo>
                    <a:pt x="5314" y="21149"/>
                    <a:pt x="4927" y="21182"/>
                    <a:pt x="4549" y="21198"/>
                  </a:cubicBezTo>
                  <a:cubicBezTo>
                    <a:pt x="4170" y="21214"/>
                    <a:pt x="3801" y="21214"/>
                    <a:pt x="3436" y="21214"/>
                  </a:cubicBezTo>
                  <a:cubicBezTo>
                    <a:pt x="3072" y="21214"/>
                    <a:pt x="2711" y="21214"/>
                    <a:pt x="2328" y="21230"/>
                  </a:cubicBezTo>
                  <a:cubicBezTo>
                    <a:pt x="1946" y="21246"/>
                    <a:pt x="1540" y="21278"/>
                    <a:pt x="1148" y="21342"/>
                  </a:cubicBezTo>
                  <a:cubicBezTo>
                    <a:pt x="757" y="21407"/>
                    <a:pt x="378" y="21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045592" y="6668992"/>
              <a:ext cx="319659" cy="50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04" fill="norm" stroke="1" extrusionOk="0">
                  <a:moveTo>
                    <a:pt x="21461" y="252"/>
                  </a:moveTo>
                  <a:cubicBezTo>
                    <a:pt x="19329" y="74"/>
                    <a:pt x="17198" y="-104"/>
                    <a:pt x="15066" y="74"/>
                  </a:cubicBezTo>
                  <a:cubicBezTo>
                    <a:pt x="12935" y="252"/>
                    <a:pt x="10803" y="785"/>
                    <a:pt x="8814" y="1940"/>
                  </a:cubicBezTo>
                  <a:cubicBezTo>
                    <a:pt x="6824" y="3096"/>
                    <a:pt x="4977" y="4874"/>
                    <a:pt x="3982" y="6696"/>
                  </a:cubicBezTo>
                  <a:cubicBezTo>
                    <a:pt x="2987" y="8518"/>
                    <a:pt x="2845" y="10385"/>
                    <a:pt x="2348" y="12429"/>
                  </a:cubicBezTo>
                  <a:cubicBezTo>
                    <a:pt x="1850" y="14474"/>
                    <a:pt x="998" y="16696"/>
                    <a:pt x="500" y="18207"/>
                  </a:cubicBezTo>
                  <a:cubicBezTo>
                    <a:pt x="3" y="19718"/>
                    <a:pt x="-139" y="20518"/>
                    <a:pt x="145" y="20963"/>
                  </a:cubicBezTo>
                  <a:cubicBezTo>
                    <a:pt x="429" y="21407"/>
                    <a:pt x="1140" y="21496"/>
                    <a:pt x="2916" y="21318"/>
                  </a:cubicBezTo>
                  <a:cubicBezTo>
                    <a:pt x="4693" y="21140"/>
                    <a:pt x="7535" y="20696"/>
                    <a:pt x="10164" y="20252"/>
                  </a:cubicBezTo>
                  <a:cubicBezTo>
                    <a:pt x="12793" y="19807"/>
                    <a:pt x="15208" y="19363"/>
                    <a:pt x="17624" y="1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079500" y="6909928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6457"/>
                    <a:pt x="480" y="11314"/>
                    <a:pt x="1200" y="8229"/>
                  </a:cubicBezTo>
                  <a:cubicBezTo>
                    <a:pt x="1920" y="5143"/>
                    <a:pt x="3120" y="4114"/>
                    <a:pt x="6600" y="3086"/>
                  </a:cubicBezTo>
                  <a:cubicBezTo>
                    <a:pt x="10080" y="2057"/>
                    <a:pt x="1584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419955" y="6625121"/>
              <a:ext cx="294545" cy="60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94" fill="norm" stroke="1" extrusionOk="0">
                  <a:moveTo>
                    <a:pt x="21470" y="419"/>
                  </a:moveTo>
                  <a:cubicBezTo>
                    <a:pt x="20853" y="193"/>
                    <a:pt x="20236" y="-33"/>
                    <a:pt x="18461" y="5"/>
                  </a:cubicBezTo>
                  <a:cubicBezTo>
                    <a:pt x="16687" y="42"/>
                    <a:pt x="13756" y="343"/>
                    <a:pt x="11441" y="682"/>
                  </a:cubicBezTo>
                  <a:cubicBezTo>
                    <a:pt x="9127" y="1021"/>
                    <a:pt x="7430" y="1397"/>
                    <a:pt x="6427" y="2037"/>
                  </a:cubicBezTo>
                  <a:cubicBezTo>
                    <a:pt x="5424" y="2676"/>
                    <a:pt x="5116" y="3580"/>
                    <a:pt x="4884" y="5160"/>
                  </a:cubicBezTo>
                  <a:cubicBezTo>
                    <a:pt x="4653" y="6741"/>
                    <a:pt x="4499" y="8998"/>
                    <a:pt x="3804" y="11407"/>
                  </a:cubicBezTo>
                  <a:cubicBezTo>
                    <a:pt x="3110" y="13815"/>
                    <a:pt x="1876" y="16374"/>
                    <a:pt x="1181" y="17879"/>
                  </a:cubicBezTo>
                  <a:cubicBezTo>
                    <a:pt x="487" y="19384"/>
                    <a:pt x="333" y="19836"/>
                    <a:pt x="179" y="20250"/>
                  </a:cubicBezTo>
                  <a:cubicBezTo>
                    <a:pt x="24" y="20664"/>
                    <a:pt x="-130" y="21040"/>
                    <a:pt x="179" y="21266"/>
                  </a:cubicBezTo>
                  <a:cubicBezTo>
                    <a:pt x="487" y="21492"/>
                    <a:pt x="1259" y="21567"/>
                    <a:pt x="2570" y="21416"/>
                  </a:cubicBezTo>
                  <a:cubicBezTo>
                    <a:pt x="3881" y="21266"/>
                    <a:pt x="5733" y="20890"/>
                    <a:pt x="7970" y="20589"/>
                  </a:cubicBezTo>
                  <a:cubicBezTo>
                    <a:pt x="10207" y="20288"/>
                    <a:pt x="12830" y="20062"/>
                    <a:pt x="14450" y="20062"/>
                  </a:cubicBezTo>
                  <a:cubicBezTo>
                    <a:pt x="16070" y="20062"/>
                    <a:pt x="16687" y="20288"/>
                    <a:pt x="17304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798229" y="6745162"/>
              <a:ext cx="309971" cy="35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23" fill="norm" stroke="1" extrusionOk="0">
                  <a:moveTo>
                    <a:pt x="2122" y="4501"/>
                  </a:moveTo>
                  <a:cubicBezTo>
                    <a:pt x="1387" y="4501"/>
                    <a:pt x="653" y="4501"/>
                    <a:pt x="285" y="4124"/>
                  </a:cubicBezTo>
                  <a:cubicBezTo>
                    <a:pt x="-82" y="3748"/>
                    <a:pt x="-82" y="2994"/>
                    <a:pt x="212" y="2366"/>
                  </a:cubicBezTo>
                  <a:cubicBezTo>
                    <a:pt x="506" y="1738"/>
                    <a:pt x="1094" y="1236"/>
                    <a:pt x="2489" y="734"/>
                  </a:cubicBezTo>
                  <a:cubicBezTo>
                    <a:pt x="3885" y="231"/>
                    <a:pt x="6089" y="-271"/>
                    <a:pt x="7853" y="169"/>
                  </a:cubicBezTo>
                  <a:cubicBezTo>
                    <a:pt x="9616" y="608"/>
                    <a:pt x="10938" y="1989"/>
                    <a:pt x="12187" y="4313"/>
                  </a:cubicBezTo>
                  <a:cubicBezTo>
                    <a:pt x="13436" y="6636"/>
                    <a:pt x="14612" y="9901"/>
                    <a:pt x="15567" y="12601"/>
                  </a:cubicBezTo>
                  <a:cubicBezTo>
                    <a:pt x="16522" y="15301"/>
                    <a:pt x="17257" y="17436"/>
                    <a:pt x="17845" y="18817"/>
                  </a:cubicBezTo>
                  <a:cubicBezTo>
                    <a:pt x="18432" y="20199"/>
                    <a:pt x="18873" y="20827"/>
                    <a:pt x="19461" y="21078"/>
                  </a:cubicBezTo>
                  <a:cubicBezTo>
                    <a:pt x="20049" y="21329"/>
                    <a:pt x="20783" y="21203"/>
                    <a:pt x="21518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854200" y="6732128"/>
              <a:ext cx="1968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2" y="2571"/>
                    <a:pt x="17884" y="5143"/>
                    <a:pt x="15097" y="8280"/>
                  </a:cubicBezTo>
                  <a:cubicBezTo>
                    <a:pt x="12310" y="11417"/>
                    <a:pt x="8594" y="15120"/>
                    <a:pt x="5923" y="17434"/>
                  </a:cubicBezTo>
                  <a:cubicBezTo>
                    <a:pt x="3252" y="19749"/>
                    <a:pt x="1626" y="20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199216" y="7011528"/>
              <a:ext cx="35984" cy="2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0"/>
                  </a:moveTo>
                  <a:cubicBezTo>
                    <a:pt x="19059" y="3944"/>
                    <a:pt x="16518" y="7889"/>
                    <a:pt x="13341" y="11082"/>
                  </a:cubicBezTo>
                  <a:cubicBezTo>
                    <a:pt x="10165" y="14275"/>
                    <a:pt x="6353" y="16717"/>
                    <a:pt x="3812" y="18407"/>
                  </a:cubicBezTo>
                  <a:cubicBezTo>
                    <a:pt x="1271" y="20097"/>
                    <a:pt x="0" y="21037"/>
                    <a:pt x="0" y="21318"/>
                  </a:cubicBezTo>
                  <a:cubicBezTo>
                    <a:pt x="0" y="21600"/>
                    <a:pt x="1271" y="21224"/>
                    <a:pt x="2541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237671" y="7075971"/>
              <a:ext cx="73730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466" fill="norm" stroke="1" extrusionOk="0">
                  <a:moveTo>
                    <a:pt x="11578" y="1666"/>
                  </a:moveTo>
                  <a:cubicBezTo>
                    <a:pt x="13913" y="766"/>
                    <a:pt x="16249" y="-134"/>
                    <a:pt x="16540" y="16"/>
                  </a:cubicBezTo>
                  <a:cubicBezTo>
                    <a:pt x="16832" y="166"/>
                    <a:pt x="15081" y="1366"/>
                    <a:pt x="12162" y="3466"/>
                  </a:cubicBezTo>
                  <a:cubicBezTo>
                    <a:pt x="9243" y="5566"/>
                    <a:pt x="5157" y="8566"/>
                    <a:pt x="2530" y="10966"/>
                  </a:cubicBezTo>
                  <a:cubicBezTo>
                    <a:pt x="-97" y="13366"/>
                    <a:pt x="-1265" y="15166"/>
                    <a:pt x="1946" y="16816"/>
                  </a:cubicBezTo>
                  <a:cubicBezTo>
                    <a:pt x="5157" y="18466"/>
                    <a:pt x="12746" y="19966"/>
                    <a:pt x="20335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216150" y="6641112"/>
              <a:ext cx="127000" cy="13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371"/>
                  </a:moveTo>
                  <a:cubicBezTo>
                    <a:pt x="1800" y="686"/>
                    <a:pt x="3600" y="0"/>
                    <a:pt x="5580" y="0"/>
                  </a:cubicBezTo>
                  <a:cubicBezTo>
                    <a:pt x="7560" y="0"/>
                    <a:pt x="9720" y="686"/>
                    <a:pt x="9540" y="3943"/>
                  </a:cubicBezTo>
                  <a:cubicBezTo>
                    <a:pt x="9360" y="7200"/>
                    <a:pt x="6840" y="13029"/>
                    <a:pt x="4860" y="16457"/>
                  </a:cubicBezTo>
                  <a:cubicBezTo>
                    <a:pt x="2880" y="19886"/>
                    <a:pt x="1440" y="20914"/>
                    <a:pt x="1980" y="21257"/>
                  </a:cubicBezTo>
                  <a:cubicBezTo>
                    <a:pt x="2520" y="21600"/>
                    <a:pt x="5040" y="21257"/>
                    <a:pt x="8640" y="20743"/>
                  </a:cubicBezTo>
                  <a:cubicBezTo>
                    <a:pt x="12240" y="20229"/>
                    <a:pt x="16920" y="19543"/>
                    <a:pt x="21600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514599" y="6594545"/>
              <a:ext cx="185502" cy="60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0" y="837"/>
                  </a:moveTo>
                  <a:cubicBezTo>
                    <a:pt x="971" y="608"/>
                    <a:pt x="1942" y="380"/>
                    <a:pt x="4854" y="228"/>
                  </a:cubicBezTo>
                  <a:cubicBezTo>
                    <a:pt x="7766" y="76"/>
                    <a:pt x="12620" y="0"/>
                    <a:pt x="15654" y="0"/>
                  </a:cubicBezTo>
                  <a:cubicBezTo>
                    <a:pt x="18688" y="0"/>
                    <a:pt x="19901" y="76"/>
                    <a:pt x="20629" y="342"/>
                  </a:cubicBezTo>
                  <a:cubicBezTo>
                    <a:pt x="21357" y="608"/>
                    <a:pt x="21600" y="1065"/>
                    <a:pt x="20629" y="2472"/>
                  </a:cubicBezTo>
                  <a:cubicBezTo>
                    <a:pt x="19658" y="3879"/>
                    <a:pt x="17474" y="6237"/>
                    <a:pt x="16261" y="8670"/>
                  </a:cubicBezTo>
                  <a:cubicBezTo>
                    <a:pt x="15047" y="11104"/>
                    <a:pt x="14804" y="13614"/>
                    <a:pt x="15169" y="15515"/>
                  </a:cubicBezTo>
                  <a:cubicBezTo>
                    <a:pt x="15533" y="17417"/>
                    <a:pt x="16503" y="18710"/>
                    <a:pt x="16989" y="19546"/>
                  </a:cubicBezTo>
                  <a:cubicBezTo>
                    <a:pt x="17474" y="20383"/>
                    <a:pt x="17474" y="20763"/>
                    <a:pt x="15047" y="21030"/>
                  </a:cubicBezTo>
                  <a:cubicBezTo>
                    <a:pt x="12620" y="21296"/>
                    <a:pt x="7766" y="21448"/>
                    <a:pt x="2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048000" y="6833728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7" y="2400"/>
                    <a:pt x="12554" y="4800"/>
                    <a:pt x="16154" y="8400"/>
                  </a:cubicBezTo>
                  <a:cubicBezTo>
                    <a:pt x="19754" y="12000"/>
                    <a:pt x="20677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022600" y="6986128"/>
              <a:ext cx="254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067860" y="6450612"/>
              <a:ext cx="164290" cy="1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45" fill="norm" stroke="1" extrusionOk="0">
                  <a:moveTo>
                    <a:pt x="8098" y="4717"/>
                  </a:moveTo>
                  <a:cubicBezTo>
                    <a:pt x="6731" y="4469"/>
                    <a:pt x="5364" y="4221"/>
                    <a:pt x="4817" y="3103"/>
                  </a:cubicBezTo>
                  <a:cubicBezTo>
                    <a:pt x="4270" y="1986"/>
                    <a:pt x="4544" y="0"/>
                    <a:pt x="4680" y="0"/>
                  </a:cubicBezTo>
                  <a:cubicBezTo>
                    <a:pt x="4817" y="0"/>
                    <a:pt x="4817" y="1986"/>
                    <a:pt x="4133" y="5214"/>
                  </a:cubicBezTo>
                  <a:cubicBezTo>
                    <a:pt x="3450" y="8441"/>
                    <a:pt x="2083" y="12910"/>
                    <a:pt x="1126" y="15766"/>
                  </a:cubicBezTo>
                  <a:cubicBezTo>
                    <a:pt x="169" y="18621"/>
                    <a:pt x="-378" y="19862"/>
                    <a:pt x="306" y="20607"/>
                  </a:cubicBezTo>
                  <a:cubicBezTo>
                    <a:pt x="989" y="21352"/>
                    <a:pt x="2903" y="21600"/>
                    <a:pt x="6594" y="21352"/>
                  </a:cubicBezTo>
                  <a:cubicBezTo>
                    <a:pt x="10285" y="21103"/>
                    <a:pt x="15754" y="20359"/>
                    <a:pt x="21222" y="19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236383" y="6485127"/>
              <a:ext cx="71967" cy="11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27" fill="norm" stroke="1" extrusionOk="0">
                  <a:moveTo>
                    <a:pt x="20983" y="1077"/>
                  </a:moveTo>
                  <a:cubicBezTo>
                    <a:pt x="17897" y="677"/>
                    <a:pt x="14811" y="277"/>
                    <a:pt x="11726" y="77"/>
                  </a:cubicBezTo>
                  <a:cubicBezTo>
                    <a:pt x="8640" y="-123"/>
                    <a:pt x="5554" y="-123"/>
                    <a:pt x="3394" y="2477"/>
                  </a:cubicBezTo>
                  <a:cubicBezTo>
                    <a:pt x="1234" y="5077"/>
                    <a:pt x="0" y="10277"/>
                    <a:pt x="0" y="13877"/>
                  </a:cubicBezTo>
                  <a:cubicBezTo>
                    <a:pt x="0" y="17477"/>
                    <a:pt x="1234" y="19477"/>
                    <a:pt x="3394" y="20477"/>
                  </a:cubicBezTo>
                  <a:cubicBezTo>
                    <a:pt x="5554" y="21477"/>
                    <a:pt x="8640" y="21477"/>
                    <a:pt x="12034" y="20477"/>
                  </a:cubicBezTo>
                  <a:cubicBezTo>
                    <a:pt x="15429" y="19477"/>
                    <a:pt x="19131" y="17477"/>
                    <a:pt x="20366" y="14277"/>
                  </a:cubicBezTo>
                  <a:cubicBezTo>
                    <a:pt x="21600" y="11077"/>
                    <a:pt x="20366" y="6677"/>
                    <a:pt x="19131" y="2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362589" y="6444046"/>
              <a:ext cx="161662" cy="18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28" fill="norm" stroke="1" extrusionOk="0">
                  <a:moveTo>
                    <a:pt x="15534" y="2452"/>
                  </a:moveTo>
                  <a:cubicBezTo>
                    <a:pt x="16376" y="1481"/>
                    <a:pt x="17217" y="510"/>
                    <a:pt x="16796" y="146"/>
                  </a:cubicBezTo>
                  <a:cubicBezTo>
                    <a:pt x="16376" y="-218"/>
                    <a:pt x="14693" y="25"/>
                    <a:pt x="12028" y="1724"/>
                  </a:cubicBezTo>
                  <a:cubicBezTo>
                    <a:pt x="9363" y="3422"/>
                    <a:pt x="5716" y="6578"/>
                    <a:pt x="3472" y="9369"/>
                  </a:cubicBezTo>
                  <a:cubicBezTo>
                    <a:pt x="1228" y="12160"/>
                    <a:pt x="386" y="14586"/>
                    <a:pt x="106" y="16407"/>
                  </a:cubicBezTo>
                  <a:cubicBezTo>
                    <a:pt x="-175" y="18227"/>
                    <a:pt x="106" y="19440"/>
                    <a:pt x="947" y="20169"/>
                  </a:cubicBezTo>
                  <a:cubicBezTo>
                    <a:pt x="1789" y="20897"/>
                    <a:pt x="3191" y="21139"/>
                    <a:pt x="5996" y="21261"/>
                  </a:cubicBezTo>
                  <a:cubicBezTo>
                    <a:pt x="8802" y="21382"/>
                    <a:pt x="13009" y="21382"/>
                    <a:pt x="15815" y="20897"/>
                  </a:cubicBezTo>
                  <a:cubicBezTo>
                    <a:pt x="18620" y="20411"/>
                    <a:pt x="20022" y="19440"/>
                    <a:pt x="21425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403600" y="6547978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894104" y="6701325"/>
              <a:ext cx="195296" cy="30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68" fill="norm" stroke="1" extrusionOk="0">
                  <a:moveTo>
                    <a:pt x="21429" y="1283"/>
                  </a:moveTo>
                  <a:cubicBezTo>
                    <a:pt x="20732" y="683"/>
                    <a:pt x="20035" y="83"/>
                    <a:pt x="18410" y="8"/>
                  </a:cubicBezTo>
                  <a:cubicBezTo>
                    <a:pt x="16784" y="-67"/>
                    <a:pt x="14229" y="383"/>
                    <a:pt x="11790" y="1658"/>
                  </a:cubicBezTo>
                  <a:cubicBezTo>
                    <a:pt x="9352" y="2933"/>
                    <a:pt x="7029" y="5033"/>
                    <a:pt x="5055" y="7883"/>
                  </a:cubicBezTo>
                  <a:cubicBezTo>
                    <a:pt x="3081" y="10733"/>
                    <a:pt x="1455" y="14333"/>
                    <a:pt x="642" y="16508"/>
                  </a:cubicBezTo>
                  <a:cubicBezTo>
                    <a:pt x="-171" y="18683"/>
                    <a:pt x="-171" y="19433"/>
                    <a:pt x="410" y="20033"/>
                  </a:cubicBezTo>
                  <a:cubicBezTo>
                    <a:pt x="990" y="20633"/>
                    <a:pt x="2152" y="21083"/>
                    <a:pt x="4590" y="21308"/>
                  </a:cubicBezTo>
                  <a:cubicBezTo>
                    <a:pt x="7029" y="21533"/>
                    <a:pt x="10745" y="21533"/>
                    <a:pt x="13648" y="21233"/>
                  </a:cubicBezTo>
                  <a:cubicBezTo>
                    <a:pt x="16552" y="20933"/>
                    <a:pt x="18642" y="20333"/>
                    <a:pt x="20732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3924300" y="6814678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800"/>
                    <a:pt x="10611" y="12000"/>
                    <a:pt x="14211" y="8400"/>
                  </a:cubicBezTo>
                  <a:cubicBezTo>
                    <a:pt x="17811" y="4800"/>
                    <a:pt x="197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128872" y="6661767"/>
              <a:ext cx="278028" cy="31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74" fill="norm" stroke="1" extrusionOk="0">
                  <a:moveTo>
                    <a:pt x="21494" y="1331"/>
                  </a:moveTo>
                  <a:cubicBezTo>
                    <a:pt x="21003" y="755"/>
                    <a:pt x="20512" y="179"/>
                    <a:pt x="19694" y="35"/>
                  </a:cubicBezTo>
                  <a:cubicBezTo>
                    <a:pt x="18876" y="-109"/>
                    <a:pt x="17730" y="179"/>
                    <a:pt x="15358" y="1187"/>
                  </a:cubicBezTo>
                  <a:cubicBezTo>
                    <a:pt x="12985" y="2195"/>
                    <a:pt x="9385" y="3923"/>
                    <a:pt x="6930" y="5867"/>
                  </a:cubicBezTo>
                  <a:cubicBezTo>
                    <a:pt x="4476" y="7811"/>
                    <a:pt x="3167" y="9971"/>
                    <a:pt x="2185" y="12203"/>
                  </a:cubicBezTo>
                  <a:cubicBezTo>
                    <a:pt x="1203" y="14435"/>
                    <a:pt x="549" y="16739"/>
                    <a:pt x="221" y="18251"/>
                  </a:cubicBezTo>
                  <a:cubicBezTo>
                    <a:pt x="-106" y="19763"/>
                    <a:pt x="-106" y="20483"/>
                    <a:pt x="467" y="20915"/>
                  </a:cubicBezTo>
                  <a:cubicBezTo>
                    <a:pt x="1039" y="21347"/>
                    <a:pt x="2185" y="21491"/>
                    <a:pt x="4067" y="21275"/>
                  </a:cubicBezTo>
                  <a:cubicBezTo>
                    <a:pt x="5949" y="21059"/>
                    <a:pt x="8567" y="20483"/>
                    <a:pt x="11185" y="1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363490" y="6658300"/>
              <a:ext cx="157285" cy="33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26" fill="norm" stroke="1" extrusionOk="0">
                  <a:moveTo>
                    <a:pt x="8498" y="8406"/>
                  </a:moveTo>
                  <a:cubicBezTo>
                    <a:pt x="6194" y="11939"/>
                    <a:pt x="3890" y="15471"/>
                    <a:pt x="2450" y="17780"/>
                  </a:cubicBezTo>
                  <a:cubicBezTo>
                    <a:pt x="1010" y="20090"/>
                    <a:pt x="434" y="21176"/>
                    <a:pt x="146" y="21312"/>
                  </a:cubicBezTo>
                  <a:cubicBezTo>
                    <a:pt x="-142" y="21448"/>
                    <a:pt x="-142" y="20633"/>
                    <a:pt x="1442" y="17712"/>
                  </a:cubicBezTo>
                  <a:cubicBezTo>
                    <a:pt x="3026" y="14791"/>
                    <a:pt x="6194" y="9765"/>
                    <a:pt x="8786" y="6573"/>
                  </a:cubicBezTo>
                  <a:cubicBezTo>
                    <a:pt x="11378" y="3380"/>
                    <a:pt x="13394" y="2022"/>
                    <a:pt x="14978" y="1139"/>
                  </a:cubicBezTo>
                  <a:cubicBezTo>
                    <a:pt x="16562" y="256"/>
                    <a:pt x="17714" y="-152"/>
                    <a:pt x="18722" y="52"/>
                  </a:cubicBezTo>
                  <a:cubicBezTo>
                    <a:pt x="19730" y="256"/>
                    <a:pt x="20594" y="1071"/>
                    <a:pt x="21026" y="3720"/>
                  </a:cubicBezTo>
                  <a:cubicBezTo>
                    <a:pt x="21458" y="6369"/>
                    <a:pt x="21458" y="10852"/>
                    <a:pt x="21314" y="13705"/>
                  </a:cubicBezTo>
                  <a:cubicBezTo>
                    <a:pt x="21170" y="16557"/>
                    <a:pt x="20882" y="17780"/>
                    <a:pt x="20594" y="19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402666" y="6871828"/>
              <a:ext cx="12488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17" y="21600"/>
                  </a:moveTo>
                  <a:cubicBezTo>
                    <a:pt x="8786" y="19543"/>
                    <a:pt x="6956" y="17486"/>
                    <a:pt x="4759" y="14914"/>
                  </a:cubicBezTo>
                  <a:cubicBezTo>
                    <a:pt x="2563" y="12343"/>
                    <a:pt x="0" y="9257"/>
                    <a:pt x="0" y="6686"/>
                  </a:cubicBezTo>
                  <a:cubicBezTo>
                    <a:pt x="0" y="4114"/>
                    <a:pt x="2563" y="2057"/>
                    <a:pt x="6590" y="1029"/>
                  </a:cubicBezTo>
                  <a:cubicBezTo>
                    <a:pt x="10617" y="0"/>
                    <a:pt x="161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591050" y="6884528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584432" y="6580787"/>
              <a:ext cx="95519" cy="14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54" fill="norm" stroke="1" extrusionOk="0">
                  <a:moveTo>
                    <a:pt x="2877" y="3600"/>
                  </a:moveTo>
                  <a:cubicBezTo>
                    <a:pt x="4286" y="2347"/>
                    <a:pt x="5694" y="1095"/>
                    <a:pt x="7573" y="469"/>
                  </a:cubicBezTo>
                  <a:cubicBezTo>
                    <a:pt x="9451" y="-157"/>
                    <a:pt x="11799" y="-157"/>
                    <a:pt x="13677" y="469"/>
                  </a:cubicBezTo>
                  <a:cubicBezTo>
                    <a:pt x="15555" y="1095"/>
                    <a:pt x="16964" y="2347"/>
                    <a:pt x="15790" y="5008"/>
                  </a:cubicBezTo>
                  <a:cubicBezTo>
                    <a:pt x="14616" y="7669"/>
                    <a:pt x="10860" y="11739"/>
                    <a:pt x="7338" y="14713"/>
                  </a:cubicBezTo>
                  <a:cubicBezTo>
                    <a:pt x="3816" y="17686"/>
                    <a:pt x="529" y="19565"/>
                    <a:pt x="60" y="20504"/>
                  </a:cubicBezTo>
                  <a:cubicBezTo>
                    <a:pt x="-410" y="21443"/>
                    <a:pt x="1938" y="21443"/>
                    <a:pt x="5929" y="20817"/>
                  </a:cubicBezTo>
                  <a:cubicBezTo>
                    <a:pt x="9920" y="20191"/>
                    <a:pt x="15555" y="18939"/>
                    <a:pt x="21190" y="17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756150" y="6641149"/>
              <a:ext cx="157468" cy="33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04" fill="norm" stroke="1" extrusionOk="0">
                  <a:moveTo>
                    <a:pt x="0" y="3394"/>
                  </a:moveTo>
                  <a:cubicBezTo>
                    <a:pt x="5472" y="2307"/>
                    <a:pt x="10944" y="1220"/>
                    <a:pt x="14544" y="609"/>
                  </a:cubicBezTo>
                  <a:cubicBezTo>
                    <a:pt x="18144" y="-2"/>
                    <a:pt x="19872" y="-138"/>
                    <a:pt x="20736" y="134"/>
                  </a:cubicBezTo>
                  <a:cubicBezTo>
                    <a:pt x="21600" y="405"/>
                    <a:pt x="21600" y="1085"/>
                    <a:pt x="21024" y="3394"/>
                  </a:cubicBezTo>
                  <a:cubicBezTo>
                    <a:pt x="20448" y="5704"/>
                    <a:pt x="19296" y="9643"/>
                    <a:pt x="18432" y="12768"/>
                  </a:cubicBezTo>
                  <a:cubicBezTo>
                    <a:pt x="17568" y="15892"/>
                    <a:pt x="16992" y="18202"/>
                    <a:pt x="16128" y="19560"/>
                  </a:cubicBezTo>
                  <a:cubicBezTo>
                    <a:pt x="15264" y="20919"/>
                    <a:pt x="14112" y="21326"/>
                    <a:pt x="12240" y="21394"/>
                  </a:cubicBezTo>
                  <a:cubicBezTo>
                    <a:pt x="10368" y="21462"/>
                    <a:pt x="7776" y="21190"/>
                    <a:pt x="5184" y="20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022850" y="6833728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5100139" y="6782928"/>
              <a:ext cx="3701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2160"/>
                    <a:pt x="6582" y="4320"/>
                    <a:pt x="2982" y="7440"/>
                  </a:cubicBezTo>
                  <a:cubicBezTo>
                    <a:pt x="-618" y="10560"/>
                    <a:pt x="-618" y="14640"/>
                    <a:pt x="1182" y="17160"/>
                  </a:cubicBezTo>
                  <a:cubicBezTo>
                    <a:pt x="2982" y="19680"/>
                    <a:pt x="6582" y="2064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5340349" y="6903578"/>
              <a:ext cx="95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7600"/>
                    <a:pt x="1920" y="13600"/>
                    <a:pt x="5520" y="10000"/>
                  </a:cubicBezTo>
                  <a:cubicBezTo>
                    <a:pt x="9120" y="6400"/>
                    <a:pt x="1536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772150" y="692262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816600" y="692897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426200" y="6770228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7" y="5400"/>
                    <a:pt x="9474" y="10800"/>
                    <a:pt x="13074" y="14400"/>
                  </a:cubicBezTo>
                  <a:cubicBezTo>
                    <a:pt x="16674" y="18000"/>
                    <a:pt x="19137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6413500" y="6878178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6477000" y="6554328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445249" y="6490828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540500" y="6560678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540500" y="6489697"/>
              <a:ext cx="3175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1440" y="10858"/>
                    <a:pt x="2880" y="889"/>
                    <a:pt x="6480" y="58"/>
                  </a:cubicBezTo>
                  <a:cubicBezTo>
                    <a:pt x="10080" y="-773"/>
                    <a:pt x="1584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6590793" y="6316114"/>
              <a:ext cx="151996" cy="41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96" fill="norm" stroke="1" extrusionOk="0">
                  <a:moveTo>
                    <a:pt x="16937" y="14642"/>
                  </a:moveTo>
                  <a:cubicBezTo>
                    <a:pt x="15457" y="14204"/>
                    <a:pt x="13978" y="13765"/>
                    <a:pt x="11315" y="13930"/>
                  </a:cubicBezTo>
                  <a:cubicBezTo>
                    <a:pt x="8652" y="14094"/>
                    <a:pt x="4805" y="14862"/>
                    <a:pt x="2586" y="15848"/>
                  </a:cubicBezTo>
                  <a:cubicBezTo>
                    <a:pt x="367" y="16835"/>
                    <a:pt x="-225" y="18041"/>
                    <a:pt x="71" y="19028"/>
                  </a:cubicBezTo>
                  <a:cubicBezTo>
                    <a:pt x="367" y="20015"/>
                    <a:pt x="1550" y="20782"/>
                    <a:pt x="2882" y="21166"/>
                  </a:cubicBezTo>
                  <a:cubicBezTo>
                    <a:pt x="4213" y="21550"/>
                    <a:pt x="5693" y="21550"/>
                    <a:pt x="8208" y="20399"/>
                  </a:cubicBezTo>
                  <a:cubicBezTo>
                    <a:pt x="10723" y="19247"/>
                    <a:pt x="14274" y="16945"/>
                    <a:pt x="16641" y="13875"/>
                  </a:cubicBezTo>
                  <a:cubicBezTo>
                    <a:pt x="19008" y="10805"/>
                    <a:pt x="20191" y="6967"/>
                    <a:pt x="20783" y="4665"/>
                  </a:cubicBezTo>
                  <a:cubicBezTo>
                    <a:pt x="21375" y="2362"/>
                    <a:pt x="21375" y="1595"/>
                    <a:pt x="20931" y="992"/>
                  </a:cubicBezTo>
                  <a:cubicBezTo>
                    <a:pt x="20487" y="389"/>
                    <a:pt x="19600" y="-50"/>
                    <a:pt x="18564" y="5"/>
                  </a:cubicBezTo>
                  <a:cubicBezTo>
                    <a:pt x="17528" y="60"/>
                    <a:pt x="16345" y="608"/>
                    <a:pt x="15457" y="2198"/>
                  </a:cubicBezTo>
                  <a:cubicBezTo>
                    <a:pt x="14570" y="3788"/>
                    <a:pt x="13978" y="6419"/>
                    <a:pt x="14422" y="9105"/>
                  </a:cubicBezTo>
                  <a:cubicBezTo>
                    <a:pt x="14865" y="11792"/>
                    <a:pt x="16345" y="14533"/>
                    <a:pt x="17824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7099770" y="6617828"/>
              <a:ext cx="24931" cy="35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55" fill="norm" stroke="1" extrusionOk="0">
                  <a:moveTo>
                    <a:pt x="15800" y="0"/>
                  </a:moveTo>
                  <a:cubicBezTo>
                    <a:pt x="15800" y="4674"/>
                    <a:pt x="15800" y="9347"/>
                    <a:pt x="14000" y="12379"/>
                  </a:cubicBezTo>
                  <a:cubicBezTo>
                    <a:pt x="12200" y="15411"/>
                    <a:pt x="8600" y="16800"/>
                    <a:pt x="5900" y="18189"/>
                  </a:cubicBezTo>
                  <a:cubicBezTo>
                    <a:pt x="3200" y="19579"/>
                    <a:pt x="1400" y="20968"/>
                    <a:pt x="500" y="21284"/>
                  </a:cubicBezTo>
                  <a:cubicBezTo>
                    <a:pt x="-400" y="21600"/>
                    <a:pt x="-400" y="20842"/>
                    <a:pt x="3200" y="19389"/>
                  </a:cubicBezTo>
                  <a:cubicBezTo>
                    <a:pt x="6800" y="17937"/>
                    <a:pt x="14000" y="15789"/>
                    <a:pt x="21200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078542" y="6735214"/>
              <a:ext cx="109659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02" fill="norm" stroke="1" extrusionOk="0">
                  <a:moveTo>
                    <a:pt x="18669" y="1613"/>
                  </a:moveTo>
                  <a:cubicBezTo>
                    <a:pt x="19891" y="757"/>
                    <a:pt x="21114" y="-98"/>
                    <a:pt x="21114" y="9"/>
                  </a:cubicBezTo>
                  <a:cubicBezTo>
                    <a:pt x="21114" y="116"/>
                    <a:pt x="19891" y="1185"/>
                    <a:pt x="17242" y="2468"/>
                  </a:cubicBezTo>
                  <a:cubicBezTo>
                    <a:pt x="14593" y="3752"/>
                    <a:pt x="10518" y="5249"/>
                    <a:pt x="7054" y="6959"/>
                  </a:cubicBezTo>
                  <a:cubicBezTo>
                    <a:pt x="3589" y="8670"/>
                    <a:pt x="737" y="10595"/>
                    <a:pt x="125" y="11985"/>
                  </a:cubicBezTo>
                  <a:cubicBezTo>
                    <a:pt x="-486" y="13375"/>
                    <a:pt x="1144" y="14231"/>
                    <a:pt x="5016" y="15728"/>
                  </a:cubicBezTo>
                  <a:cubicBezTo>
                    <a:pt x="8888" y="17225"/>
                    <a:pt x="15001" y="19363"/>
                    <a:pt x="2111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283450" y="6884528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531633" y="6631990"/>
              <a:ext cx="209017" cy="33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185" fill="norm" stroke="1" extrusionOk="0">
                  <a:moveTo>
                    <a:pt x="21545" y="313"/>
                  </a:moveTo>
                  <a:cubicBezTo>
                    <a:pt x="19145" y="42"/>
                    <a:pt x="16745" y="-230"/>
                    <a:pt x="13909" y="313"/>
                  </a:cubicBezTo>
                  <a:cubicBezTo>
                    <a:pt x="11072" y="857"/>
                    <a:pt x="7800" y="2215"/>
                    <a:pt x="5509" y="4321"/>
                  </a:cubicBezTo>
                  <a:cubicBezTo>
                    <a:pt x="3218" y="6427"/>
                    <a:pt x="1909" y="9279"/>
                    <a:pt x="1145" y="11861"/>
                  </a:cubicBezTo>
                  <a:cubicBezTo>
                    <a:pt x="381" y="14442"/>
                    <a:pt x="163" y="16751"/>
                    <a:pt x="54" y="18245"/>
                  </a:cubicBezTo>
                  <a:cubicBezTo>
                    <a:pt x="-55" y="19740"/>
                    <a:pt x="-55" y="20419"/>
                    <a:pt x="600" y="20827"/>
                  </a:cubicBezTo>
                  <a:cubicBezTo>
                    <a:pt x="1254" y="21234"/>
                    <a:pt x="2563" y="21370"/>
                    <a:pt x="4963" y="20827"/>
                  </a:cubicBezTo>
                  <a:cubicBezTo>
                    <a:pt x="7363" y="20283"/>
                    <a:pt x="10854" y="19061"/>
                    <a:pt x="14345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537450" y="6808328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780196" y="6587816"/>
              <a:ext cx="197849" cy="35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24" fill="norm" stroke="1" extrusionOk="0">
                  <a:moveTo>
                    <a:pt x="20990" y="1823"/>
                  </a:moveTo>
                  <a:cubicBezTo>
                    <a:pt x="21218" y="1180"/>
                    <a:pt x="21445" y="537"/>
                    <a:pt x="20990" y="215"/>
                  </a:cubicBezTo>
                  <a:cubicBezTo>
                    <a:pt x="20536" y="-106"/>
                    <a:pt x="19399" y="-106"/>
                    <a:pt x="17239" y="473"/>
                  </a:cubicBezTo>
                  <a:cubicBezTo>
                    <a:pt x="15079" y="1051"/>
                    <a:pt x="11896" y="2208"/>
                    <a:pt x="9394" y="4265"/>
                  </a:cubicBezTo>
                  <a:cubicBezTo>
                    <a:pt x="6893" y="6323"/>
                    <a:pt x="5074" y="9280"/>
                    <a:pt x="3597" y="11851"/>
                  </a:cubicBezTo>
                  <a:cubicBezTo>
                    <a:pt x="2119" y="14423"/>
                    <a:pt x="982" y="16608"/>
                    <a:pt x="413" y="18151"/>
                  </a:cubicBezTo>
                  <a:cubicBezTo>
                    <a:pt x="-155" y="19694"/>
                    <a:pt x="-155" y="20594"/>
                    <a:pt x="527" y="21044"/>
                  </a:cubicBezTo>
                  <a:cubicBezTo>
                    <a:pt x="1209" y="21494"/>
                    <a:pt x="2573" y="21494"/>
                    <a:pt x="4961" y="21301"/>
                  </a:cubicBezTo>
                  <a:cubicBezTo>
                    <a:pt x="7348" y="21108"/>
                    <a:pt x="10759" y="20723"/>
                    <a:pt x="14169" y="20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8011384" y="6590731"/>
              <a:ext cx="192022" cy="30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01" fill="norm" stroke="1" extrusionOk="0">
                  <a:moveTo>
                    <a:pt x="14344" y="6776"/>
                  </a:moveTo>
                  <a:cubicBezTo>
                    <a:pt x="12935" y="8108"/>
                    <a:pt x="11526" y="9439"/>
                    <a:pt x="9530" y="11733"/>
                  </a:cubicBezTo>
                  <a:cubicBezTo>
                    <a:pt x="7535" y="14026"/>
                    <a:pt x="4952" y="17281"/>
                    <a:pt x="3191" y="19130"/>
                  </a:cubicBezTo>
                  <a:cubicBezTo>
                    <a:pt x="1430" y="20979"/>
                    <a:pt x="491" y="21423"/>
                    <a:pt x="139" y="21275"/>
                  </a:cubicBezTo>
                  <a:cubicBezTo>
                    <a:pt x="-213" y="21127"/>
                    <a:pt x="22" y="20387"/>
                    <a:pt x="1783" y="18316"/>
                  </a:cubicBezTo>
                  <a:cubicBezTo>
                    <a:pt x="3544" y="16245"/>
                    <a:pt x="6830" y="12842"/>
                    <a:pt x="9765" y="9735"/>
                  </a:cubicBezTo>
                  <a:cubicBezTo>
                    <a:pt x="12700" y="6628"/>
                    <a:pt x="15283" y="3818"/>
                    <a:pt x="17161" y="2116"/>
                  </a:cubicBezTo>
                  <a:cubicBezTo>
                    <a:pt x="19039" y="415"/>
                    <a:pt x="20213" y="-177"/>
                    <a:pt x="20800" y="45"/>
                  </a:cubicBezTo>
                  <a:cubicBezTo>
                    <a:pt x="21387" y="267"/>
                    <a:pt x="21387" y="1302"/>
                    <a:pt x="21152" y="4039"/>
                  </a:cubicBezTo>
                  <a:cubicBezTo>
                    <a:pt x="20917" y="6776"/>
                    <a:pt x="20448" y="11215"/>
                    <a:pt x="19861" y="14248"/>
                  </a:cubicBezTo>
                  <a:cubicBezTo>
                    <a:pt x="19274" y="17281"/>
                    <a:pt x="18570" y="18908"/>
                    <a:pt x="17865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8070850" y="6808328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280400" y="6821028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305800" y="6534734"/>
              <a:ext cx="88900" cy="10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3846"/>
                  </a:moveTo>
                  <a:cubicBezTo>
                    <a:pt x="1543" y="2184"/>
                    <a:pt x="3086" y="523"/>
                    <a:pt x="5143" y="107"/>
                  </a:cubicBezTo>
                  <a:cubicBezTo>
                    <a:pt x="7200" y="-308"/>
                    <a:pt x="9771" y="523"/>
                    <a:pt x="11057" y="1977"/>
                  </a:cubicBezTo>
                  <a:cubicBezTo>
                    <a:pt x="12343" y="3430"/>
                    <a:pt x="12343" y="5507"/>
                    <a:pt x="10800" y="8000"/>
                  </a:cubicBezTo>
                  <a:cubicBezTo>
                    <a:pt x="9257" y="10492"/>
                    <a:pt x="6171" y="13400"/>
                    <a:pt x="3857" y="15684"/>
                  </a:cubicBezTo>
                  <a:cubicBezTo>
                    <a:pt x="1543" y="17969"/>
                    <a:pt x="0" y="19630"/>
                    <a:pt x="771" y="20461"/>
                  </a:cubicBezTo>
                  <a:cubicBezTo>
                    <a:pt x="1543" y="21292"/>
                    <a:pt x="4629" y="21292"/>
                    <a:pt x="8486" y="21084"/>
                  </a:cubicBezTo>
                  <a:cubicBezTo>
                    <a:pt x="12343" y="20877"/>
                    <a:pt x="16971" y="20461"/>
                    <a:pt x="21600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8451850" y="6567534"/>
              <a:ext cx="135291" cy="45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76" fill="norm" stroke="1" extrusionOk="0">
                  <a:moveTo>
                    <a:pt x="4985" y="277"/>
                  </a:moveTo>
                  <a:cubicBezTo>
                    <a:pt x="8640" y="177"/>
                    <a:pt x="12295" y="76"/>
                    <a:pt x="14954" y="26"/>
                  </a:cubicBezTo>
                  <a:cubicBezTo>
                    <a:pt x="17612" y="-24"/>
                    <a:pt x="19274" y="-24"/>
                    <a:pt x="20271" y="227"/>
                  </a:cubicBezTo>
                  <a:cubicBezTo>
                    <a:pt x="21268" y="478"/>
                    <a:pt x="21600" y="981"/>
                    <a:pt x="20769" y="2387"/>
                  </a:cubicBezTo>
                  <a:cubicBezTo>
                    <a:pt x="19938" y="3794"/>
                    <a:pt x="17945" y="6104"/>
                    <a:pt x="16283" y="8516"/>
                  </a:cubicBezTo>
                  <a:cubicBezTo>
                    <a:pt x="14622" y="10927"/>
                    <a:pt x="13292" y="13438"/>
                    <a:pt x="12295" y="15297"/>
                  </a:cubicBezTo>
                  <a:cubicBezTo>
                    <a:pt x="11298" y="17156"/>
                    <a:pt x="10634" y="18361"/>
                    <a:pt x="10634" y="19265"/>
                  </a:cubicBezTo>
                  <a:cubicBezTo>
                    <a:pt x="10634" y="20169"/>
                    <a:pt x="11298" y="20772"/>
                    <a:pt x="10800" y="21124"/>
                  </a:cubicBezTo>
                  <a:cubicBezTo>
                    <a:pt x="10302" y="21476"/>
                    <a:pt x="8640" y="21576"/>
                    <a:pt x="6646" y="21576"/>
                  </a:cubicBezTo>
                  <a:cubicBezTo>
                    <a:pt x="4652" y="21576"/>
                    <a:pt x="2326" y="21476"/>
                    <a:pt x="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8883650" y="6751178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5600"/>
                    <a:pt x="12600" y="9600"/>
                    <a:pt x="16200" y="6000"/>
                  </a:cubicBezTo>
                  <a:cubicBezTo>
                    <a:pt x="19800" y="2400"/>
                    <a:pt x="207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8915400" y="6935328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296400" y="6573378"/>
              <a:ext cx="444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59"/>
                    <a:pt x="10286" y="7318"/>
                    <a:pt x="13886" y="10918"/>
                  </a:cubicBezTo>
                  <a:cubicBezTo>
                    <a:pt x="17486" y="14518"/>
                    <a:pt x="19543" y="18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309729" y="6649578"/>
              <a:ext cx="17082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21258" y="0"/>
                  </a:moveTo>
                  <a:cubicBezTo>
                    <a:pt x="18887" y="1137"/>
                    <a:pt x="16517" y="2274"/>
                    <a:pt x="13092" y="4832"/>
                  </a:cubicBezTo>
                  <a:cubicBezTo>
                    <a:pt x="9668" y="7389"/>
                    <a:pt x="5190" y="11368"/>
                    <a:pt x="2687" y="13832"/>
                  </a:cubicBezTo>
                  <a:cubicBezTo>
                    <a:pt x="185" y="16295"/>
                    <a:pt x="-342" y="17242"/>
                    <a:pt x="185" y="18000"/>
                  </a:cubicBezTo>
                  <a:cubicBezTo>
                    <a:pt x="712" y="18758"/>
                    <a:pt x="2292" y="19326"/>
                    <a:pt x="4795" y="19895"/>
                  </a:cubicBezTo>
                  <a:cubicBezTo>
                    <a:pt x="7297" y="20463"/>
                    <a:pt x="10721" y="21032"/>
                    <a:pt x="141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9531350" y="684007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740900" y="6611478"/>
              <a:ext cx="2832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514"/>
                    <a:pt x="12343" y="1029"/>
                    <a:pt x="16200" y="2829"/>
                  </a:cubicBezTo>
                  <a:cubicBezTo>
                    <a:pt x="20057" y="4629"/>
                    <a:pt x="21600" y="7714"/>
                    <a:pt x="20057" y="11057"/>
                  </a:cubicBezTo>
                  <a:cubicBezTo>
                    <a:pt x="18514" y="14400"/>
                    <a:pt x="13886" y="180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0064749" y="6751178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0071100" y="6878178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445750" y="6617828"/>
              <a:ext cx="423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440"/>
                    <a:pt x="21600" y="10880"/>
                    <a:pt x="21600" y="14480"/>
                  </a:cubicBezTo>
                  <a:cubicBezTo>
                    <a:pt x="21600" y="18080"/>
                    <a:pt x="10800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0420446" y="6674978"/>
              <a:ext cx="13960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20950" y="0"/>
                  </a:moveTo>
                  <a:cubicBezTo>
                    <a:pt x="16503" y="2335"/>
                    <a:pt x="12056" y="4670"/>
                    <a:pt x="8562" y="6616"/>
                  </a:cubicBezTo>
                  <a:cubicBezTo>
                    <a:pt x="5068" y="8562"/>
                    <a:pt x="2526" y="10119"/>
                    <a:pt x="1097" y="11384"/>
                  </a:cubicBezTo>
                  <a:cubicBezTo>
                    <a:pt x="-332" y="12649"/>
                    <a:pt x="-650" y="13622"/>
                    <a:pt x="1891" y="14886"/>
                  </a:cubicBezTo>
                  <a:cubicBezTo>
                    <a:pt x="4432" y="16151"/>
                    <a:pt x="9832" y="17708"/>
                    <a:pt x="13485" y="18876"/>
                  </a:cubicBezTo>
                  <a:cubicBezTo>
                    <a:pt x="17138" y="20043"/>
                    <a:pt x="19044" y="20822"/>
                    <a:pt x="209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162050" y="7631712"/>
              <a:ext cx="215900" cy="42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059"/>
                  </a:moveTo>
                  <a:cubicBezTo>
                    <a:pt x="212" y="529"/>
                    <a:pt x="424" y="0"/>
                    <a:pt x="741" y="0"/>
                  </a:cubicBezTo>
                  <a:cubicBezTo>
                    <a:pt x="1059" y="0"/>
                    <a:pt x="1482" y="529"/>
                    <a:pt x="2859" y="2594"/>
                  </a:cubicBezTo>
                  <a:cubicBezTo>
                    <a:pt x="4235" y="4659"/>
                    <a:pt x="6565" y="8259"/>
                    <a:pt x="8576" y="11541"/>
                  </a:cubicBezTo>
                  <a:cubicBezTo>
                    <a:pt x="10588" y="14824"/>
                    <a:pt x="12282" y="17788"/>
                    <a:pt x="13553" y="19482"/>
                  </a:cubicBezTo>
                  <a:cubicBezTo>
                    <a:pt x="14824" y="21176"/>
                    <a:pt x="15671" y="21600"/>
                    <a:pt x="16200" y="21441"/>
                  </a:cubicBezTo>
                  <a:cubicBezTo>
                    <a:pt x="16729" y="21282"/>
                    <a:pt x="16941" y="20541"/>
                    <a:pt x="17153" y="18476"/>
                  </a:cubicBezTo>
                  <a:cubicBezTo>
                    <a:pt x="17365" y="16412"/>
                    <a:pt x="17576" y="13024"/>
                    <a:pt x="17894" y="10271"/>
                  </a:cubicBezTo>
                  <a:cubicBezTo>
                    <a:pt x="18212" y="7518"/>
                    <a:pt x="18635" y="5400"/>
                    <a:pt x="19165" y="3918"/>
                  </a:cubicBezTo>
                  <a:cubicBezTo>
                    <a:pt x="19694" y="2435"/>
                    <a:pt x="20329" y="1588"/>
                    <a:pt x="20753" y="1429"/>
                  </a:cubicBezTo>
                  <a:cubicBezTo>
                    <a:pt x="21176" y="1271"/>
                    <a:pt x="21388" y="1800"/>
                    <a:pt x="21600" y="2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378384" y="7864927"/>
              <a:ext cx="132917" cy="13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031" fill="norm" stroke="1" extrusionOk="0">
                  <a:moveTo>
                    <a:pt x="19168" y="5505"/>
                  </a:moveTo>
                  <a:cubicBezTo>
                    <a:pt x="16130" y="3541"/>
                    <a:pt x="13093" y="1578"/>
                    <a:pt x="10730" y="596"/>
                  </a:cubicBezTo>
                  <a:cubicBezTo>
                    <a:pt x="8368" y="-386"/>
                    <a:pt x="6680" y="-386"/>
                    <a:pt x="4824" y="2396"/>
                  </a:cubicBezTo>
                  <a:cubicBezTo>
                    <a:pt x="2968" y="5178"/>
                    <a:pt x="943" y="10741"/>
                    <a:pt x="268" y="14341"/>
                  </a:cubicBezTo>
                  <a:cubicBezTo>
                    <a:pt x="-407" y="17941"/>
                    <a:pt x="268" y="19578"/>
                    <a:pt x="1449" y="20396"/>
                  </a:cubicBezTo>
                  <a:cubicBezTo>
                    <a:pt x="2630" y="21214"/>
                    <a:pt x="4318" y="21214"/>
                    <a:pt x="5837" y="20559"/>
                  </a:cubicBezTo>
                  <a:cubicBezTo>
                    <a:pt x="7355" y="19905"/>
                    <a:pt x="8705" y="18596"/>
                    <a:pt x="11237" y="17123"/>
                  </a:cubicBezTo>
                  <a:cubicBezTo>
                    <a:pt x="13768" y="15650"/>
                    <a:pt x="17480" y="14014"/>
                    <a:pt x="21193" y="12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530350" y="7798928"/>
              <a:ext cx="165100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854"/>
                  </a:moveTo>
                  <a:cubicBezTo>
                    <a:pt x="4431" y="8931"/>
                    <a:pt x="8862" y="11008"/>
                    <a:pt x="11492" y="13188"/>
                  </a:cubicBezTo>
                  <a:cubicBezTo>
                    <a:pt x="14123" y="15369"/>
                    <a:pt x="14954" y="17654"/>
                    <a:pt x="14954" y="19212"/>
                  </a:cubicBezTo>
                  <a:cubicBezTo>
                    <a:pt x="14954" y="20769"/>
                    <a:pt x="14123" y="21600"/>
                    <a:pt x="13569" y="21496"/>
                  </a:cubicBezTo>
                  <a:cubicBezTo>
                    <a:pt x="13015" y="21392"/>
                    <a:pt x="12738" y="20354"/>
                    <a:pt x="12877" y="17446"/>
                  </a:cubicBezTo>
                  <a:cubicBezTo>
                    <a:pt x="13015" y="14538"/>
                    <a:pt x="13569" y="9762"/>
                    <a:pt x="15092" y="6542"/>
                  </a:cubicBezTo>
                  <a:cubicBezTo>
                    <a:pt x="16615" y="3323"/>
                    <a:pt x="19108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786567" y="7677571"/>
              <a:ext cx="85741" cy="39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1409" fill="norm" stroke="1" extrusionOk="0">
                  <a:moveTo>
                    <a:pt x="17557" y="2796"/>
                  </a:moveTo>
                  <a:cubicBezTo>
                    <a:pt x="19064" y="1532"/>
                    <a:pt x="20571" y="269"/>
                    <a:pt x="20320" y="39"/>
                  </a:cubicBezTo>
                  <a:cubicBezTo>
                    <a:pt x="20069" y="-191"/>
                    <a:pt x="18059" y="613"/>
                    <a:pt x="14543" y="2394"/>
                  </a:cubicBezTo>
                  <a:cubicBezTo>
                    <a:pt x="11027" y="4175"/>
                    <a:pt x="6004" y="6932"/>
                    <a:pt x="2990" y="9690"/>
                  </a:cubicBezTo>
                  <a:cubicBezTo>
                    <a:pt x="-24" y="12447"/>
                    <a:pt x="-1029" y="15205"/>
                    <a:pt x="1231" y="17158"/>
                  </a:cubicBezTo>
                  <a:cubicBezTo>
                    <a:pt x="3492" y="19111"/>
                    <a:pt x="9018" y="20260"/>
                    <a:pt x="14543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940257" y="7698508"/>
              <a:ext cx="244143" cy="31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77" fill="norm" stroke="1" extrusionOk="0">
                  <a:moveTo>
                    <a:pt x="1368" y="7215"/>
                  </a:moveTo>
                  <a:cubicBezTo>
                    <a:pt x="809" y="6643"/>
                    <a:pt x="250" y="6071"/>
                    <a:pt x="64" y="5070"/>
                  </a:cubicBezTo>
                  <a:cubicBezTo>
                    <a:pt x="-122" y="4068"/>
                    <a:pt x="64" y="2638"/>
                    <a:pt x="1088" y="1565"/>
                  </a:cubicBezTo>
                  <a:cubicBezTo>
                    <a:pt x="2112" y="492"/>
                    <a:pt x="3975" y="-223"/>
                    <a:pt x="5744" y="63"/>
                  </a:cubicBezTo>
                  <a:cubicBezTo>
                    <a:pt x="7512" y="349"/>
                    <a:pt x="9188" y="1637"/>
                    <a:pt x="11237" y="4140"/>
                  </a:cubicBezTo>
                  <a:cubicBezTo>
                    <a:pt x="13285" y="6643"/>
                    <a:pt x="15706" y="10362"/>
                    <a:pt x="17475" y="13438"/>
                  </a:cubicBezTo>
                  <a:cubicBezTo>
                    <a:pt x="19244" y="16513"/>
                    <a:pt x="20361" y="18945"/>
                    <a:pt x="21478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044700" y="7676162"/>
              <a:ext cx="120650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37"/>
                  </a:moveTo>
                  <a:cubicBezTo>
                    <a:pt x="21221" y="568"/>
                    <a:pt x="20842" y="0"/>
                    <a:pt x="20084" y="0"/>
                  </a:cubicBezTo>
                  <a:cubicBezTo>
                    <a:pt x="19326" y="0"/>
                    <a:pt x="18189" y="568"/>
                    <a:pt x="15726" y="2842"/>
                  </a:cubicBezTo>
                  <a:cubicBezTo>
                    <a:pt x="13263" y="5116"/>
                    <a:pt x="9474" y="9095"/>
                    <a:pt x="6632" y="12505"/>
                  </a:cubicBezTo>
                  <a:cubicBezTo>
                    <a:pt x="3789" y="15916"/>
                    <a:pt x="1895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235200" y="7875128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253093" y="7913228"/>
              <a:ext cx="5195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600" fill="norm" stroke="1" extrusionOk="0">
                  <a:moveTo>
                    <a:pt x="17900" y="0"/>
                  </a:moveTo>
                  <a:cubicBezTo>
                    <a:pt x="12084" y="3411"/>
                    <a:pt x="6269" y="6821"/>
                    <a:pt x="2946" y="9663"/>
                  </a:cubicBezTo>
                  <a:cubicBezTo>
                    <a:pt x="-377" y="12505"/>
                    <a:pt x="-1208" y="14779"/>
                    <a:pt x="2115" y="16674"/>
                  </a:cubicBezTo>
                  <a:cubicBezTo>
                    <a:pt x="5438" y="18568"/>
                    <a:pt x="12915" y="20084"/>
                    <a:pt x="20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273300" y="7595728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758"/>
                    <a:pt x="5143" y="1516"/>
                    <a:pt x="7457" y="2653"/>
                  </a:cubicBezTo>
                  <a:cubicBezTo>
                    <a:pt x="9771" y="3789"/>
                    <a:pt x="11829" y="5305"/>
                    <a:pt x="10800" y="8147"/>
                  </a:cubicBezTo>
                  <a:cubicBezTo>
                    <a:pt x="9771" y="10989"/>
                    <a:pt x="5657" y="15158"/>
                    <a:pt x="4886" y="17432"/>
                  </a:cubicBezTo>
                  <a:cubicBezTo>
                    <a:pt x="4114" y="19705"/>
                    <a:pt x="6686" y="20084"/>
                    <a:pt x="10029" y="20463"/>
                  </a:cubicBezTo>
                  <a:cubicBezTo>
                    <a:pt x="13371" y="20842"/>
                    <a:pt x="17486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457450" y="7633828"/>
              <a:ext cx="14432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fill="norm" stroke="1" extrusionOk="0">
                  <a:moveTo>
                    <a:pt x="0" y="0"/>
                  </a:moveTo>
                  <a:cubicBezTo>
                    <a:pt x="4629" y="2012"/>
                    <a:pt x="9257" y="4024"/>
                    <a:pt x="12960" y="6776"/>
                  </a:cubicBezTo>
                  <a:cubicBezTo>
                    <a:pt x="16663" y="9529"/>
                    <a:pt x="19440" y="13024"/>
                    <a:pt x="20520" y="15300"/>
                  </a:cubicBezTo>
                  <a:cubicBezTo>
                    <a:pt x="21600" y="17576"/>
                    <a:pt x="20983" y="18635"/>
                    <a:pt x="18823" y="19482"/>
                  </a:cubicBezTo>
                  <a:cubicBezTo>
                    <a:pt x="16663" y="20329"/>
                    <a:pt x="12960" y="2096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781299" y="7748128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787650" y="7862428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225800" y="7637347"/>
              <a:ext cx="177800" cy="22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4552"/>
                  </a:moveTo>
                  <a:cubicBezTo>
                    <a:pt x="0" y="3533"/>
                    <a:pt x="0" y="2514"/>
                    <a:pt x="514" y="1699"/>
                  </a:cubicBezTo>
                  <a:cubicBezTo>
                    <a:pt x="1029" y="884"/>
                    <a:pt x="2057" y="273"/>
                    <a:pt x="4243" y="69"/>
                  </a:cubicBezTo>
                  <a:cubicBezTo>
                    <a:pt x="6429" y="-135"/>
                    <a:pt x="9771" y="69"/>
                    <a:pt x="11571" y="1291"/>
                  </a:cubicBezTo>
                  <a:cubicBezTo>
                    <a:pt x="13371" y="2514"/>
                    <a:pt x="13629" y="4756"/>
                    <a:pt x="11957" y="7608"/>
                  </a:cubicBezTo>
                  <a:cubicBezTo>
                    <a:pt x="10286" y="10461"/>
                    <a:pt x="6686" y="13925"/>
                    <a:pt x="4371" y="16269"/>
                  </a:cubicBezTo>
                  <a:cubicBezTo>
                    <a:pt x="2057" y="18612"/>
                    <a:pt x="1029" y="19835"/>
                    <a:pt x="1157" y="20548"/>
                  </a:cubicBezTo>
                  <a:cubicBezTo>
                    <a:pt x="1286" y="21261"/>
                    <a:pt x="2571" y="21465"/>
                    <a:pt x="6171" y="20854"/>
                  </a:cubicBezTo>
                  <a:cubicBezTo>
                    <a:pt x="9771" y="20242"/>
                    <a:pt x="15686" y="18816"/>
                    <a:pt x="21600" y="17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479800" y="7627478"/>
              <a:ext cx="1392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6120"/>
                    <a:pt x="18514" y="12240"/>
                    <a:pt x="20057" y="15840"/>
                  </a:cubicBezTo>
                  <a:cubicBezTo>
                    <a:pt x="21600" y="19440"/>
                    <a:pt x="15429" y="2052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480641" y="7627478"/>
              <a:ext cx="14521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14689" y="0"/>
                  </a:moveTo>
                  <a:cubicBezTo>
                    <a:pt x="11912" y="3476"/>
                    <a:pt x="9135" y="6952"/>
                    <a:pt x="6820" y="9559"/>
                  </a:cubicBezTo>
                  <a:cubicBezTo>
                    <a:pt x="4506" y="12166"/>
                    <a:pt x="2655" y="13903"/>
                    <a:pt x="1420" y="15393"/>
                  </a:cubicBezTo>
                  <a:cubicBezTo>
                    <a:pt x="186" y="16883"/>
                    <a:pt x="-431" y="18124"/>
                    <a:pt x="340" y="18745"/>
                  </a:cubicBezTo>
                  <a:cubicBezTo>
                    <a:pt x="1112" y="19366"/>
                    <a:pt x="3272" y="19366"/>
                    <a:pt x="6975" y="19738"/>
                  </a:cubicBezTo>
                  <a:cubicBezTo>
                    <a:pt x="10678" y="20110"/>
                    <a:pt x="15923" y="20855"/>
                    <a:pt x="211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868819" y="5543203"/>
              <a:ext cx="307037" cy="43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25" fill="norm" stroke="1" extrusionOk="0">
                  <a:moveTo>
                    <a:pt x="14282" y="1630"/>
                  </a:moveTo>
                  <a:cubicBezTo>
                    <a:pt x="12654" y="1007"/>
                    <a:pt x="11027" y="384"/>
                    <a:pt x="9843" y="125"/>
                  </a:cubicBezTo>
                  <a:cubicBezTo>
                    <a:pt x="8660" y="-135"/>
                    <a:pt x="7920" y="-31"/>
                    <a:pt x="6663" y="852"/>
                  </a:cubicBezTo>
                  <a:cubicBezTo>
                    <a:pt x="5405" y="1734"/>
                    <a:pt x="3630" y="3396"/>
                    <a:pt x="2298" y="5836"/>
                  </a:cubicBezTo>
                  <a:cubicBezTo>
                    <a:pt x="967" y="8277"/>
                    <a:pt x="79" y="11496"/>
                    <a:pt x="5" y="13988"/>
                  </a:cubicBezTo>
                  <a:cubicBezTo>
                    <a:pt x="-69" y="16480"/>
                    <a:pt x="671" y="18246"/>
                    <a:pt x="2076" y="19492"/>
                  </a:cubicBezTo>
                  <a:cubicBezTo>
                    <a:pt x="3482" y="20738"/>
                    <a:pt x="5553" y="21465"/>
                    <a:pt x="8438" y="21153"/>
                  </a:cubicBezTo>
                  <a:cubicBezTo>
                    <a:pt x="11323" y="20842"/>
                    <a:pt x="15021" y="19492"/>
                    <a:pt x="17536" y="17363"/>
                  </a:cubicBezTo>
                  <a:cubicBezTo>
                    <a:pt x="20052" y="15234"/>
                    <a:pt x="21383" y="12327"/>
                    <a:pt x="21457" y="9782"/>
                  </a:cubicBezTo>
                  <a:cubicBezTo>
                    <a:pt x="21531" y="7238"/>
                    <a:pt x="20347" y="5057"/>
                    <a:pt x="18572" y="3811"/>
                  </a:cubicBezTo>
                  <a:cubicBezTo>
                    <a:pt x="16797" y="2565"/>
                    <a:pt x="14430" y="2253"/>
                    <a:pt x="12432" y="2461"/>
                  </a:cubicBezTo>
                  <a:cubicBezTo>
                    <a:pt x="10435" y="2669"/>
                    <a:pt x="8808" y="3396"/>
                    <a:pt x="7994" y="4019"/>
                  </a:cubicBezTo>
                  <a:cubicBezTo>
                    <a:pt x="7180" y="4642"/>
                    <a:pt x="7180" y="5161"/>
                    <a:pt x="7180" y="56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758988" y="5925678"/>
              <a:ext cx="237963" cy="52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37" fill="norm" stroke="1" extrusionOk="0">
                  <a:moveTo>
                    <a:pt x="21301" y="0"/>
                  </a:moveTo>
                  <a:cubicBezTo>
                    <a:pt x="20733" y="2151"/>
                    <a:pt x="20164" y="4303"/>
                    <a:pt x="18459" y="6755"/>
                  </a:cubicBezTo>
                  <a:cubicBezTo>
                    <a:pt x="16754" y="9208"/>
                    <a:pt x="13912" y="11962"/>
                    <a:pt x="11164" y="14156"/>
                  </a:cubicBezTo>
                  <a:cubicBezTo>
                    <a:pt x="8417" y="16351"/>
                    <a:pt x="5764" y="17986"/>
                    <a:pt x="4059" y="18975"/>
                  </a:cubicBezTo>
                  <a:cubicBezTo>
                    <a:pt x="2354" y="19965"/>
                    <a:pt x="1596" y="20309"/>
                    <a:pt x="933" y="20653"/>
                  </a:cubicBezTo>
                  <a:cubicBezTo>
                    <a:pt x="269" y="20998"/>
                    <a:pt x="-299" y="21342"/>
                    <a:pt x="175" y="21471"/>
                  </a:cubicBezTo>
                  <a:cubicBezTo>
                    <a:pt x="648" y="21600"/>
                    <a:pt x="2164" y="21514"/>
                    <a:pt x="3680" y="21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711191" y="6325728"/>
              <a:ext cx="203210" cy="1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64" fill="norm" stroke="1" extrusionOk="0">
                  <a:moveTo>
                    <a:pt x="8685" y="0"/>
                  </a:moveTo>
                  <a:cubicBezTo>
                    <a:pt x="6681" y="1440"/>
                    <a:pt x="4677" y="2880"/>
                    <a:pt x="3118" y="5760"/>
                  </a:cubicBezTo>
                  <a:cubicBezTo>
                    <a:pt x="1559" y="8640"/>
                    <a:pt x="446" y="12960"/>
                    <a:pt x="112" y="15840"/>
                  </a:cubicBezTo>
                  <a:cubicBezTo>
                    <a:pt x="-222" y="18720"/>
                    <a:pt x="223" y="20160"/>
                    <a:pt x="1003" y="20880"/>
                  </a:cubicBezTo>
                  <a:cubicBezTo>
                    <a:pt x="1782" y="21600"/>
                    <a:pt x="2896" y="21600"/>
                    <a:pt x="6347" y="20304"/>
                  </a:cubicBezTo>
                  <a:cubicBezTo>
                    <a:pt x="9799" y="19008"/>
                    <a:pt x="15588" y="16416"/>
                    <a:pt x="21378" y="13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58233" y="6567558"/>
              <a:ext cx="148168" cy="36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9566" y="15611"/>
                  </a:moveTo>
                  <a:cubicBezTo>
                    <a:pt x="9257" y="14990"/>
                    <a:pt x="8949" y="14369"/>
                    <a:pt x="8331" y="13811"/>
                  </a:cubicBezTo>
                  <a:cubicBezTo>
                    <a:pt x="7714" y="13252"/>
                    <a:pt x="6789" y="12755"/>
                    <a:pt x="5554" y="12507"/>
                  </a:cubicBezTo>
                  <a:cubicBezTo>
                    <a:pt x="4320" y="12259"/>
                    <a:pt x="2777" y="12259"/>
                    <a:pt x="1697" y="13314"/>
                  </a:cubicBezTo>
                  <a:cubicBezTo>
                    <a:pt x="617" y="14369"/>
                    <a:pt x="0" y="16479"/>
                    <a:pt x="0" y="17969"/>
                  </a:cubicBezTo>
                  <a:cubicBezTo>
                    <a:pt x="0" y="19459"/>
                    <a:pt x="617" y="20328"/>
                    <a:pt x="1697" y="20824"/>
                  </a:cubicBezTo>
                  <a:cubicBezTo>
                    <a:pt x="2777" y="21321"/>
                    <a:pt x="4320" y="21445"/>
                    <a:pt x="5554" y="21073"/>
                  </a:cubicBezTo>
                  <a:cubicBezTo>
                    <a:pt x="6789" y="20700"/>
                    <a:pt x="7714" y="19831"/>
                    <a:pt x="7869" y="17535"/>
                  </a:cubicBezTo>
                  <a:cubicBezTo>
                    <a:pt x="8023" y="15238"/>
                    <a:pt x="7406" y="11514"/>
                    <a:pt x="6326" y="8721"/>
                  </a:cubicBezTo>
                  <a:cubicBezTo>
                    <a:pt x="5246" y="5928"/>
                    <a:pt x="3703" y="4066"/>
                    <a:pt x="2623" y="2638"/>
                  </a:cubicBezTo>
                  <a:cubicBezTo>
                    <a:pt x="1543" y="1211"/>
                    <a:pt x="926" y="217"/>
                    <a:pt x="771" y="31"/>
                  </a:cubicBezTo>
                  <a:cubicBezTo>
                    <a:pt x="617" y="-155"/>
                    <a:pt x="926" y="466"/>
                    <a:pt x="3086" y="2762"/>
                  </a:cubicBezTo>
                  <a:cubicBezTo>
                    <a:pt x="5246" y="5059"/>
                    <a:pt x="9257" y="9031"/>
                    <a:pt x="12651" y="11700"/>
                  </a:cubicBezTo>
                  <a:cubicBezTo>
                    <a:pt x="16046" y="14369"/>
                    <a:pt x="18823" y="15735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02984" y="6692147"/>
              <a:ext cx="222159" cy="26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57" fill="norm" stroke="1" extrusionOk="0">
                  <a:moveTo>
                    <a:pt x="1551" y="5212"/>
                  </a:moveTo>
                  <a:cubicBezTo>
                    <a:pt x="1347" y="6056"/>
                    <a:pt x="1144" y="6900"/>
                    <a:pt x="1551" y="7068"/>
                  </a:cubicBezTo>
                  <a:cubicBezTo>
                    <a:pt x="1959" y="7237"/>
                    <a:pt x="2978" y="6731"/>
                    <a:pt x="3691" y="5971"/>
                  </a:cubicBezTo>
                  <a:cubicBezTo>
                    <a:pt x="4404" y="5212"/>
                    <a:pt x="4812" y="4200"/>
                    <a:pt x="4913" y="3187"/>
                  </a:cubicBezTo>
                  <a:cubicBezTo>
                    <a:pt x="5015" y="2175"/>
                    <a:pt x="4812" y="1162"/>
                    <a:pt x="4098" y="571"/>
                  </a:cubicBezTo>
                  <a:cubicBezTo>
                    <a:pt x="3385" y="-19"/>
                    <a:pt x="2163" y="-188"/>
                    <a:pt x="1347" y="234"/>
                  </a:cubicBezTo>
                  <a:cubicBezTo>
                    <a:pt x="532" y="656"/>
                    <a:pt x="125" y="1668"/>
                    <a:pt x="23" y="3018"/>
                  </a:cubicBezTo>
                  <a:cubicBezTo>
                    <a:pt x="-79" y="4368"/>
                    <a:pt x="125" y="6056"/>
                    <a:pt x="1246" y="7237"/>
                  </a:cubicBezTo>
                  <a:cubicBezTo>
                    <a:pt x="2366" y="8418"/>
                    <a:pt x="4404" y="9093"/>
                    <a:pt x="6340" y="8925"/>
                  </a:cubicBezTo>
                  <a:cubicBezTo>
                    <a:pt x="8276" y="8756"/>
                    <a:pt x="10110" y="7743"/>
                    <a:pt x="11332" y="6815"/>
                  </a:cubicBezTo>
                  <a:cubicBezTo>
                    <a:pt x="12555" y="5887"/>
                    <a:pt x="13166" y="5043"/>
                    <a:pt x="13370" y="4200"/>
                  </a:cubicBezTo>
                  <a:cubicBezTo>
                    <a:pt x="13574" y="3356"/>
                    <a:pt x="13370" y="2512"/>
                    <a:pt x="12759" y="2006"/>
                  </a:cubicBezTo>
                  <a:cubicBezTo>
                    <a:pt x="12147" y="1499"/>
                    <a:pt x="11129" y="1331"/>
                    <a:pt x="10415" y="1668"/>
                  </a:cubicBezTo>
                  <a:cubicBezTo>
                    <a:pt x="9702" y="2006"/>
                    <a:pt x="9295" y="2849"/>
                    <a:pt x="9498" y="3525"/>
                  </a:cubicBezTo>
                  <a:cubicBezTo>
                    <a:pt x="9702" y="4200"/>
                    <a:pt x="10517" y="4706"/>
                    <a:pt x="11332" y="4706"/>
                  </a:cubicBezTo>
                  <a:cubicBezTo>
                    <a:pt x="12147" y="4706"/>
                    <a:pt x="12963" y="4200"/>
                    <a:pt x="13574" y="4368"/>
                  </a:cubicBezTo>
                  <a:cubicBezTo>
                    <a:pt x="14185" y="4537"/>
                    <a:pt x="14593" y="5381"/>
                    <a:pt x="15815" y="7406"/>
                  </a:cubicBezTo>
                  <a:cubicBezTo>
                    <a:pt x="17038" y="9431"/>
                    <a:pt x="19076" y="12637"/>
                    <a:pt x="20196" y="14831"/>
                  </a:cubicBezTo>
                  <a:cubicBezTo>
                    <a:pt x="21317" y="17025"/>
                    <a:pt x="21521" y="18206"/>
                    <a:pt x="21317" y="19134"/>
                  </a:cubicBezTo>
                  <a:cubicBezTo>
                    <a:pt x="21113" y="20062"/>
                    <a:pt x="20502" y="20737"/>
                    <a:pt x="19483" y="21075"/>
                  </a:cubicBezTo>
                  <a:cubicBezTo>
                    <a:pt x="18464" y="21412"/>
                    <a:pt x="17038" y="21412"/>
                    <a:pt x="15713" y="19893"/>
                  </a:cubicBezTo>
                  <a:cubicBezTo>
                    <a:pt x="14389" y="18375"/>
                    <a:pt x="13166" y="15337"/>
                    <a:pt x="11944" y="12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90550" y="6649578"/>
              <a:ext cx="69850" cy="9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5635"/>
                  </a:moveTo>
                  <a:cubicBezTo>
                    <a:pt x="1964" y="7983"/>
                    <a:pt x="3927" y="10330"/>
                    <a:pt x="4582" y="13383"/>
                  </a:cubicBezTo>
                  <a:cubicBezTo>
                    <a:pt x="5236" y="16435"/>
                    <a:pt x="4582" y="20191"/>
                    <a:pt x="3927" y="20896"/>
                  </a:cubicBezTo>
                  <a:cubicBezTo>
                    <a:pt x="3273" y="21600"/>
                    <a:pt x="2618" y="19252"/>
                    <a:pt x="2618" y="16200"/>
                  </a:cubicBezTo>
                  <a:cubicBezTo>
                    <a:pt x="2618" y="13148"/>
                    <a:pt x="3273" y="9391"/>
                    <a:pt x="4582" y="6574"/>
                  </a:cubicBezTo>
                  <a:cubicBezTo>
                    <a:pt x="5891" y="3757"/>
                    <a:pt x="7855" y="1878"/>
                    <a:pt x="10800" y="939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73100" y="6530635"/>
              <a:ext cx="237504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19" fill="norm" stroke="1" extrusionOk="0">
                  <a:moveTo>
                    <a:pt x="0" y="14927"/>
                  </a:moveTo>
                  <a:cubicBezTo>
                    <a:pt x="939" y="13967"/>
                    <a:pt x="1878" y="13007"/>
                    <a:pt x="2442" y="11687"/>
                  </a:cubicBezTo>
                  <a:cubicBezTo>
                    <a:pt x="3005" y="10367"/>
                    <a:pt x="3193" y="8687"/>
                    <a:pt x="2911" y="8327"/>
                  </a:cubicBezTo>
                  <a:cubicBezTo>
                    <a:pt x="2630" y="7967"/>
                    <a:pt x="1878" y="8927"/>
                    <a:pt x="1315" y="10727"/>
                  </a:cubicBezTo>
                  <a:cubicBezTo>
                    <a:pt x="751" y="12527"/>
                    <a:pt x="376" y="15167"/>
                    <a:pt x="376" y="17087"/>
                  </a:cubicBezTo>
                  <a:cubicBezTo>
                    <a:pt x="376" y="19007"/>
                    <a:pt x="751" y="20207"/>
                    <a:pt x="1409" y="20807"/>
                  </a:cubicBezTo>
                  <a:cubicBezTo>
                    <a:pt x="2066" y="21407"/>
                    <a:pt x="3005" y="21407"/>
                    <a:pt x="4226" y="20447"/>
                  </a:cubicBezTo>
                  <a:cubicBezTo>
                    <a:pt x="5447" y="19487"/>
                    <a:pt x="6950" y="17567"/>
                    <a:pt x="7889" y="16007"/>
                  </a:cubicBezTo>
                  <a:cubicBezTo>
                    <a:pt x="8828" y="14447"/>
                    <a:pt x="9203" y="13247"/>
                    <a:pt x="9297" y="12047"/>
                  </a:cubicBezTo>
                  <a:cubicBezTo>
                    <a:pt x="9391" y="10847"/>
                    <a:pt x="9203" y="9647"/>
                    <a:pt x="8734" y="9407"/>
                  </a:cubicBezTo>
                  <a:cubicBezTo>
                    <a:pt x="8264" y="9167"/>
                    <a:pt x="7513" y="9887"/>
                    <a:pt x="7137" y="10967"/>
                  </a:cubicBezTo>
                  <a:cubicBezTo>
                    <a:pt x="6762" y="12047"/>
                    <a:pt x="6762" y="13487"/>
                    <a:pt x="6950" y="14807"/>
                  </a:cubicBezTo>
                  <a:cubicBezTo>
                    <a:pt x="7137" y="16127"/>
                    <a:pt x="7513" y="17327"/>
                    <a:pt x="8264" y="17927"/>
                  </a:cubicBezTo>
                  <a:cubicBezTo>
                    <a:pt x="9016" y="18527"/>
                    <a:pt x="10143" y="18527"/>
                    <a:pt x="11551" y="15887"/>
                  </a:cubicBezTo>
                  <a:cubicBezTo>
                    <a:pt x="12960" y="13247"/>
                    <a:pt x="14650" y="7967"/>
                    <a:pt x="15308" y="4727"/>
                  </a:cubicBezTo>
                  <a:cubicBezTo>
                    <a:pt x="15965" y="1487"/>
                    <a:pt x="15590" y="287"/>
                    <a:pt x="14932" y="47"/>
                  </a:cubicBezTo>
                  <a:cubicBezTo>
                    <a:pt x="14275" y="-193"/>
                    <a:pt x="13336" y="527"/>
                    <a:pt x="12678" y="1487"/>
                  </a:cubicBezTo>
                  <a:cubicBezTo>
                    <a:pt x="12021" y="2447"/>
                    <a:pt x="11645" y="3647"/>
                    <a:pt x="11927" y="4607"/>
                  </a:cubicBezTo>
                  <a:cubicBezTo>
                    <a:pt x="12209" y="5567"/>
                    <a:pt x="13148" y="6287"/>
                    <a:pt x="14557" y="6767"/>
                  </a:cubicBezTo>
                  <a:cubicBezTo>
                    <a:pt x="15965" y="7247"/>
                    <a:pt x="17843" y="7487"/>
                    <a:pt x="19252" y="8687"/>
                  </a:cubicBezTo>
                  <a:cubicBezTo>
                    <a:pt x="20661" y="9887"/>
                    <a:pt x="21600" y="12047"/>
                    <a:pt x="20755" y="14207"/>
                  </a:cubicBezTo>
                  <a:cubicBezTo>
                    <a:pt x="19910" y="16367"/>
                    <a:pt x="17280" y="18527"/>
                    <a:pt x="14650" y="206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061974" y="6316595"/>
              <a:ext cx="252476" cy="33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73" fill="norm" stroke="1" extrusionOk="0">
                  <a:moveTo>
                    <a:pt x="9050" y="11044"/>
                  </a:moveTo>
                  <a:cubicBezTo>
                    <a:pt x="6710" y="10909"/>
                    <a:pt x="4370" y="10775"/>
                    <a:pt x="2840" y="11111"/>
                  </a:cubicBezTo>
                  <a:cubicBezTo>
                    <a:pt x="1310" y="11446"/>
                    <a:pt x="590" y="12251"/>
                    <a:pt x="230" y="13123"/>
                  </a:cubicBezTo>
                  <a:cubicBezTo>
                    <a:pt x="-130" y="13995"/>
                    <a:pt x="-130" y="14934"/>
                    <a:pt x="680" y="15471"/>
                  </a:cubicBezTo>
                  <a:cubicBezTo>
                    <a:pt x="1490" y="16008"/>
                    <a:pt x="3110" y="16142"/>
                    <a:pt x="4190" y="15605"/>
                  </a:cubicBezTo>
                  <a:cubicBezTo>
                    <a:pt x="5270" y="15068"/>
                    <a:pt x="5810" y="13861"/>
                    <a:pt x="6890" y="11983"/>
                  </a:cubicBezTo>
                  <a:cubicBezTo>
                    <a:pt x="7970" y="10104"/>
                    <a:pt x="9590" y="7555"/>
                    <a:pt x="10670" y="5878"/>
                  </a:cubicBezTo>
                  <a:cubicBezTo>
                    <a:pt x="11750" y="4201"/>
                    <a:pt x="12290" y="3396"/>
                    <a:pt x="12560" y="2457"/>
                  </a:cubicBezTo>
                  <a:cubicBezTo>
                    <a:pt x="12830" y="1518"/>
                    <a:pt x="12830" y="445"/>
                    <a:pt x="12470" y="109"/>
                  </a:cubicBezTo>
                  <a:cubicBezTo>
                    <a:pt x="12110" y="-226"/>
                    <a:pt x="11390" y="176"/>
                    <a:pt x="10940" y="1786"/>
                  </a:cubicBezTo>
                  <a:cubicBezTo>
                    <a:pt x="10490" y="3396"/>
                    <a:pt x="10310" y="6214"/>
                    <a:pt x="10400" y="9098"/>
                  </a:cubicBezTo>
                  <a:cubicBezTo>
                    <a:pt x="10490" y="11983"/>
                    <a:pt x="10850" y="14934"/>
                    <a:pt x="11300" y="16947"/>
                  </a:cubicBezTo>
                  <a:cubicBezTo>
                    <a:pt x="11750" y="18959"/>
                    <a:pt x="12290" y="20032"/>
                    <a:pt x="13010" y="20636"/>
                  </a:cubicBezTo>
                  <a:cubicBezTo>
                    <a:pt x="13730" y="21240"/>
                    <a:pt x="14630" y="21374"/>
                    <a:pt x="15440" y="20837"/>
                  </a:cubicBezTo>
                  <a:cubicBezTo>
                    <a:pt x="16250" y="20301"/>
                    <a:pt x="16970" y="19093"/>
                    <a:pt x="17240" y="18087"/>
                  </a:cubicBezTo>
                  <a:cubicBezTo>
                    <a:pt x="17510" y="17081"/>
                    <a:pt x="17330" y="16276"/>
                    <a:pt x="16700" y="15605"/>
                  </a:cubicBezTo>
                  <a:cubicBezTo>
                    <a:pt x="16070" y="14934"/>
                    <a:pt x="14990" y="14398"/>
                    <a:pt x="14720" y="13861"/>
                  </a:cubicBezTo>
                  <a:cubicBezTo>
                    <a:pt x="14450" y="13324"/>
                    <a:pt x="14990" y="12788"/>
                    <a:pt x="16250" y="12117"/>
                  </a:cubicBezTo>
                  <a:cubicBezTo>
                    <a:pt x="17510" y="11446"/>
                    <a:pt x="19490" y="10641"/>
                    <a:pt x="21470" y="98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468399" y="6092485"/>
              <a:ext cx="628324" cy="43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2" fill="norm" stroke="1" extrusionOk="0">
                  <a:moveTo>
                    <a:pt x="5149" y="9218"/>
                  </a:moveTo>
                  <a:cubicBezTo>
                    <a:pt x="5076" y="8702"/>
                    <a:pt x="5004" y="8185"/>
                    <a:pt x="4860" y="7720"/>
                  </a:cubicBezTo>
                  <a:cubicBezTo>
                    <a:pt x="4715" y="7255"/>
                    <a:pt x="4498" y="6841"/>
                    <a:pt x="4029" y="6893"/>
                  </a:cubicBezTo>
                  <a:cubicBezTo>
                    <a:pt x="3559" y="6945"/>
                    <a:pt x="2837" y="7461"/>
                    <a:pt x="2476" y="8650"/>
                  </a:cubicBezTo>
                  <a:cubicBezTo>
                    <a:pt x="2114" y="9839"/>
                    <a:pt x="2114" y="11699"/>
                    <a:pt x="2512" y="13662"/>
                  </a:cubicBezTo>
                  <a:cubicBezTo>
                    <a:pt x="2909" y="15626"/>
                    <a:pt x="3704" y="17693"/>
                    <a:pt x="4282" y="19037"/>
                  </a:cubicBezTo>
                  <a:cubicBezTo>
                    <a:pt x="4860" y="20380"/>
                    <a:pt x="5221" y="21000"/>
                    <a:pt x="5185" y="21259"/>
                  </a:cubicBezTo>
                  <a:cubicBezTo>
                    <a:pt x="5149" y="21517"/>
                    <a:pt x="4715" y="21414"/>
                    <a:pt x="3812" y="20845"/>
                  </a:cubicBezTo>
                  <a:cubicBezTo>
                    <a:pt x="2909" y="20277"/>
                    <a:pt x="1537" y="19243"/>
                    <a:pt x="778" y="18417"/>
                  </a:cubicBezTo>
                  <a:cubicBezTo>
                    <a:pt x="19" y="17590"/>
                    <a:pt x="-125" y="16970"/>
                    <a:pt x="92" y="16453"/>
                  </a:cubicBezTo>
                  <a:cubicBezTo>
                    <a:pt x="308" y="15936"/>
                    <a:pt x="886" y="15523"/>
                    <a:pt x="1862" y="15368"/>
                  </a:cubicBezTo>
                  <a:cubicBezTo>
                    <a:pt x="2837" y="15213"/>
                    <a:pt x="4209" y="15316"/>
                    <a:pt x="5076" y="15523"/>
                  </a:cubicBezTo>
                  <a:cubicBezTo>
                    <a:pt x="5943" y="15729"/>
                    <a:pt x="6304" y="16039"/>
                    <a:pt x="6521" y="16453"/>
                  </a:cubicBezTo>
                  <a:cubicBezTo>
                    <a:pt x="6738" y="16866"/>
                    <a:pt x="6810" y="17383"/>
                    <a:pt x="6810" y="17331"/>
                  </a:cubicBezTo>
                  <a:cubicBezTo>
                    <a:pt x="6810" y="17280"/>
                    <a:pt x="6738" y="16660"/>
                    <a:pt x="6810" y="16091"/>
                  </a:cubicBezTo>
                  <a:cubicBezTo>
                    <a:pt x="6882" y="15523"/>
                    <a:pt x="7099" y="15006"/>
                    <a:pt x="7388" y="14748"/>
                  </a:cubicBezTo>
                  <a:cubicBezTo>
                    <a:pt x="7677" y="14489"/>
                    <a:pt x="8038" y="14489"/>
                    <a:pt x="8399" y="14541"/>
                  </a:cubicBezTo>
                  <a:cubicBezTo>
                    <a:pt x="8761" y="14593"/>
                    <a:pt x="9122" y="14696"/>
                    <a:pt x="9483" y="14748"/>
                  </a:cubicBezTo>
                  <a:cubicBezTo>
                    <a:pt x="9844" y="14799"/>
                    <a:pt x="10205" y="14799"/>
                    <a:pt x="10567" y="14644"/>
                  </a:cubicBezTo>
                  <a:cubicBezTo>
                    <a:pt x="10928" y="14489"/>
                    <a:pt x="11289" y="14179"/>
                    <a:pt x="11397" y="13766"/>
                  </a:cubicBezTo>
                  <a:cubicBezTo>
                    <a:pt x="11506" y="13352"/>
                    <a:pt x="11361" y="12836"/>
                    <a:pt x="11036" y="12732"/>
                  </a:cubicBezTo>
                  <a:cubicBezTo>
                    <a:pt x="10711" y="12629"/>
                    <a:pt x="10205" y="12939"/>
                    <a:pt x="9916" y="13352"/>
                  </a:cubicBezTo>
                  <a:cubicBezTo>
                    <a:pt x="9628" y="13766"/>
                    <a:pt x="9555" y="14283"/>
                    <a:pt x="9519" y="14799"/>
                  </a:cubicBezTo>
                  <a:cubicBezTo>
                    <a:pt x="9483" y="15316"/>
                    <a:pt x="9483" y="15833"/>
                    <a:pt x="9628" y="16298"/>
                  </a:cubicBezTo>
                  <a:cubicBezTo>
                    <a:pt x="9772" y="16763"/>
                    <a:pt x="10061" y="17176"/>
                    <a:pt x="10386" y="17383"/>
                  </a:cubicBezTo>
                  <a:cubicBezTo>
                    <a:pt x="10711" y="17590"/>
                    <a:pt x="11072" y="17590"/>
                    <a:pt x="11578" y="17331"/>
                  </a:cubicBezTo>
                  <a:cubicBezTo>
                    <a:pt x="12084" y="17073"/>
                    <a:pt x="12734" y="16556"/>
                    <a:pt x="13203" y="16091"/>
                  </a:cubicBezTo>
                  <a:cubicBezTo>
                    <a:pt x="13673" y="15626"/>
                    <a:pt x="13962" y="15213"/>
                    <a:pt x="14179" y="14748"/>
                  </a:cubicBezTo>
                  <a:cubicBezTo>
                    <a:pt x="14395" y="14283"/>
                    <a:pt x="14540" y="13766"/>
                    <a:pt x="14432" y="13611"/>
                  </a:cubicBezTo>
                  <a:cubicBezTo>
                    <a:pt x="14323" y="13456"/>
                    <a:pt x="13962" y="13662"/>
                    <a:pt x="13781" y="14024"/>
                  </a:cubicBezTo>
                  <a:cubicBezTo>
                    <a:pt x="13601" y="14386"/>
                    <a:pt x="13601" y="14903"/>
                    <a:pt x="13781" y="15213"/>
                  </a:cubicBezTo>
                  <a:cubicBezTo>
                    <a:pt x="13962" y="15523"/>
                    <a:pt x="14323" y="15626"/>
                    <a:pt x="14720" y="15729"/>
                  </a:cubicBezTo>
                  <a:cubicBezTo>
                    <a:pt x="15118" y="15833"/>
                    <a:pt x="15551" y="15936"/>
                    <a:pt x="15949" y="15988"/>
                  </a:cubicBezTo>
                  <a:cubicBezTo>
                    <a:pt x="16346" y="16039"/>
                    <a:pt x="16707" y="16039"/>
                    <a:pt x="16996" y="15833"/>
                  </a:cubicBezTo>
                  <a:cubicBezTo>
                    <a:pt x="17285" y="15626"/>
                    <a:pt x="17502" y="15213"/>
                    <a:pt x="17357" y="15006"/>
                  </a:cubicBezTo>
                  <a:cubicBezTo>
                    <a:pt x="17213" y="14799"/>
                    <a:pt x="16707" y="14799"/>
                    <a:pt x="16346" y="15058"/>
                  </a:cubicBezTo>
                  <a:cubicBezTo>
                    <a:pt x="15985" y="15316"/>
                    <a:pt x="15768" y="15833"/>
                    <a:pt x="15840" y="16143"/>
                  </a:cubicBezTo>
                  <a:cubicBezTo>
                    <a:pt x="15912" y="16453"/>
                    <a:pt x="16274" y="16556"/>
                    <a:pt x="16599" y="16453"/>
                  </a:cubicBezTo>
                  <a:cubicBezTo>
                    <a:pt x="16924" y="16350"/>
                    <a:pt x="17213" y="16039"/>
                    <a:pt x="17646" y="14799"/>
                  </a:cubicBezTo>
                  <a:cubicBezTo>
                    <a:pt x="18080" y="13559"/>
                    <a:pt x="18658" y="11389"/>
                    <a:pt x="18947" y="9115"/>
                  </a:cubicBezTo>
                  <a:cubicBezTo>
                    <a:pt x="19236" y="6841"/>
                    <a:pt x="19236" y="4464"/>
                    <a:pt x="19236" y="3017"/>
                  </a:cubicBezTo>
                  <a:cubicBezTo>
                    <a:pt x="19236" y="1571"/>
                    <a:pt x="19236" y="1054"/>
                    <a:pt x="19091" y="640"/>
                  </a:cubicBezTo>
                  <a:cubicBezTo>
                    <a:pt x="18947" y="227"/>
                    <a:pt x="18658" y="-83"/>
                    <a:pt x="18369" y="20"/>
                  </a:cubicBezTo>
                  <a:cubicBezTo>
                    <a:pt x="18080" y="124"/>
                    <a:pt x="17791" y="640"/>
                    <a:pt x="17538" y="2139"/>
                  </a:cubicBezTo>
                  <a:cubicBezTo>
                    <a:pt x="17285" y="3638"/>
                    <a:pt x="17068" y="6118"/>
                    <a:pt x="17104" y="8185"/>
                  </a:cubicBezTo>
                  <a:cubicBezTo>
                    <a:pt x="17141" y="10252"/>
                    <a:pt x="17430" y="11906"/>
                    <a:pt x="17682" y="13042"/>
                  </a:cubicBezTo>
                  <a:cubicBezTo>
                    <a:pt x="17935" y="14179"/>
                    <a:pt x="18152" y="14799"/>
                    <a:pt x="18405" y="15264"/>
                  </a:cubicBezTo>
                  <a:cubicBezTo>
                    <a:pt x="18658" y="15729"/>
                    <a:pt x="18947" y="16039"/>
                    <a:pt x="19236" y="16039"/>
                  </a:cubicBezTo>
                  <a:cubicBezTo>
                    <a:pt x="19524" y="16039"/>
                    <a:pt x="19813" y="15729"/>
                    <a:pt x="20030" y="15316"/>
                  </a:cubicBezTo>
                  <a:cubicBezTo>
                    <a:pt x="20247" y="14903"/>
                    <a:pt x="20391" y="14386"/>
                    <a:pt x="20500" y="13869"/>
                  </a:cubicBezTo>
                  <a:cubicBezTo>
                    <a:pt x="20608" y="13352"/>
                    <a:pt x="20680" y="12836"/>
                    <a:pt x="20536" y="12526"/>
                  </a:cubicBezTo>
                  <a:cubicBezTo>
                    <a:pt x="20391" y="12216"/>
                    <a:pt x="20030" y="12112"/>
                    <a:pt x="19777" y="12319"/>
                  </a:cubicBezTo>
                  <a:cubicBezTo>
                    <a:pt x="19524" y="12526"/>
                    <a:pt x="19380" y="13042"/>
                    <a:pt x="19272" y="13559"/>
                  </a:cubicBezTo>
                  <a:cubicBezTo>
                    <a:pt x="19163" y="14076"/>
                    <a:pt x="19091" y="14593"/>
                    <a:pt x="19199" y="15006"/>
                  </a:cubicBezTo>
                  <a:cubicBezTo>
                    <a:pt x="19308" y="15419"/>
                    <a:pt x="19597" y="15729"/>
                    <a:pt x="19922" y="15884"/>
                  </a:cubicBezTo>
                  <a:cubicBezTo>
                    <a:pt x="20247" y="16039"/>
                    <a:pt x="20608" y="16039"/>
                    <a:pt x="20897" y="15833"/>
                  </a:cubicBezTo>
                  <a:cubicBezTo>
                    <a:pt x="21186" y="15626"/>
                    <a:pt x="21403" y="15213"/>
                    <a:pt x="21439" y="14489"/>
                  </a:cubicBezTo>
                  <a:cubicBezTo>
                    <a:pt x="21475" y="13766"/>
                    <a:pt x="21331" y="12732"/>
                    <a:pt x="21186" y="116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101850" y="6308385"/>
              <a:ext cx="152400" cy="9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3933"/>
                  </a:moveTo>
                  <a:cubicBezTo>
                    <a:pt x="1500" y="4413"/>
                    <a:pt x="3000" y="4893"/>
                    <a:pt x="3900" y="6333"/>
                  </a:cubicBezTo>
                  <a:cubicBezTo>
                    <a:pt x="4800" y="7773"/>
                    <a:pt x="5100" y="10173"/>
                    <a:pt x="5250" y="10653"/>
                  </a:cubicBezTo>
                  <a:cubicBezTo>
                    <a:pt x="5400" y="11133"/>
                    <a:pt x="5400" y="9693"/>
                    <a:pt x="5700" y="7533"/>
                  </a:cubicBezTo>
                  <a:cubicBezTo>
                    <a:pt x="6000" y="5373"/>
                    <a:pt x="6600" y="2493"/>
                    <a:pt x="7350" y="2253"/>
                  </a:cubicBezTo>
                  <a:cubicBezTo>
                    <a:pt x="8100" y="2013"/>
                    <a:pt x="9000" y="4413"/>
                    <a:pt x="9600" y="6813"/>
                  </a:cubicBezTo>
                  <a:cubicBezTo>
                    <a:pt x="10200" y="9213"/>
                    <a:pt x="10500" y="11613"/>
                    <a:pt x="11250" y="12093"/>
                  </a:cubicBezTo>
                  <a:cubicBezTo>
                    <a:pt x="12000" y="12573"/>
                    <a:pt x="13200" y="11133"/>
                    <a:pt x="13950" y="9213"/>
                  </a:cubicBezTo>
                  <a:cubicBezTo>
                    <a:pt x="14700" y="7293"/>
                    <a:pt x="15000" y="4893"/>
                    <a:pt x="15750" y="2973"/>
                  </a:cubicBezTo>
                  <a:cubicBezTo>
                    <a:pt x="16500" y="1053"/>
                    <a:pt x="17700" y="-387"/>
                    <a:pt x="18600" y="93"/>
                  </a:cubicBezTo>
                  <a:cubicBezTo>
                    <a:pt x="19500" y="573"/>
                    <a:pt x="20100" y="2973"/>
                    <a:pt x="20550" y="6813"/>
                  </a:cubicBezTo>
                  <a:cubicBezTo>
                    <a:pt x="21000" y="10653"/>
                    <a:pt x="21300" y="15933"/>
                    <a:pt x="21600" y="212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343150" y="6382878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5" name="Drawing"/>
          <p:cNvGrpSpPr/>
          <p:nvPr/>
        </p:nvGrpSpPr>
        <p:grpSpPr>
          <a:xfrm>
            <a:off x="1020894" y="1565189"/>
            <a:ext cx="10040806" cy="7743000"/>
            <a:chOff x="0" y="0"/>
            <a:chExt cx="10040805" cy="7742998"/>
          </a:xfrm>
        </p:grpSpPr>
        <p:sp>
          <p:nvSpPr>
            <p:cNvPr id="1484" name="Line"/>
            <p:cNvSpPr/>
            <p:nvPr/>
          </p:nvSpPr>
          <p:spPr>
            <a:xfrm>
              <a:off x="167497" y="200110"/>
              <a:ext cx="3080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0"/>
                  </a:moveTo>
                  <a:cubicBezTo>
                    <a:pt x="6559" y="2526"/>
                    <a:pt x="799" y="5053"/>
                    <a:pt x="79" y="8337"/>
                  </a:cubicBezTo>
                  <a:cubicBezTo>
                    <a:pt x="-641" y="11621"/>
                    <a:pt x="3679" y="15663"/>
                    <a:pt x="7999" y="18000"/>
                  </a:cubicBezTo>
                  <a:cubicBezTo>
                    <a:pt x="12319" y="20337"/>
                    <a:pt x="16639" y="20968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805" y="149310"/>
              <a:ext cx="330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8432"/>
                    <a:pt x="2215" y="15264"/>
                    <a:pt x="4915" y="11664"/>
                  </a:cubicBezTo>
                  <a:cubicBezTo>
                    <a:pt x="7615" y="8064"/>
                    <a:pt x="11908" y="4032"/>
                    <a:pt x="14954" y="2016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78043" y="325663"/>
              <a:ext cx="136163" cy="16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35" fill="norm" stroke="1" extrusionOk="0">
                  <a:moveTo>
                    <a:pt x="5344" y="16182"/>
                  </a:moveTo>
                  <a:cubicBezTo>
                    <a:pt x="5671" y="14582"/>
                    <a:pt x="5998" y="12982"/>
                    <a:pt x="7471" y="10982"/>
                  </a:cubicBezTo>
                  <a:cubicBezTo>
                    <a:pt x="8944" y="8982"/>
                    <a:pt x="11562" y="6582"/>
                    <a:pt x="13198" y="4582"/>
                  </a:cubicBezTo>
                  <a:cubicBezTo>
                    <a:pt x="14835" y="2582"/>
                    <a:pt x="15489" y="982"/>
                    <a:pt x="14998" y="316"/>
                  </a:cubicBezTo>
                  <a:cubicBezTo>
                    <a:pt x="14508" y="-351"/>
                    <a:pt x="12871" y="-84"/>
                    <a:pt x="10089" y="2316"/>
                  </a:cubicBezTo>
                  <a:cubicBezTo>
                    <a:pt x="7308" y="4716"/>
                    <a:pt x="3380" y="9249"/>
                    <a:pt x="1417" y="12582"/>
                  </a:cubicBezTo>
                  <a:cubicBezTo>
                    <a:pt x="-547" y="15916"/>
                    <a:pt x="-547" y="18049"/>
                    <a:pt x="1908" y="19382"/>
                  </a:cubicBezTo>
                  <a:cubicBezTo>
                    <a:pt x="4362" y="20716"/>
                    <a:pt x="9271" y="21249"/>
                    <a:pt x="12871" y="21116"/>
                  </a:cubicBezTo>
                  <a:cubicBezTo>
                    <a:pt x="16471" y="20982"/>
                    <a:pt x="18762" y="20182"/>
                    <a:pt x="21053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466929" y="308685"/>
              <a:ext cx="67927" cy="20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00" fill="norm" stroke="1" extrusionOk="0">
                  <a:moveTo>
                    <a:pt x="21005" y="584"/>
                  </a:moveTo>
                  <a:cubicBezTo>
                    <a:pt x="17732" y="368"/>
                    <a:pt x="14460" y="152"/>
                    <a:pt x="10860" y="44"/>
                  </a:cubicBezTo>
                  <a:cubicBezTo>
                    <a:pt x="7260" y="-64"/>
                    <a:pt x="3332" y="-64"/>
                    <a:pt x="1369" y="1124"/>
                  </a:cubicBezTo>
                  <a:cubicBezTo>
                    <a:pt x="-595" y="2312"/>
                    <a:pt x="-595" y="4688"/>
                    <a:pt x="2350" y="7496"/>
                  </a:cubicBezTo>
                  <a:cubicBezTo>
                    <a:pt x="5296" y="10304"/>
                    <a:pt x="11187" y="13544"/>
                    <a:pt x="14460" y="15812"/>
                  </a:cubicBezTo>
                  <a:cubicBezTo>
                    <a:pt x="17732" y="18080"/>
                    <a:pt x="18387" y="19376"/>
                    <a:pt x="17078" y="20240"/>
                  </a:cubicBezTo>
                  <a:cubicBezTo>
                    <a:pt x="15769" y="21104"/>
                    <a:pt x="12496" y="21536"/>
                    <a:pt x="9878" y="20888"/>
                  </a:cubicBezTo>
                  <a:cubicBezTo>
                    <a:pt x="7260" y="20240"/>
                    <a:pt x="5296" y="18512"/>
                    <a:pt x="3332" y="16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599766" y="162010"/>
              <a:ext cx="93840" cy="33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42" fill="norm" stroke="1" extrusionOk="0">
                  <a:moveTo>
                    <a:pt x="4000" y="0"/>
                  </a:moveTo>
                  <a:cubicBezTo>
                    <a:pt x="2560" y="4964"/>
                    <a:pt x="1120" y="9928"/>
                    <a:pt x="400" y="13148"/>
                  </a:cubicBezTo>
                  <a:cubicBezTo>
                    <a:pt x="-320" y="16368"/>
                    <a:pt x="-320" y="17843"/>
                    <a:pt x="2560" y="19051"/>
                  </a:cubicBezTo>
                  <a:cubicBezTo>
                    <a:pt x="5440" y="20258"/>
                    <a:pt x="11200" y="21198"/>
                    <a:pt x="14800" y="21399"/>
                  </a:cubicBezTo>
                  <a:cubicBezTo>
                    <a:pt x="18400" y="21600"/>
                    <a:pt x="19840" y="21063"/>
                    <a:pt x="21280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565473" y="352510"/>
              <a:ext cx="197983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91" y="19722"/>
                  </a:moveTo>
                  <a:cubicBezTo>
                    <a:pt x="1042" y="20661"/>
                    <a:pt x="-107" y="21600"/>
                    <a:pt x="8" y="21600"/>
                  </a:cubicBezTo>
                  <a:cubicBezTo>
                    <a:pt x="123" y="21600"/>
                    <a:pt x="1502" y="20661"/>
                    <a:pt x="5293" y="16904"/>
                  </a:cubicBezTo>
                  <a:cubicBezTo>
                    <a:pt x="9084" y="13148"/>
                    <a:pt x="15289" y="6574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30055" y="612860"/>
              <a:ext cx="292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1" y="15300"/>
                    <a:pt x="11583" y="9000"/>
                    <a:pt x="15183" y="5400"/>
                  </a:cubicBezTo>
                  <a:cubicBezTo>
                    <a:pt x="18783" y="1800"/>
                    <a:pt x="2019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51701" y="581110"/>
              <a:ext cx="259355" cy="8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69" fill="norm" stroke="1" extrusionOk="0">
                  <a:moveTo>
                    <a:pt x="2024" y="17820"/>
                  </a:moveTo>
                  <a:cubicBezTo>
                    <a:pt x="971" y="19440"/>
                    <a:pt x="-83" y="21060"/>
                    <a:pt x="5" y="21330"/>
                  </a:cubicBezTo>
                  <a:cubicBezTo>
                    <a:pt x="93" y="21600"/>
                    <a:pt x="1322" y="20520"/>
                    <a:pt x="5097" y="16740"/>
                  </a:cubicBezTo>
                  <a:cubicBezTo>
                    <a:pt x="8873" y="12960"/>
                    <a:pt x="15195" y="648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846005" y="32076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865055" y="42236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574248" y="170537"/>
              <a:ext cx="159911" cy="3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420" fill="norm" stroke="1" extrusionOk="0">
                  <a:moveTo>
                    <a:pt x="2720" y="1419"/>
                  </a:moveTo>
                  <a:cubicBezTo>
                    <a:pt x="2993" y="5170"/>
                    <a:pt x="3266" y="8921"/>
                    <a:pt x="3813" y="11831"/>
                  </a:cubicBezTo>
                  <a:cubicBezTo>
                    <a:pt x="4360" y="14741"/>
                    <a:pt x="5180" y="16811"/>
                    <a:pt x="5727" y="18363"/>
                  </a:cubicBezTo>
                  <a:cubicBezTo>
                    <a:pt x="6274" y="19915"/>
                    <a:pt x="6547" y="20950"/>
                    <a:pt x="6274" y="21079"/>
                  </a:cubicBezTo>
                  <a:cubicBezTo>
                    <a:pt x="6001" y="21208"/>
                    <a:pt x="5180" y="20432"/>
                    <a:pt x="3950" y="17845"/>
                  </a:cubicBezTo>
                  <a:cubicBezTo>
                    <a:pt x="2720" y="15259"/>
                    <a:pt x="1079" y="10861"/>
                    <a:pt x="396" y="7886"/>
                  </a:cubicBezTo>
                  <a:cubicBezTo>
                    <a:pt x="-288" y="4911"/>
                    <a:pt x="-15" y="3359"/>
                    <a:pt x="669" y="2260"/>
                  </a:cubicBezTo>
                  <a:cubicBezTo>
                    <a:pt x="1353" y="1160"/>
                    <a:pt x="2446" y="514"/>
                    <a:pt x="3813" y="190"/>
                  </a:cubicBezTo>
                  <a:cubicBezTo>
                    <a:pt x="5180" y="-133"/>
                    <a:pt x="6821" y="-133"/>
                    <a:pt x="9692" y="902"/>
                  </a:cubicBezTo>
                  <a:cubicBezTo>
                    <a:pt x="12563" y="1936"/>
                    <a:pt x="16664" y="4006"/>
                    <a:pt x="18851" y="6463"/>
                  </a:cubicBezTo>
                  <a:cubicBezTo>
                    <a:pt x="21039" y="8921"/>
                    <a:pt x="21312" y="11766"/>
                    <a:pt x="19261" y="14224"/>
                  </a:cubicBezTo>
                  <a:cubicBezTo>
                    <a:pt x="17211" y="16681"/>
                    <a:pt x="12836" y="18751"/>
                    <a:pt x="9555" y="19915"/>
                  </a:cubicBezTo>
                  <a:cubicBezTo>
                    <a:pt x="6274" y="21079"/>
                    <a:pt x="4087" y="21338"/>
                    <a:pt x="3677" y="21402"/>
                  </a:cubicBezTo>
                  <a:cubicBezTo>
                    <a:pt x="3266" y="21467"/>
                    <a:pt x="4634" y="21338"/>
                    <a:pt x="5727" y="21273"/>
                  </a:cubicBezTo>
                  <a:cubicBezTo>
                    <a:pt x="6821" y="21208"/>
                    <a:pt x="7641" y="21208"/>
                    <a:pt x="8461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792155" y="454110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982655" y="30806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001705" y="40331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336052" y="97055"/>
              <a:ext cx="141904" cy="45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89" fill="norm" stroke="1" extrusionOk="0">
                  <a:moveTo>
                    <a:pt x="21295" y="2756"/>
                  </a:moveTo>
                  <a:cubicBezTo>
                    <a:pt x="19707" y="1860"/>
                    <a:pt x="18119" y="964"/>
                    <a:pt x="16530" y="466"/>
                  </a:cubicBezTo>
                  <a:cubicBezTo>
                    <a:pt x="14942" y="-31"/>
                    <a:pt x="13354" y="-131"/>
                    <a:pt x="11130" y="168"/>
                  </a:cubicBezTo>
                  <a:cubicBezTo>
                    <a:pt x="8907" y="466"/>
                    <a:pt x="6048" y="1163"/>
                    <a:pt x="4936" y="2009"/>
                  </a:cubicBezTo>
                  <a:cubicBezTo>
                    <a:pt x="3824" y="2855"/>
                    <a:pt x="4460" y="3851"/>
                    <a:pt x="5730" y="5443"/>
                  </a:cubicBezTo>
                  <a:cubicBezTo>
                    <a:pt x="7001" y="7036"/>
                    <a:pt x="8907" y="9226"/>
                    <a:pt x="9701" y="10569"/>
                  </a:cubicBezTo>
                  <a:cubicBezTo>
                    <a:pt x="10495" y="11913"/>
                    <a:pt x="10177" y="12411"/>
                    <a:pt x="9224" y="12859"/>
                  </a:cubicBezTo>
                  <a:cubicBezTo>
                    <a:pt x="8271" y="13307"/>
                    <a:pt x="6683" y="13705"/>
                    <a:pt x="5095" y="13954"/>
                  </a:cubicBezTo>
                  <a:cubicBezTo>
                    <a:pt x="3507" y="14203"/>
                    <a:pt x="1919" y="14302"/>
                    <a:pt x="966" y="14103"/>
                  </a:cubicBezTo>
                  <a:cubicBezTo>
                    <a:pt x="13" y="13904"/>
                    <a:pt x="-305" y="13406"/>
                    <a:pt x="330" y="13058"/>
                  </a:cubicBezTo>
                  <a:cubicBezTo>
                    <a:pt x="966" y="12710"/>
                    <a:pt x="2554" y="12510"/>
                    <a:pt x="4142" y="12560"/>
                  </a:cubicBezTo>
                  <a:cubicBezTo>
                    <a:pt x="5730" y="12610"/>
                    <a:pt x="7319" y="12909"/>
                    <a:pt x="8430" y="13804"/>
                  </a:cubicBezTo>
                  <a:cubicBezTo>
                    <a:pt x="9542" y="14700"/>
                    <a:pt x="10177" y="16193"/>
                    <a:pt x="10177" y="17288"/>
                  </a:cubicBezTo>
                  <a:cubicBezTo>
                    <a:pt x="10177" y="18383"/>
                    <a:pt x="9542" y="19080"/>
                    <a:pt x="9224" y="19677"/>
                  </a:cubicBezTo>
                  <a:cubicBezTo>
                    <a:pt x="8907" y="20275"/>
                    <a:pt x="8907" y="20772"/>
                    <a:pt x="9701" y="21071"/>
                  </a:cubicBezTo>
                  <a:cubicBezTo>
                    <a:pt x="10495" y="21369"/>
                    <a:pt x="12083" y="21469"/>
                    <a:pt x="13830" y="21320"/>
                  </a:cubicBezTo>
                  <a:cubicBezTo>
                    <a:pt x="15577" y="21170"/>
                    <a:pt x="17483" y="20772"/>
                    <a:pt x="19389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537463" y="250910"/>
              <a:ext cx="11194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741" y="0"/>
                  </a:moveTo>
                  <a:cubicBezTo>
                    <a:pt x="-45" y="973"/>
                    <a:pt x="-830" y="1946"/>
                    <a:pt x="1919" y="4865"/>
                  </a:cubicBezTo>
                  <a:cubicBezTo>
                    <a:pt x="4668" y="7784"/>
                    <a:pt x="10952" y="12649"/>
                    <a:pt x="14683" y="15762"/>
                  </a:cubicBezTo>
                  <a:cubicBezTo>
                    <a:pt x="18414" y="18876"/>
                    <a:pt x="19592" y="20238"/>
                    <a:pt x="207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554155" y="238210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300" y="1493"/>
                  </a:cubicBezTo>
                  <a:cubicBezTo>
                    <a:pt x="12600" y="2985"/>
                    <a:pt x="9000" y="5971"/>
                    <a:pt x="6300" y="9571"/>
                  </a:cubicBezTo>
                  <a:cubicBezTo>
                    <a:pt x="3600" y="13171"/>
                    <a:pt x="1800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744655" y="454110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833555" y="46046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144705" y="45411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455855" y="181060"/>
              <a:ext cx="177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469"/>
                    <a:pt x="5143" y="2939"/>
                    <a:pt x="8357" y="6171"/>
                  </a:cubicBezTo>
                  <a:cubicBezTo>
                    <a:pt x="11571" y="9404"/>
                    <a:pt x="15429" y="14400"/>
                    <a:pt x="17743" y="17265"/>
                  </a:cubicBezTo>
                  <a:cubicBezTo>
                    <a:pt x="20057" y="20131"/>
                    <a:pt x="20829" y="208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508771" y="168360"/>
              <a:ext cx="1312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61" y="1286"/>
                    <a:pt x="16723" y="2571"/>
                    <a:pt x="13587" y="5271"/>
                  </a:cubicBezTo>
                  <a:cubicBezTo>
                    <a:pt x="10452" y="7971"/>
                    <a:pt x="6619" y="12086"/>
                    <a:pt x="4006" y="14850"/>
                  </a:cubicBezTo>
                  <a:cubicBezTo>
                    <a:pt x="1394" y="17614"/>
                    <a:pt x="0" y="19029"/>
                    <a:pt x="0" y="19929"/>
                  </a:cubicBezTo>
                  <a:cubicBezTo>
                    <a:pt x="0" y="20829"/>
                    <a:pt x="1394" y="21214"/>
                    <a:pt x="27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710767" y="389520"/>
              <a:ext cx="94339" cy="11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27" fill="norm" stroke="1" extrusionOk="0">
                  <a:moveTo>
                    <a:pt x="4113" y="1356"/>
                  </a:moveTo>
                  <a:cubicBezTo>
                    <a:pt x="4113" y="5213"/>
                    <a:pt x="4113" y="9070"/>
                    <a:pt x="3393" y="12348"/>
                  </a:cubicBezTo>
                  <a:cubicBezTo>
                    <a:pt x="2673" y="15627"/>
                    <a:pt x="1233" y="18327"/>
                    <a:pt x="513" y="18520"/>
                  </a:cubicBezTo>
                  <a:cubicBezTo>
                    <a:pt x="-207" y="18713"/>
                    <a:pt x="-207" y="16398"/>
                    <a:pt x="753" y="13313"/>
                  </a:cubicBezTo>
                  <a:cubicBezTo>
                    <a:pt x="1713" y="10227"/>
                    <a:pt x="3633" y="6370"/>
                    <a:pt x="6033" y="3670"/>
                  </a:cubicBezTo>
                  <a:cubicBezTo>
                    <a:pt x="8433" y="970"/>
                    <a:pt x="11313" y="-573"/>
                    <a:pt x="13713" y="198"/>
                  </a:cubicBezTo>
                  <a:cubicBezTo>
                    <a:pt x="16113" y="970"/>
                    <a:pt x="18033" y="4056"/>
                    <a:pt x="19233" y="7913"/>
                  </a:cubicBezTo>
                  <a:cubicBezTo>
                    <a:pt x="20433" y="11770"/>
                    <a:pt x="20913" y="16398"/>
                    <a:pt x="21393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919405" y="79460"/>
              <a:ext cx="712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1851" y="0"/>
                  </a:moveTo>
                  <a:cubicBezTo>
                    <a:pt x="6171" y="1141"/>
                    <a:pt x="10491" y="2283"/>
                    <a:pt x="10491" y="3863"/>
                  </a:cubicBezTo>
                  <a:cubicBezTo>
                    <a:pt x="10491" y="5444"/>
                    <a:pt x="6171" y="7463"/>
                    <a:pt x="3703" y="8693"/>
                  </a:cubicBezTo>
                  <a:cubicBezTo>
                    <a:pt x="1234" y="9922"/>
                    <a:pt x="617" y="10361"/>
                    <a:pt x="1851" y="10976"/>
                  </a:cubicBezTo>
                  <a:cubicBezTo>
                    <a:pt x="3086" y="11590"/>
                    <a:pt x="6171" y="12380"/>
                    <a:pt x="9874" y="13785"/>
                  </a:cubicBezTo>
                  <a:cubicBezTo>
                    <a:pt x="13577" y="15190"/>
                    <a:pt x="17897" y="17210"/>
                    <a:pt x="19749" y="18439"/>
                  </a:cubicBezTo>
                  <a:cubicBezTo>
                    <a:pt x="21600" y="19668"/>
                    <a:pt x="20983" y="20107"/>
                    <a:pt x="17280" y="20502"/>
                  </a:cubicBezTo>
                  <a:cubicBezTo>
                    <a:pt x="13577" y="20898"/>
                    <a:pt x="6789" y="21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254734" y="384260"/>
              <a:ext cx="229822" cy="8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338" fill="norm" stroke="1" extrusionOk="0">
                  <a:moveTo>
                    <a:pt x="3087" y="15070"/>
                  </a:moveTo>
                  <a:cubicBezTo>
                    <a:pt x="2294" y="16577"/>
                    <a:pt x="1501" y="18084"/>
                    <a:pt x="907" y="17079"/>
                  </a:cubicBezTo>
                  <a:cubicBezTo>
                    <a:pt x="312" y="16074"/>
                    <a:pt x="-84" y="12558"/>
                    <a:pt x="15" y="9795"/>
                  </a:cubicBezTo>
                  <a:cubicBezTo>
                    <a:pt x="114" y="7033"/>
                    <a:pt x="709" y="5023"/>
                    <a:pt x="1501" y="4019"/>
                  </a:cubicBezTo>
                  <a:cubicBezTo>
                    <a:pt x="2294" y="3014"/>
                    <a:pt x="3285" y="3014"/>
                    <a:pt x="4969" y="5777"/>
                  </a:cubicBezTo>
                  <a:cubicBezTo>
                    <a:pt x="6654" y="8540"/>
                    <a:pt x="9032" y="14065"/>
                    <a:pt x="11410" y="17330"/>
                  </a:cubicBezTo>
                  <a:cubicBezTo>
                    <a:pt x="13788" y="20595"/>
                    <a:pt x="16166" y="21600"/>
                    <a:pt x="17850" y="18335"/>
                  </a:cubicBezTo>
                  <a:cubicBezTo>
                    <a:pt x="19534" y="15070"/>
                    <a:pt x="20525" y="7535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313105" y="19376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294055" y="1429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408355" y="225510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402005" y="15566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460213" y="-1"/>
              <a:ext cx="113243" cy="30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9" fill="norm" stroke="1" extrusionOk="0">
                  <a:moveTo>
                    <a:pt x="14200" y="15640"/>
                  </a:moveTo>
                  <a:cubicBezTo>
                    <a:pt x="13000" y="14885"/>
                    <a:pt x="11800" y="14130"/>
                    <a:pt x="10200" y="13752"/>
                  </a:cubicBezTo>
                  <a:cubicBezTo>
                    <a:pt x="8600" y="13374"/>
                    <a:pt x="6600" y="13374"/>
                    <a:pt x="4800" y="14130"/>
                  </a:cubicBezTo>
                  <a:cubicBezTo>
                    <a:pt x="3000" y="14885"/>
                    <a:pt x="1400" y="16395"/>
                    <a:pt x="600" y="17604"/>
                  </a:cubicBezTo>
                  <a:cubicBezTo>
                    <a:pt x="-200" y="18812"/>
                    <a:pt x="-200" y="19718"/>
                    <a:pt x="600" y="20398"/>
                  </a:cubicBezTo>
                  <a:cubicBezTo>
                    <a:pt x="1400" y="21078"/>
                    <a:pt x="3000" y="21531"/>
                    <a:pt x="5000" y="21380"/>
                  </a:cubicBezTo>
                  <a:cubicBezTo>
                    <a:pt x="7000" y="21229"/>
                    <a:pt x="9400" y="20474"/>
                    <a:pt x="12200" y="17528"/>
                  </a:cubicBezTo>
                  <a:cubicBezTo>
                    <a:pt x="15000" y="14583"/>
                    <a:pt x="18200" y="9447"/>
                    <a:pt x="19800" y="6426"/>
                  </a:cubicBezTo>
                  <a:cubicBezTo>
                    <a:pt x="21400" y="3405"/>
                    <a:pt x="21400" y="2499"/>
                    <a:pt x="21400" y="1668"/>
                  </a:cubicBezTo>
                  <a:cubicBezTo>
                    <a:pt x="21400" y="837"/>
                    <a:pt x="21400" y="82"/>
                    <a:pt x="20800" y="7"/>
                  </a:cubicBezTo>
                  <a:cubicBezTo>
                    <a:pt x="20200" y="-69"/>
                    <a:pt x="19000" y="535"/>
                    <a:pt x="18200" y="3103"/>
                  </a:cubicBezTo>
                  <a:cubicBezTo>
                    <a:pt x="17400" y="5671"/>
                    <a:pt x="17000" y="10202"/>
                    <a:pt x="17400" y="13374"/>
                  </a:cubicBezTo>
                  <a:cubicBezTo>
                    <a:pt x="17800" y="16546"/>
                    <a:pt x="19000" y="18359"/>
                    <a:pt x="20200" y="2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821105" y="238210"/>
              <a:ext cx="1270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24"/>
                    <a:pt x="7200" y="6048"/>
                    <a:pt x="10800" y="9648"/>
                  </a:cubicBezTo>
                  <a:cubicBezTo>
                    <a:pt x="14400" y="13248"/>
                    <a:pt x="18000" y="17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783005" y="225510"/>
              <a:ext cx="209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869"/>
                    <a:pt x="17673" y="1738"/>
                    <a:pt x="15164" y="3786"/>
                  </a:cubicBezTo>
                  <a:cubicBezTo>
                    <a:pt x="12655" y="5834"/>
                    <a:pt x="9600" y="9062"/>
                    <a:pt x="6982" y="12228"/>
                  </a:cubicBezTo>
                  <a:cubicBezTo>
                    <a:pt x="4364" y="15393"/>
                    <a:pt x="2182" y="18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6496373" y="168360"/>
              <a:ext cx="143758" cy="376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43" fill="norm" stroke="1" extrusionOk="0">
                  <a:moveTo>
                    <a:pt x="1090" y="4344"/>
                  </a:moveTo>
                  <a:cubicBezTo>
                    <a:pt x="1399" y="8447"/>
                    <a:pt x="1707" y="12550"/>
                    <a:pt x="2016" y="14963"/>
                  </a:cubicBezTo>
                  <a:cubicBezTo>
                    <a:pt x="2325" y="17377"/>
                    <a:pt x="2633" y="18101"/>
                    <a:pt x="2787" y="19066"/>
                  </a:cubicBezTo>
                  <a:cubicBezTo>
                    <a:pt x="2942" y="20031"/>
                    <a:pt x="2942" y="21238"/>
                    <a:pt x="2633" y="21419"/>
                  </a:cubicBezTo>
                  <a:cubicBezTo>
                    <a:pt x="2325" y="21600"/>
                    <a:pt x="1707" y="20755"/>
                    <a:pt x="1553" y="18342"/>
                  </a:cubicBezTo>
                  <a:cubicBezTo>
                    <a:pt x="1399" y="15928"/>
                    <a:pt x="1707" y="11946"/>
                    <a:pt x="2633" y="8749"/>
                  </a:cubicBezTo>
                  <a:cubicBezTo>
                    <a:pt x="3559" y="5551"/>
                    <a:pt x="5102" y="3137"/>
                    <a:pt x="6490" y="1750"/>
                  </a:cubicBezTo>
                  <a:cubicBezTo>
                    <a:pt x="7879" y="362"/>
                    <a:pt x="9113" y="0"/>
                    <a:pt x="10347" y="0"/>
                  </a:cubicBezTo>
                  <a:cubicBezTo>
                    <a:pt x="11582" y="0"/>
                    <a:pt x="12816" y="362"/>
                    <a:pt x="14976" y="2353"/>
                  </a:cubicBezTo>
                  <a:cubicBezTo>
                    <a:pt x="17136" y="4344"/>
                    <a:pt x="20222" y="7964"/>
                    <a:pt x="20839" y="10981"/>
                  </a:cubicBezTo>
                  <a:cubicBezTo>
                    <a:pt x="21456" y="13998"/>
                    <a:pt x="19605" y="16411"/>
                    <a:pt x="16365" y="17980"/>
                  </a:cubicBezTo>
                  <a:cubicBezTo>
                    <a:pt x="13125" y="19549"/>
                    <a:pt x="8496" y="20273"/>
                    <a:pt x="5256" y="20574"/>
                  </a:cubicBezTo>
                  <a:cubicBezTo>
                    <a:pt x="2016" y="20876"/>
                    <a:pt x="165" y="20755"/>
                    <a:pt x="10" y="20635"/>
                  </a:cubicBezTo>
                  <a:cubicBezTo>
                    <a:pt x="-144" y="20514"/>
                    <a:pt x="1399" y="20393"/>
                    <a:pt x="2942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6649905" y="485860"/>
              <a:ext cx="127001" cy="11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400"/>
                  </a:moveTo>
                  <a:cubicBezTo>
                    <a:pt x="1440" y="1200"/>
                    <a:pt x="2880" y="0"/>
                    <a:pt x="4320" y="0"/>
                  </a:cubicBezTo>
                  <a:cubicBezTo>
                    <a:pt x="5760" y="0"/>
                    <a:pt x="7200" y="1200"/>
                    <a:pt x="8100" y="2800"/>
                  </a:cubicBezTo>
                  <a:cubicBezTo>
                    <a:pt x="9000" y="4400"/>
                    <a:pt x="9360" y="6400"/>
                    <a:pt x="9000" y="8400"/>
                  </a:cubicBezTo>
                  <a:cubicBezTo>
                    <a:pt x="8640" y="10400"/>
                    <a:pt x="7560" y="12400"/>
                    <a:pt x="5940" y="14600"/>
                  </a:cubicBezTo>
                  <a:cubicBezTo>
                    <a:pt x="4320" y="16800"/>
                    <a:pt x="2160" y="19200"/>
                    <a:pt x="2160" y="20400"/>
                  </a:cubicBezTo>
                  <a:cubicBezTo>
                    <a:pt x="2160" y="21600"/>
                    <a:pt x="4320" y="21600"/>
                    <a:pt x="7920" y="21000"/>
                  </a:cubicBezTo>
                  <a:cubicBezTo>
                    <a:pt x="11520" y="20400"/>
                    <a:pt x="16560" y="19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6942005" y="30806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973755" y="371560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7261024" y="69052"/>
              <a:ext cx="125482" cy="41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82" fill="norm" stroke="1" extrusionOk="0">
                  <a:moveTo>
                    <a:pt x="20992" y="2173"/>
                  </a:moveTo>
                  <a:cubicBezTo>
                    <a:pt x="17097" y="1409"/>
                    <a:pt x="13202" y="646"/>
                    <a:pt x="10369" y="264"/>
                  </a:cubicBezTo>
                  <a:cubicBezTo>
                    <a:pt x="7536" y="-118"/>
                    <a:pt x="5766" y="-118"/>
                    <a:pt x="4349" y="482"/>
                  </a:cubicBezTo>
                  <a:cubicBezTo>
                    <a:pt x="2933" y="1082"/>
                    <a:pt x="1871" y="2282"/>
                    <a:pt x="2579" y="3973"/>
                  </a:cubicBezTo>
                  <a:cubicBezTo>
                    <a:pt x="3287" y="5664"/>
                    <a:pt x="5766" y="7846"/>
                    <a:pt x="7005" y="9537"/>
                  </a:cubicBezTo>
                  <a:cubicBezTo>
                    <a:pt x="8244" y="11227"/>
                    <a:pt x="8244" y="12427"/>
                    <a:pt x="7005" y="13573"/>
                  </a:cubicBezTo>
                  <a:cubicBezTo>
                    <a:pt x="5766" y="14718"/>
                    <a:pt x="3287" y="15809"/>
                    <a:pt x="1694" y="16682"/>
                  </a:cubicBezTo>
                  <a:cubicBezTo>
                    <a:pt x="100" y="17555"/>
                    <a:pt x="-608" y="18209"/>
                    <a:pt x="631" y="18973"/>
                  </a:cubicBezTo>
                  <a:cubicBezTo>
                    <a:pt x="1871" y="19737"/>
                    <a:pt x="5058" y="20609"/>
                    <a:pt x="8244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7399205" y="193760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00"/>
                    <a:pt x="9600" y="7800"/>
                    <a:pt x="13200" y="11400"/>
                  </a:cubicBezTo>
                  <a:cubicBezTo>
                    <a:pt x="16800" y="15000"/>
                    <a:pt x="192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7462705" y="204963"/>
              <a:ext cx="139701" cy="28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111"/>
                  </a:moveTo>
                  <a:cubicBezTo>
                    <a:pt x="19964" y="-46"/>
                    <a:pt x="18327" y="-204"/>
                    <a:pt x="16527" y="900"/>
                  </a:cubicBezTo>
                  <a:cubicBezTo>
                    <a:pt x="14727" y="2003"/>
                    <a:pt x="12764" y="4368"/>
                    <a:pt x="9982" y="7995"/>
                  </a:cubicBezTo>
                  <a:cubicBezTo>
                    <a:pt x="7200" y="11621"/>
                    <a:pt x="3600" y="16508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596055" y="416010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900855" y="45411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8173905" y="435060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8504105" y="142960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979"/>
                    <a:pt x="7754" y="7958"/>
                    <a:pt x="11077" y="11558"/>
                  </a:cubicBezTo>
                  <a:cubicBezTo>
                    <a:pt x="14400" y="15158"/>
                    <a:pt x="17169" y="18379"/>
                    <a:pt x="18831" y="19989"/>
                  </a:cubicBezTo>
                  <a:cubicBezTo>
                    <a:pt x="20492" y="21600"/>
                    <a:pt x="2104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593005" y="205331"/>
              <a:ext cx="120651" cy="35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631"/>
                  </a:moveTo>
                  <a:cubicBezTo>
                    <a:pt x="21600" y="850"/>
                    <a:pt x="21600" y="69"/>
                    <a:pt x="21032" y="4"/>
                  </a:cubicBezTo>
                  <a:cubicBezTo>
                    <a:pt x="20463" y="-61"/>
                    <a:pt x="19326" y="590"/>
                    <a:pt x="16105" y="3062"/>
                  </a:cubicBezTo>
                  <a:cubicBezTo>
                    <a:pt x="12884" y="5534"/>
                    <a:pt x="7579" y="9828"/>
                    <a:pt x="4547" y="13211"/>
                  </a:cubicBezTo>
                  <a:cubicBezTo>
                    <a:pt x="1516" y="16594"/>
                    <a:pt x="758" y="19067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717094" y="459940"/>
              <a:ext cx="85462" cy="14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57" fill="norm" stroke="1" extrusionOk="0">
                  <a:moveTo>
                    <a:pt x="5466" y="2981"/>
                  </a:moveTo>
                  <a:cubicBezTo>
                    <a:pt x="4939" y="4593"/>
                    <a:pt x="4412" y="6205"/>
                    <a:pt x="3359" y="8461"/>
                  </a:cubicBezTo>
                  <a:cubicBezTo>
                    <a:pt x="2305" y="10718"/>
                    <a:pt x="725" y="13620"/>
                    <a:pt x="198" y="14103"/>
                  </a:cubicBezTo>
                  <a:cubicBezTo>
                    <a:pt x="-329" y="14587"/>
                    <a:pt x="198" y="12653"/>
                    <a:pt x="1778" y="10073"/>
                  </a:cubicBezTo>
                  <a:cubicBezTo>
                    <a:pt x="3359" y="7494"/>
                    <a:pt x="5993" y="4270"/>
                    <a:pt x="8627" y="2336"/>
                  </a:cubicBezTo>
                  <a:cubicBezTo>
                    <a:pt x="11261" y="402"/>
                    <a:pt x="13895" y="-243"/>
                    <a:pt x="16003" y="79"/>
                  </a:cubicBezTo>
                  <a:cubicBezTo>
                    <a:pt x="18110" y="402"/>
                    <a:pt x="19691" y="1691"/>
                    <a:pt x="20481" y="5399"/>
                  </a:cubicBezTo>
                  <a:cubicBezTo>
                    <a:pt x="21271" y="9106"/>
                    <a:pt x="21271" y="15232"/>
                    <a:pt x="21271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942255" y="117560"/>
              <a:ext cx="7233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9257" y="0"/>
                  </a:moveTo>
                  <a:cubicBezTo>
                    <a:pt x="12960" y="389"/>
                    <a:pt x="16663" y="778"/>
                    <a:pt x="18823" y="1508"/>
                  </a:cubicBezTo>
                  <a:cubicBezTo>
                    <a:pt x="20983" y="2238"/>
                    <a:pt x="21600" y="3308"/>
                    <a:pt x="20674" y="4573"/>
                  </a:cubicBezTo>
                  <a:cubicBezTo>
                    <a:pt x="19749" y="5838"/>
                    <a:pt x="17280" y="7297"/>
                    <a:pt x="15429" y="8514"/>
                  </a:cubicBezTo>
                  <a:cubicBezTo>
                    <a:pt x="13577" y="9730"/>
                    <a:pt x="12343" y="10703"/>
                    <a:pt x="12960" y="11968"/>
                  </a:cubicBezTo>
                  <a:cubicBezTo>
                    <a:pt x="13577" y="13232"/>
                    <a:pt x="16046" y="14789"/>
                    <a:pt x="16971" y="16054"/>
                  </a:cubicBezTo>
                  <a:cubicBezTo>
                    <a:pt x="17897" y="17319"/>
                    <a:pt x="17280" y="18292"/>
                    <a:pt x="14194" y="19168"/>
                  </a:cubicBezTo>
                  <a:cubicBezTo>
                    <a:pt x="11109" y="20043"/>
                    <a:pt x="5554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9315684" y="377910"/>
              <a:ext cx="242522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34" fill="norm" stroke="1" extrusionOk="0">
                  <a:moveTo>
                    <a:pt x="4052" y="19059"/>
                  </a:moveTo>
                  <a:cubicBezTo>
                    <a:pt x="3113" y="20329"/>
                    <a:pt x="2174" y="21600"/>
                    <a:pt x="1423" y="20965"/>
                  </a:cubicBezTo>
                  <a:cubicBezTo>
                    <a:pt x="671" y="20329"/>
                    <a:pt x="108" y="17788"/>
                    <a:pt x="14" y="14612"/>
                  </a:cubicBezTo>
                  <a:cubicBezTo>
                    <a:pt x="-80" y="11435"/>
                    <a:pt x="296" y="7624"/>
                    <a:pt x="859" y="4765"/>
                  </a:cubicBezTo>
                  <a:cubicBezTo>
                    <a:pt x="1423" y="1906"/>
                    <a:pt x="2174" y="0"/>
                    <a:pt x="3864" y="1906"/>
                  </a:cubicBezTo>
                  <a:cubicBezTo>
                    <a:pt x="5555" y="3812"/>
                    <a:pt x="8184" y="9529"/>
                    <a:pt x="10720" y="13341"/>
                  </a:cubicBezTo>
                  <a:cubicBezTo>
                    <a:pt x="13256" y="17153"/>
                    <a:pt x="15697" y="19059"/>
                    <a:pt x="17482" y="16518"/>
                  </a:cubicBezTo>
                  <a:cubicBezTo>
                    <a:pt x="19266" y="13976"/>
                    <a:pt x="20393" y="6988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9361355" y="16201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9367705" y="120422"/>
              <a:ext cx="381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2400" y="11577"/>
                    <a:pt x="4800" y="3177"/>
                    <a:pt x="8400" y="777"/>
                  </a:cubicBezTo>
                  <a:cubicBezTo>
                    <a:pt x="12000" y="-1623"/>
                    <a:pt x="168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475655" y="21281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488355" y="16836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523560" y="70684"/>
              <a:ext cx="134963" cy="22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963" fill="norm" stroke="1" extrusionOk="0">
                  <a:moveTo>
                    <a:pt x="14412" y="14029"/>
                  </a:moveTo>
                  <a:cubicBezTo>
                    <a:pt x="13415" y="13229"/>
                    <a:pt x="12418" y="12429"/>
                    <a:pt x="11088" y="11929"/>
                  </a:cubicBezTo>
                  <a:cubicBezTo>
                    <a:pt x="9759" y="11429"/>
                    <a:pt x="8098" y="11229"/>
                    <a:pt x="6270" y="12029"/>
                  </a:cubicBezTo>
                  <a:cubicBezTo>
                    <a:pt x="4442" y="12829"/>
                    <a:pt x="2448" y="14629"/>
                    <a:pt x="1285" y="16029"/>
                  </a:cubicBezTo>
                  <a:cubicBezTo>
                    <a:pt x="122" y="17429"/>
                    <a:pt x="-210" y="18429"/>
                    <a:pt x="122" y="19429"/>
                  </a:cubicBezTo>
                  <a:cubicBezTo>
                    <a:pt x="455" y="20429"/>
                    <a:pt x="1452" y="21429"/>
                    <a:pt x="4110" y="20729"/>
                  </a:cubicBezTo>
                  <a:cubicBezTo>
                    <a:pt x="6768" y="20029"/>
                    <a:pt x="11088" y="17629"/>
                    <a:pt x="14245" y="14329"/>
                  </a:cubicBezTo>
                  <a:cubicBezTo>
                    <a:pt x="17402" y="11029"/>
                    <a:pt x="19396" y="6829"/>
                    <a:pt x="20393" y="4129"/>
                  </a:cubicBezTo>
                  <a:cubicBezTo>
                    <a:pt x="21390" y="1429"/>
                    <a:pt x="21390" y="229"/>
                    <a:pt x="20725" y="29"/>
                  </a:cubicBezTo>
                  <a:cubicBezTo>
                    <a:pt x="20061" y="-171"/>
                    <a:pt x="18732" y="629"/>
                    <a:pt x="17568" y="3229"/>
                  </a:cubicBezTo>
                  <a:cubicBezTo>
                    <a:pt x="16405" y="5829"/>
                    <a:pt x="15408" y="10229"/>
                    <a:pt x="15575" y="13229"/>
                  </a:cubicBezTo>
                  <a:cubicBezTo>
                    <a:pt x="15741" y="16229"/>
                    <a:pt x="17070" y="17829"/>
                    <a:pt x="18399" y="19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9894755" y="136610"/>
              <a:ext cx="63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68"/>
                    <a:pt x="7200" y="10537"/>
                    <a:pt x="10800" y="14137"/>
                  </a:cubicBezTo>
                  <a:cubicBezTo>
                    <a:pt x="14400" y="17737"/>
                    <a:pt x="18000" y="19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9888304" y="225510"/>
              <a:ext cx="15250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21030" y="0"/>
                  </a:moveTo>
                  <a:cubicBezTo>
                    <a:pt x="16360" y="4249"/>
                    <a:pt x="11689" y="8498"/>
                    <a:pt x="7895" y="11862"/>
                  </a:cubicBezTo>
                  <a:cubicBezTo>
                    <a:pt x="4100" y="15226"/>
                    <a:pt x="1181" y="17705"/>
                    <a:pt x="306" y="19180"/>
                  </a:cubicBezTo>
                  <a:cubicBezTo>
                    <a:pt x="-570" y="20656"/>
                    <a:pt x="598" y="21128"/>
                    <a:pt x="17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544505" y="1444710"/>
              <a:ext cx="317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859"/>
                    <a:pt x="2880" y="5718"/>
                    <a:pt x="3600" y="8682"/>
                  </a:cubicBezTo>
                  <a:cubicBezTo>
                    <a:pt x="4320" y="11647"/>
                    <a:pt x="4320" y="14718"/>
                    <a:pt x="7200" y="16888"/>
                  </a:cubicBezTo>
                  <a:cubicBezTo>
                    <a:pt x="10080" y="19059"/>
                    <a:pt x="1584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541240" y="1498636"/>
              <a:ext cx="193766" cy="34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78" fill="norm" stroke="1" extrusionOk="0">
                  <a:moveTo>
                    <a:pt x="1771" y="14251"/>
                  </a:moveTo>
                  <a:cubicBezTo>
                    <a:pt x="832" y="13861"/>
                    <a:pt x="-107" y="13471"/>
                    <a:pt x="10" y="13211"/>
                  </a:cubicBezTo>
                  <a:cubicBezTo>
                    <a:pt x="128" y="12950"/>
                    <a:pt x="1302" y="12820"/>
                    <a:pt x="3884" y="11974"/>
                  </a:cubicBezTo>
                  <a:cubicBezTo>
                    <a:pt x="6467" y="11129"/>
                    <a:pt x="10458" y="9567"/>
                    <a:pt x="13158" y="8071"/>
                  </a:cubicBezTo>
                  <a:cubicBezTo>
                    <a:pt x="15858" y="6574"/>
                    <a:pt x="17267" y="5143"/>
                    <a:pt x="18206" y="3647"/>
                  </a:cubicBezTo>
                  <a:cubicBezTo>
                    <a:pt x="19145" y="2150"/>
                    <a:pt x="19615" y="589"/>
                    <a:pt x="19850" y="133"/>
                  </a:cubicBezTo>
                  <a:cubicBezTo>
                    <a:pt x="20084" y="-322"/>
                    <a:pt x="20084" y="329"/>
                    <a:pt x="20202" y="3061"/>
                  </a:cubicBezTo>
                  <a:cubicBezTo>
                    <a:pt x="20319" y="5794"/>
                    <a:pt x="20554" y="10608"/>
                    <a:pt x="20789" y="13991"/>
                  </a:cubicBezTo>
                  <a:cubicBezTo>
                    <a:pt x="21023" y="17374"/>
                    <a:pt x="21258" y="19326"/>
                    <a:pt x="21493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786984" y="1768560"/>
              <a:ext cx="63845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7724" y="2234"/>
                  </a:moveTo>
                  <a:cubicBezTo>
                    <a:pt x="5024" y="5586"/>
                    <a:pt x="2324" y="8938"/>
                    <a:pt x="974" y="11917"/>
                  </a:cubicBezTo>
                  <a:cubicBezTo>
                    <a:pt x="-376" y="14897"/>
                    <a:pt x="-376" y="17503"/>
                    <a:pt x="1311" y="19179"/>
                  </a:cubicBezTo>
                  <a:cubicBezTo>
                    <a:pt x="2999" y="20855"/>
                    <a:pt x="6374" y="21600"/>
                    <a:pt x="9749" y="21600"/>
                  </a:cubicBezTo>
                  <a:cubicBezTo>
                    <a:pt x="13124" y="21600"/>
                    <a:pt x="16499" y="20855"/>
                    <a:pt x="18524" y="18621"/>
                  </a:cubicBezTo>
                  <a:cubicBezTo>
                    <a:pt x="20549" y="16386"/>
                    <a:pt x="21224" y="12662"/>
                    <a:pt x="18861" y="9310"/>
                  </a:cubicBezTo>
                  <a:cubicBezTo>
                    <a:pt x="16499" y="5959"/>
                    <a:pt x="11099" y="2979"/>
                    <a:pt x="56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938205" y="1565360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976305" y="173681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480420" y="1482810"/>
              <a:ext cx="20708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396" y="0"/>
                  </a:moveTo>
                  <a:cubicBezTo>
                    <a:pt x="-36" y="643"/>
                    <a:pt x="-468" y="1286"/>
                    <a:pt x="1152" y="3343"/>
                  </a:cubicBezTo>
                  <a:cubicBezTo>
                    <a:pt x="2772" y="5400"/>
                    <a:pt x="6444" y="8871"/>
                    <a:pt x="10116" y="12150"/>
                  </a:cubicBezTo>
                  <a:cubicBezTo>
                    <a:pt x="13788" y="15429"/>
                    <a:pt x="17460" y="18514"/>
                    <a:pt x="211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497005" y="1470815"/>
              <a:ext cx="177801" cy="38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313"/>
                  </a:moveTo>
                  <a:cubicBezTo>
                    <a:pt x="20314" y="78"/>
                    <a:pt x="19029" y="-157"/>
                    <a:pt x="17871" y="136"/>
                  </a:cubicBezTo>
                  <a:cubicBezTo>
                    <a:pt x="16714" y="430"/>
                    <a:pt x="15686" y="1252"/>
                    <a:pt x="13757" y="3658"/>
                  </a:cubicBezTo>
                  <a:cubicBezTo>
                    <a:pt x="11829" y="6065"/>
                    <a:pt x="9000" y="10056"/>
                    <a:pt x="6557" y="13284"/>
                  </a:cubicBezTo>
                  <a:cubicBezTo>
                    <a:pt x="4114" y="16513"/>
                    <a:pt x="2057" y="18978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074855" y="1470110"/>
              <a:ext cx="846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320"/>
                    <a:pt x="21600" y="8640"/>
                    <a:pt x="21600" y="12240"/>
                  </a:cubicBezTo>
                  <a:cubicBezTo>
                    <a:pt x="21600" y="15840"/>
                    <a:pt x="10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973255" y="1781260"/>
              <a:ext cx="203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725" y="8640"/>
                    <a:pt x="9450" y="17280"/>
                    <a:pt x="13050" y="19440"/>
                  </a:cubicBezTo>
                  <a:cubicBezTo>
                    <a:pt x="16650" y="21600"/>
                    <a:pt x="19125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360605" y="1432010"/>
              <a:ext cx="152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234"/>
                    <a:pt x="4800" y="4469"/>
                    <a:pt x="8400" y="8069"/>
                  </a:cubicBezTo>
                  <a:cubicBezTo>
                    <a:pt x="12000" y="11669"/>
                    <a:pt x="16800" y="166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473100" y="1457410"/>
              <a:ext cx="10975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21132" y="0"/>
                  </a:moveTo>
                  <a:cubicBezTo>
                    <a:pt x="17872" y="2280"/>
                    <a:pt x="14611" y="4560"/>
                    <a:pt x="10943" y="7380"/>
                  </a:cubicBezTo>
                  <a:cubicBezTo>
                    <a:pt x="7275" y="10200"/>
                    <a:pt x="3200" y="13560"/>
                    <a:pt x="1366" y="16020"/>
                  </a:cubicBezTo>
                  <a:cubicBezTo>
                    <a:pt x="-468" y="18480"/>
                    <a:pt x="-60" y="20040"/>
                    <a:pt x="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4846505" y="1603460"/>
              <a:ext cx="139701" cy="21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0"/>
                  </a:moveTo>
                  <a:cubicBezTo>
                    <a:pt x="2618" y="6291"/>
                    <a:pt x="5236" y="12583"/>
                    <a:pt x="6709" y="16252"/>
                  </a:cubicBezTo>
                  <a:cubicBezTo>
                    <a:pt x="8182" y="19922"/>
                    <a:pt x="8509" y="20971"/>
                    <a:pt x="9491" y="21285"/>
                  </a:cubicBezTo>
                  <a:cubicBezTo>
                    <a:pt x="10473" y="21600"/>
                    <a:pt x="12109" y="21181"/>
                    <a:pt x="13091" y="19083"/>
                  </a:cubicBezTo>
                  <a:cubicBezTo>
                    <a:pt x="14073" y="16986"/>
                    <a:pt x="14400" y="13212"/>
                    <a:pt x="14564" y="10590"/>
                  </a:cubicBezTo>
                  <a:cubicBezTo>
                    <a:pt x="14727" y="7969"/>
                    <a:pt x="14727" y="6501"/>
                    <a:pt x="15873" y="5138"/>
                  </a:cubicBezTo>
                  <a:cubicBezTo>
                    <a:pt x="17018" y="3775"/>
                    <a:pt x="19309" y="2517"/>
                    <a:pt x="21600" y="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5004547" y="1590752"/>
              <a:ext cx="95959" cy="23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00" fill="norm" stroke="1" extrusionOk="0">
                  <a:moveTo>
                    <a:pt x="20835" y="3411"/>
                  </a:moveTo>
                  <a:cubicBezTo>
                    <a:pt x="19916" y="2464"/>
                    <a:pt x="18997" y="1516"/>
                    <a:pt x="17388" y="853"/>
                  </a:cubicBezTo>
                  <a:cubicBezTo>
                    <a:pt x="15780" y="190"/>
                    <a:pt x="13482" y="-189"/>
                    <a:pt x="10495" y="95"/>
                  </a:cubicBezTo>
                  <a:cubicBezTo>
                    <a:pt x="7507" y="379"/>
                    <a:pt x="3831" y="1327"/>
                    <a:pt x="1763" y="2748"/>
                  </a:cubicBezTo>
                  <a:cubicBezTo>
                    <a:pt x="-305" y="4169"/>
                    <a:pt x="-765" y="6064"/>
                    <a:pt x="1533" y="8432"/>
                  </a:cubicBezTo>
                  <a:cubicBezTo>
                    <a:pt x="3831" y="10800"/>
                    <a:pt x="8886" y="13643"/>
                    <a:pt x="11644" y="15632"/>
                  </a:cubicBezTo>
                  <a:cubicBezTo>
                    <a:pt x="14401" y="17622"/>
                    <a:pt x="14861" y="18758"/>
                    <a:pt x="14171" y="19611"/>
                  </a:cubicBezTo>
                  <a:cubicBezTo>
                    <a:pt x="13482" y="20464"/>
                    <a:pt x="11644" y="21032"/>
                    <a:pt x="9575" y="21222"/>
                  </a:cubicBezTo>
                  <a:cubicBezTo>
                    <a:pt x="7507" y="21411"/>
                    <a:pt x="5209" y="21222"/>
                    <a:pt x="2912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5157655" y="174951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063261" y="1438360"/>
              <a:ext cx="17051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4255" y="0"/>
                  </a:moveTo>
                  <a:cubicBezTo>
                    <a:pt x="4255" y="4451"/>
                    <a:pt x="4255" y="8902"/>
                    <a:pt x="4123" y="11978"/>
                  </a:cubicBezTo>
                  <a:cubicBezTo>
                    <a:pt x="3992" y="15055"/>
                    <a:pt x="3728" y="16756"/>
                    <a:pt x="3465" y="18000"/>
                  </a:cubicBezTo>
                  <a:cubicBezTo>
                    <a:pt x="3201" y="19244"/>
                    <a:pt x="2938" y="20029"/>
                    <a:pt x="2543" y="20095"/>
                  </a:cubicBezTo>
                  <a:cubicBezTo>
                    <a:pt x="2148" y="20160"/>
                    <a:pt x="1621" y="19505"/>
                    <a:pt x="1226" y="18524"/>
                  </a:cubicBezTo>
                  <a:cubicBezTo>
                    <a:pt x="831" y="17542"/>
                    <a:pt x="567" y="16233"/>
                    <a:pt x="304" y="14989"/>
                  </a:cubicBezTo>
                  <a:cubicBezTo>
                    <a:pt x="40" y="13745"/>
                    <a:pt x="-223" y="12567"/>
                    <a:pt x="304" y="11913"/>
                  </a:cubicBezTo>
                  <a:cubicBezTo>
                    <a:pt x="831" y="11258"/>
                    <a:pt x="2148" y="11127"/>
                    <a:pt x="5177" y="9818"/>
                  </a:cubicBezTo>
                  <a:cubicBezTo>
                    <a:pt x="8206" y="8509"/>
                    <a:pt x="12948" y="6022"/>
                    <a:pt x="15582" y="4451"/>
                  </a:cubicBezTo>
                  <a:cubicBezTo>
                    <a:pt x="18216" y="2880"/>
                    <a:pt x="18743" y="2225"/>
                    <a:pt x="19401" y="1505"/>
                  </a:cubicBezTo>
                  <a:cubicBezTo>
                    <a:pt x="20060" y="785"/>
                    <a:pt x="20850" y="0"/>
                    <a:pt x="21114" y="0"/>
                  </a:cubicBezTo>
                  <a:cubicBezTo>
                    <a:pt x="21377" y="0"/>
                    <a:pt x="21114" y="785"/>
                    <a:pt x="20718" y="2815"/>
                  </a:cubicBezTo>
                  <a:cubicBezTo>
                    <a:pt x="20323" y="4844"/>
                    <a:pt x="19797" y="8116"/>
                    <a:pt x="19138" y="11455"/>
                  </a:cubicBezTo>
                  <a:cubicBezTo>
                    <a:pt x="18479" y="14793"/>
                    <a:pt x="17689" y="18196"/>
                    <a:pt x="168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268905" y="169236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6376855" y="153361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6376855" y="169871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6738805" y="1463760"/>
              <a:ext cx="184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4464"/>
                    <a:pt x="7448" y="8928"/>
                    <a:pt x="11048" y="12528"/>
                  </a:cubicBezTo>
                  <a:cubicBezTo>
                    <a:pt x="14648" y="16128"/>
                    <a:pt x="18124" y="188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799861" y="1463760"/>
              <a:ext cx="12944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8171" y="545"/>
                    <a:pt x="15035" y="1091"/>
                    <a:pt x="12248" y="2782"/>
                  </a:cubicBezTo>
                  <a:cubicBezTo>
                    <a:pt x="9461" y="4473"/>
                    <a:pt x="7022" y="7309"/>
                    <a:pt x="4932" y="10309"/>
                  </a:cubicBezTo>
                  <a:cubicBezTo>
                    <a:pt x="2841" y="13309"/>
                    <a:pt x="1100" y="16473"/>
                    <a:pt x="403" y="18382"/>
                  </a:cubicBezTo>
                  <a:cubicBezTo>
                    <a:pt x="-294" y="20291"/>
                    <a:pt x="54" y="20945"/>
                    <a:pt x="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307394" y="1514560"/>
              <a:ext cx="3466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655"/>
                    <a:pt x="8100" y="1309"/>
                    <a:pt x="4288" y="3027"/>
                  </a:cubicBezTo>
                  <a:cubicBezTo>
                    <a:pt x="477" y="4745"/>
                    <a:pt x="-794" y="7527"/>
                    <a:pt x="477" y="10800"/>
                  </a:cubicBezTo>
                  <a:cubicBezTo>
                    <a:pt x="1747" y="14073"/>
                    <a:pt x="5559" y="17836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7153439" y="1793960"/>
              <a:ext cx="31561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600" y="21600"/>
                  </a:moveTo>
                  <a:cubicBezTo>
                    <a:pt x="736" y="19200"/>
                    <a:pt x="-128" y="16800"/>
                    <a:pt x="16" y="15600"/>
                  </a:cubicBezTo>
                  <a:cubicBezTo>
                    <a:pt x="160" y="14400"/>
                    <a:pt x="1312" y="14400"/>
                    <a:pt x="4048" y="15600"/>
                  </a:cubicBezTo>
                  <a:cubicBezTo>
                    <a:pt x="6784" y="16800"/>
                    <a:pt x="11104" y="19200"/>
                    <a:pt x="14272" y="16800"/>
                  </a:cubicBezTo>
                  <a:cubicBezTo>
                    <a:pt x="17440" y="14400"/>
                    <a:pt x="19456" y="72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195523" y="1412960"/>
              <a:ext cx="311633" cy="59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38" fill="norm" stroke="1" extrusionOk="0">
                  <a:moveTo>
                    <a:pt x="21487" y="0"/>
                  </a:moveTo>
                  <a:cubicBezTo>
                    <a:pt x="19590" y="1762"/>
                    <a:pt x="17692" y="3523"/>
                    <a:pt x="15649" y="5706"/>
                  </a:cubicBezTo>
                  <a:cubicBezTo>
                    <a:pt x="13606" y="7889"/>
                    <a:pt x="11417" y="10494"/>
                    <a:pt x="8863" y="13060"/>
                  </a:cubicBezTo>
                  <a:cubicBezTo>
                    <a:pt x="6309" y="15626"/>
                    <a:pt x="3390" y="18153"/>
                    <a:pt x="1784" y="19609"/>
                  </a:cubicBezTo>
                  <a:cubicBezTo>
                    <a:pt x="179" y="21064"/>
                    <a:pt x="-113" y="21447"/>
                    <a:pt x="33" y="21523"/>
                  </a:cubicBezTo>
                  <a:cubicBezTo>
                    <a:pt x="179" y="21600"/>
                    <a:pt x="763" y="21370"/>
                    <a:pt x="1346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7684955" y="1501860"/>
              <a:ext cx="95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1527"/>
                    <a:pt x="7680" y="3055"/>
                    <a:pt x="10320" y="5673"/>
                  </a:cubicBezTo>
                  <a:cubicBezTo>
                    <a:pt x="12960" y="8291"/>
                    <a:pt x="14400" y="12000"/>
                    <a:pt x="16080" y="14836"/>
                  </a:cubicBezTo>
                  <a:cubicBezTo>
                    <a:pt x="17760" y="17673"/>
                    <a:pt x="1968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710355" y="1520910"/>
              <a:ext cx="1905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586"/>
                    <a:pt x="17280" y="3173"/>
                    <a:pt x="14640" y="5614"/>
                  </a:cubicBezTo>
                  <a:cubicBezTo>
                    <a:pt x="12000" y="8054"/>
                    <a:pt x="8880" y="11349"/>
                    <a:pt x="6360" y="14156"/>
                  </a:cubicBezTo>
                  <a:cubicBezTo>
                    <a:pt x="3840" y="16963"/>
                    <a:pt x="1920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888155" y="18955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28455" y="2790910"/>
              <a:ext cx="635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629"/>
                    <a:pt x="7200" y="3257"/>
                    <a:pt x="9000" y="5614"/>
                  </a:cubicBezTo>
                  <a:cubicBezTo>
                    <a:pt x="10800" y="7971"/>
                    <a:pt x="10800" y="11057"/>
                    <a:pt x="11160" y="13671"/>
                  </a:cubicBezTo>
                  <a:cubicBezTo>
                    <a:pt x="11520" y="16286"/>
                    <a:pt x="12240" y="18429"/>
                    <a:pt x="14040" y="19671"/>
                  </a:cubicBezTo>
                  <a:cubicBezTo>
                    <a:pt x="15840" y="20914"/>
                    <a:pt x="18720" y="21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02828" y="3148626"/>
              <a:ext cx="94444" cy="7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183" fill="norm" stroke="1" extrusionOk="0">
                  <a:moveTo>
                    <a:pt x="9212" y="1137"/>
                  </a:moveTo>
                  <a:cubicBezTo>
                    <a:pt x="6864" y="2274"/>
                    <a:pt x="4517" y="3411"/>
                    <a:pt x="2873" y="5400"/>
                  </a:cubicBezTo>
                  <a:cubicBezTo>
                    <a:pt x="1230" y="7389"/>
                    <a:pt x="291" y="10232"/>
                    <a:pt x="56" y="13074"/>
                  </a:cubicBezTo>
                  <a:cubicBezTo>
                    <a:pt x="-179" y="15916"/>
                    <a:pt x="291" y="18758"/>
                    <a:pt x="2169" y="20179"/>
                  </a:cubicBezTo>
                  <a:cubicBezTo>
                    <a:pt x="4047" y="21600"/>
                    <a:pt x="7334" y="21600"/>
                    <a:pt x="10621" y="19611"/>
                  </a:cubicBezTo>
                  <a:cubicBezTo>
                    <a:pt x="13908" y="17621"/>
                    <a:pt x="17195" y="13642"/>
                    <a:pt x="19073" y="10232"/>
                  </a:cubicBezTo>
                  <a:cubicBezTo>
                    <a:pt x="20951" y="6821"/>
                    <a:pt x="21421" y="3979"/>
                    <a:pt x="20482" y="2274"/>
                  </a:cubicBezTo>
                  <a:cubicBezTo>
                    <a:pt x="19543" y="568"/>
                    <a:pt x="17195" y="0"/>
                    <a:pt x="14847" y="0"/>
                  </a:cubicBezTo>
                  <a:cubicBezTo>
                    <a:pt x="12499" y="0"/>
                    <a:pt x="10151" y="568"/>
                    <a:pt x="8273" y="1989"/>
                  </a:cubicBezTo>
                  <a:cubicBezTo>
                    <a:pt x="6395" y="3411"/>
                    <a:pt x="4986" y="5684"/>
                    <a:pt x="3578" y="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70434" y="2783209"/>
              <a:ext cx="211229" cy="40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58" fill="norm" stroke="1" extrusionOk="0">
                  <a:moveTo>
                    <a:pt x="18996" y="3077"/>
                  </a:moveTo>
                  <a:cubicBezTo>
                    <a:pt x="19631" y="2632"/>
                    <a:pt x="20266" y="2186"/>
                    <a:pt x="20690" y="1685"/>
                  </a:cubicBezTo>
                  <a:cubicBezTo>
                    <a:pt x="21113" y="1184"/>
                    <a:pt x="21325" y="627"/>
                    <a:pt x="20901" y="293"/>
                  </a:cubicBezTo>
                  <a:cubicBezTo>
                    <a:pt x="20478" y="-41"/>
                    <a:pt x="19419" y="-152"/>
                    <a:pt x="17725" y="293"/>
                  </a:cubicBezTo>
                  <a:cubicBezTo>
                    <a:pt x="16031" y="739"/>
                    <a:pt x="13701" y="1741"/>
                    <a:pt x="10737" y="3745"/>
                  </a:cubicBezTo>
                  <a:cubicBezTo>
                    <a:pt x="7772" y="5749"/>
                    <a:pt x="4172" y="8755"/>
                    <a:pt x="2160" y="11316"/>
                  </a:cubicBezTo>
                  <a:cubicBezTo>
                    <a:pt x="149" y="13877"/>
                    <a:pt x="-275" y="15992"/>
                    <a:pt x="149" y="17495"/>
                  </a:cubicBezTo>
                  <a:cubicBezTo>
                    <a:pt x="572" y="18999"/>
                    <a:pt x="1843" y="19889"/>
                    <a:pt x="4066" y="20502"/>
                  </a:cubicBezTo>
                  <a:cubicBezTo>
                    <a:pt x="6290" y="21114"/>
                    <a:pt x="9466" y="21448"/>
                    <a:pt x="11690" y="21337"/>
                  </a:cubicBezTo>
                  <a:cubicBezTo>
                    <a:pt x="13913" y="21225"/>
                    <a:pt x="15184" y="20669"/>
                    <a:pt x="16454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983588" y="3050037"/>
              <a:ext cx="112049" cy="12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941" fill="norm" stroke="1" extrusionOk="0">
                  <a:moveTo>
                    <a:pt x="11200" y="2255"/>
                  </a:moveTo>
                  <a:cubicBezTo>
                    <a:pt x="9600" y="1226"/>
                    <a:pt x="8000" y="198"/>
                    <a:pt x="6400" y="369"/>
                  </a:cubicBezTo>
                  <a:cubicBezTo>
                    <a:pt x="4800" y="541"/>
                    <a:pt x="3200" y="1912"/>
                    <a:pt x="2000" y="4655"/>
                  </a:cubicBezTo>
                  <a:cubicBezTo>
                    <a:pt x="800" y="7398"/>
                    <a:pt x="0" y="11512"/>
                    <a:pt x="0" y="14426"/>
                  </a:cubicBezTo>
                  <a:cubicBezTo>
                    <a:pt x="0" y="17341"/>
                    <a:pt x="800" y="19055"/>
                    <a:pt x="2200" y="20084"/>
                  </a:cubicBezTo>
                  <a:cubicBezTo>
                    <a:pt x="3600" y="21112"/>
                    <a:pt x="5600" y="21455"/>
                    <a:pt x="8800" y="19741"/>
                  </a:cubicBezTo>
                  <a:cubicBezTo>
                    <a:pt x="12000" y="18026"/>
                    <a:pt x="16400" y="14255"/>
                    <a:pt x="18800" y="10998"/>
                  </a:cubicBezTo>
                  <a:cubicBezTo>
                    <a:pt x="21200" y="7741"/>
                    <a:pt x="21600" y="4998"/>
                    <a:pt x="20800" y="3112"/>
                  </a:cubicBezTo>
                  <a:cubicBezTo>
                    <a:pt x="20000" y="1226"/>
                    <a:pt x="18000" y="198"/>
                    <a:pt x="15800" y="26"/>
                  </a:cubicBezTo>
                  <a:cubicBezTo>
                    <a:pt x="13600" y="-145"/>
                    <a:pt x="11200" y="541"/>
                    <a:pt x="11000" y="1226"/>
                  </a:cubicBezTo>
                  <a:cubicBezTo>
                    <a:pt x="10800" y="1912"/>
                    <a:pt x="12800" y="2598"/>
                    <a:pt x="14800" y="3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163505" y="3040757"/>
              <a:ext cx="184151" cy="15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3244"/>
                  </a:moveTo>
                  <a:cubicBezTo>
                    <a:pt x="993" y="4427"/>
                    <a:pt x="1986" y="5611"/>
                    <a:pt x="2483" y="7534"/>
                  </a:cubicBezTo>
                  <a:cubicBezTo>
                    <a:pt x="2979" y="9457"/>
                    <a:pt x="2979" y="12120"/>
                    <a:pt x="2607" y="14044"/>
                  </a:cubicBezTo>
                  <a:cubicBezTo>
                    <a:pt x="2234" y="15967"/>
                    <a:pt x="1490" y="17150"/>
                    <a:pt x="993" y="17002"/>
                  </a:cubicBezTo>
                  <a:cubicBezTo>
                    <a:pt x="497" y="16855"/>
                    <a:pt x="248" y="15375"/>
                    <a:pt x="497" y="13008"/>
                  </a:cubicBezTo>
                  <a:cubicBezTo>
                    <a:pt x="745" y="10641"/>
                    <a:pt x="1490" y="7386"/>
                    <a:pt x="2234" y="5167"/>
                  </a:cubicBezTo>
                  <a:cubicBezTo>
                    <a:pt x="2979" y="2948"/>
                    <a:pt x="3724" y="1764"/>
                    <a:pt x="4717" y="876"/>
                  </a:cubicBezTo>
                  <a:cubicBezTo>
                    <a:pt x="5710" y="-11"/>
                    <a:pt x="6952" y="-603"/>
                    <a:pt x="7945" y="1024"/>
                  </a:cubicBezTo>
                  <a:cubicBezTo>
                    <a:pt x="8938" y="2652"/>
                    <a:pt x="9683" y="6498"/>
                    <a:pt x="10055" y="9457"/>
                  </a:cubicBezTo>
                  <a:cubicBezTo>
                    <a:pt x="10428" y="12416"/>
                    <a:pt x="10428" y="14487"/>
                    <a:pt x="10552" y="14783"/>
                  </a:cubicBezTo>
                  <a:cubicBezTo>
                    <a:pt x="10676" y="15079"/>
                    <a:pt x="10924" y="13600"/>
                    <a:pt x="11793" y="11529"/>
                  </a:cubicBezTo>
                  <a:cubicBezTo>
                    <a:pt x="12662" y="9457"/>
                    <a:pt x="14152" y="6794"/>
                    <a:pt x="15766" y="5167"/>
                  </a:cubicBezTo>
                  <a:cubicBezTo>
                    <a:pt x="17379" y="3539"/>
                    <a:pt x="19117" y="2948"/>
                    <a:pt x="19986" y="3983"/>
                  </a:cubicBezTo>
                  <a:cubicBezTo>
                    <a:pt x="20855" y="5019"/>
                    <a:pt x="20855" y="7682"/>
                    <a:pt x="20979" y="10789"/>
                  </a:cubicBezTo>
                  <a:cubicBezTo>
                    <a:pt x="21103" y="13896"/>
                    <a:pt x="21352" y="17446"/>
                    <a:pt x="21600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417505" y="3027414"/>
              <a:ext cx="79148" cy="40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885" fill="norm" stroke="1" extrusionOk="0">
                  <a:moveTo>
                    <a:pt x="1705" y="2895"/>
                  </a:moveTo>
                  <a:cubicBezTo>
                    <a:pt x="1705" y="7523"/>
                    <a:pt x="1705" y="12152"/>
                    <a:pt x="1421" y="15072"/>
                  </a:cubicBezTo>
                  <a:cubicBezTo>
                    <a:pt x="1137" y="17992"/>
                    <a:pt x="568" y="19205"/>
                    <a:pt x="284" y="20086"/>
                  </a:cubicBezTo>
                  <a:cubicBezTo>
                    <a:pt x="0" y="20968"/>
                    <a:pt x="0" y="21519"/>
                    <a:pt x="0" y="19535"/>
                  </a:cubicBezTo>
                  <a:cubicBezTo>
                    <a:pt x="0" y="17552"/>
                    <a:pt x="0" y="13033"/>
                    <a:pt x="853" y="9617"/>
                  </a:cubicBezTo>
                  <a:cubicBezTo>
                    <a:pt x="1705" y="6201"/>
                    <a:pt x="3411" y="3886"/>
                    <a:pt x="4832" y="2454"/>
                  </a:cubicBezTo>
                  <a:cubicBezTo>
                    <a:pt x="6253" y="1021"/>
                    <a:pt x="7389" y="470"/>
                    <a:pt x="9379" y="195"/>
                  </a:cubicBezTo>
                  <a:cubicBezTo>
                    <a:pt x="11368" y="-81"/>
                    <a:pt x="14211" y="-81"/>
                    <a:pt x="16484" y="305"/>
                  </a:cubicBezTo>
                  <a:cubicBezTo>
                    <a:pt x="18758" y="690"/>
                    <a:pt x="20463" y="1462"/>
                    <a:pt x="21032" y="2729"/>
                  </a:cubicBezTo>
                  <a:cubicBezTo>
                    <a:pt x="21600" y="3997"/>
                    <a:pt x="21032" y="5760"/>
                    <a:pt x="19895" y="6862"/>
                  </a:cubicBezTo>
                  <a:cubicBezTo>
                    <a:pt x="18758" y="7964"/>
                    <a:pt x="17053" y="8405"/>
                    <a:pt x="14495" y="8680"/>
                  </a:cubicBezTo>
                  <a:cubicBezTo>
                    <a:pt x="11937" y="8956"/>
                    <a:pt x="8526" y="9066"/>
                    <a:pt x="6821" y="8735"/>
                  </a:cubicBezTo>
                  <a:cubicBezTo>
                    <a:pt x="5116" y="8405"/>
                    <a:pt x="5116" y="7633"/>
                    <a:pt x="5116" y="6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538155" y="3057610"/>
              <a:ext cx="146051" cy="14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8452" y="0"/>
                  </a:moveTo>
                  <a:cubicBezTo>
                    <a:pt x="6887" y="318"/>
                    <a:pt x="5322" y="635"/>
                    <a:pt x="3913" y="2700"/>
                  </a:cubicBezTo>
                  <a:cubicBezTo>
                    <a:pt x="2504" y="4765"/>
                    <a:pt x="1252" y="8576"/>
                    <a:pt x="626" y="11276"/>
                  </a:cubicBezTo>
                  <a:cubicBezTo>
                    <a:pt x="0" y="13976"/>
                    <a:pt x="0" y="15565"/>
                    <a:pt x="0" y="17153"/>
                  </a:cubicBezTo>
                  <a:cubicBezTo>
                    <a:pt x="0" y="18741"/>
                    <a:pt x="0" y="20329"/>
                    <a:pt x="783" y="20965"/>
                  </a:cubicBezTo>
                  <a:cubicBezTo>
                    <a:pt x="1565" y="21600"/>
                    <a:pt x="3130" y="21282"/>
                    <a:pt x="5478" y="18741"/>
                  </a:cubicBezTo>
                  <a:cubicBezTo>
                    <a:pt x="7826" y="16200"/>
                    <a:pt x="10957" y="11435"/>
                    <a:pt x="12835" y="7941"/>
                  </a:cubicBezTo>
                  <a:cubicBezTo>
                    <a:pt x="14713" y="4447"/>
                    <a:pt x="15339" y="2224"/>
                    <a:pt x="15652" y="1906"/>
                  </a:cubicBezTo>
                  <a:cubicBezTo>
                    <a:pt x="15965" y="1588"/>
                    <a:pt x="15965" y="3176"/>
                    <a:pt x="15965" y="5559"/>
                  </a:cubicBezTo>
                  <a:cubicBezTo>
                    <a:pt x="15965" y="7941"/>
                    <a:pt x="15965" y="11118"/>
                    <a:pt x="16122" y="13500"/>
                  </a:cubicBezTo>
                  <a:cubicBezTo>
                    <a:pt x="16278" y="15882"/>
                    <a:pt x="16591" y="17471"/>
                    <a:pt x="17530" y="18424"/>
                  </a:cubicBezTo>
                  <a:cubicBezTo>
                    <a:pt x="18470" y="19376"/>
                    <a:pt x="20035" y="19694"/>
                    <a:pt x="2160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735799" y="2803610"/>
              <a:ext cx="75407" cy="4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93" fill="norm" stroke="1" extrusionOk="0">
                  <a:moveTo>
                    <a:pt x="21375" y="0"/>
                  </a:moveTo>
                  <a:cubicBezTo>
                    <a:pt x="17775" y="1113"/>
                    <a:pt x="14175" y="2227"/>
                    <a:pt x="11175" y="4732"/>
                  </a:cubicBezTo>
                  <a:cubicBezTo>
                    <a:pt x="8175" y="7237"/>
                    <a:pt x="5775" y="11134"/>
                    <a:pt x="3975" y="13862"/>
                  </a:cubicBezTo>
                  <a:cubicBezTo>
                    <a:pt x="2175" y="16590"/>
                    <a:pt x="975" y="18148"/>
                    <a:pt x="375" y="19206"/>
                  </a:cubicBezTo>
                  <a:cubicBezTo>
                    <a:pt x="-225" y="20264"/>
                    <a:pt x="-225" y="20821"/>
                    <a:pt x="1275" y="21155"/>
                  </a:cubicBezTo>
                  <a:cubicBezTo>
                    <a:pt x="2775" y="21489"/>
                    <a:pt x="5775" y="21600"/>
                    <a:pt x="8475" y="21377"/>
                  </a:cubicBezTo>
                  <a:cubicBezTo>
                    <a:pt x="11175" y="21155"/>
                    <a:pt x="13575" y="20598"/>
                    <a:pt x="15975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728655" y="305761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818255" y="3024173"/>
              <a:ext cx="119951" cy="16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75" fill="norm" stroke="1" extrusionOk="0">
                  <a:moveTo>
                    <a:pt x="1012" y="8315"/>
                  </a:moveTo>
                  <a:cubicBezTo>
                    <a:pt x="2907" y="8315"/>
                    <a:pt x="4801" y="8315"/>
                    <a:pt x="6696" y="7640"/>
                  </a:cubicBezTo>
                  <a:cubicBezTo>
                    <a:pt x="8591" y="6965"/>
                    <a:pt x="10486" y="5615"/>
                    <a:pt x="12001" y="4130"/>
                  </a:cubicBezTo>
                  <a:cubicBezTo>
                    <a:pt x="13517" y="2645"/>
                    <a:pt x="14654" y="1025"/>
                    <a:pt x="14275" y="350"/>
                  </a:cubicBezTo>
                  <a:cubicBezTo>
                    <a:pt x="13896" y="-325"/>
                    <a:pt x="12001" y="-55"/>
                    <a:pt x="9538" y="1430"/>
                  </a:cubicBezTo>
                  <a:cubicBezTo>
                    <a:pt x="7075" y="2915"/>
                    <a:pt x="4043" y="5615"/>
                    <a:pt x="2338" y="8315"/>
                  </a:cubicBezTo>
                  <a:cubicBezTo>
                    <a:pt x="633" y="11015"/>
                    <a:pt x="254" y="13715"/>
                    <a:pt x="64" y="15740"/>
                  </a:cubicBezTo>
                  <a:cubicBezTo>
                    <a:pt x="-125" y="17765"/>
                    <a:pt x="-125" y="19115"/>
                    <a:pt x="3475" y="19925"/>
                  </a:cubicBezTo>
                  <a:cubicBezTo>
                    <a:pt x="7075" y="20735"/>
                    <a:pt x="14275" y="21005"/>
                    <a:pt x="21475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2539024" y="2800832"/>
              <a:ext cx="248957" cy="36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89" fill="norm" stroke="1" extrusionOk="0">
                  <a:moveTo>
                    <a:pt x="13167" y="898"/>
                  </a:moveTo>
                  <a:cubicBezTo>
                    <a:pt x="12447" y="530"/>
                    <a:pt x="11727" y="161"/>
                    <a:pt x="10917" y="39"/>
                  </a:cubicBezTo>
                  <a:cubicBezTo>
                    <a:pt x="10107" y="-84"/>
                    <a:pt x="9207" y="39"/>
                    <a:pt x="7767" y="1143"/>
                  </a:cubicBezTo>
                  <a:cubicBezTo>
                    <a:pt x="6327" y="2248"/>
                    <a:pt x="4347" y="4334"/>
                    <a:pt x="2817" y="7096"/>
                  </a:cubicBezTo>
                  <a:cubicBezTo>
                    <a:pt x="1287" y="9857"/>
                    <a:pt x="207" y="13293"/>
                    <a:pt x="27" y="15809"/>
                  </a:cubicBezTo>
                  <a:cubicBezTo>
                    <a:pt x="-153" y="18325"/>
                    <a:pt x="567" y="19921"/>
                    <a:pt x="2457" y="20718"/>
                  </a:cubicBezTo>
                  <a:cubicBezTo>
                    <a:pt x="4347" y="21516"/>
                    <a:pt x="7407" y="21516"/>
                    <a:pt x="10647" y="20473"/>
                  </a:cubicBezTo>
                  <a:cubicBezTo>
                    <a:pt x="13887" y="19430"/>
                    <a:pt x="17307" y="17343"/>
                    <a:pt x="19197" y="14398"/>
                  </a:cubicBezTo>
                  <a:cubicBezTo>
                    <a:pt x="21087" y="11452"/>
                    <a:pt x="21447" y="7648"/>
                    <a:pt x="20997" y="5193"/>
                  </a:cubicBezTo>
                  <a:cubicBezTo>
                    <a:pt x="20547" y="2739"/>
                    <a:pt x="19287" y="1634"/>
                    <a:pt x="18117" y="1082"/>
                  </a:cubicBezTo>
                  <a:cubicBezTo>
                    <a:pt x="16947" y="530"/>
                    <a:pt x="15867" y="530"/>
                    <a:pt x="15057" y="1143"/>
                  </a:cubicBezTo>
                  <a:cubicBezTo>
                    <a:pt x="14247" y="1757"/>
                    <a:pt x="13707" y="2984"/>
                    <a:pt x="13167" y="4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700205" y="3032210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5214"/>
                    <a:pt x="9360" y="10428"/>
                    <a:pt x="12960" y="14028"/>
                  </a:cubicBezTo>
                  <a:cubicBezTo>
                    <a:pt x="16560" y="17628"/>
                    <a:pt x="19080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908537" y="3089360"/>
              <a:ext cx="73271" cy="12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051" fill="norm" stroke="1" extrusionOk="0">
                  <a:moveTo>
                    <a:pt x="12945" y="0"/>
                  </a:moveTo>
                  <a:cubicBezTo>
                    <a:pt x="9945" y="732"/>
                    <a:pt x="6945" y="1464"/>
                    <a:pt x="4545" y="4027"/>
                  </a:cubicBezTo>
                  <a:cubicBezTo>
                    <a:pt x="2145" y="6590"/>
                    <a:pt x="345" y="10983"/>
                    <a:pt x="45" y="14095"/>
                  </a:cubicBezTo>
                  <a:cubicBezTo>
                    <a:pt x="-255" y="17207"/>
                    <a:pt x="945" y="19037"/>
                    <a:pt x="3345" y="20136"/>
                  </a:cubicBezTo>
                  <a:cubicBezTo>
                    <a:pt x="5745" y="21234"/>
                    <a:pt x="9345" y="21600"/>
                    <a:pt x="12645" y="19769"/>
                  </a:cubicBezTo>
                  <a:cubicBezTo>
                    <a:pt x="15945" y="17939"/>
                    <a:pt x="18945" y="13912"/>
                    <a:pt x="20145" y="10983"/>
                  </a:cubicBezTo>
                  <a:cubicBezTo>
                    <a:pt x="21345" y="8054"/>
                    <a:pt x="20745" y="6224"/>
                    <a:pt x="18945" y="5492"/>
                  </a:cubicBezTo>
                  <a:cubicBezTo>
                    <a:pt x="17145" y="4759"/>
                    <a:pt x="14145" y="5125"/>
                    <a:pt x="11145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009005" y="2981410"/>
              <a:ext cx="94219" cy="25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26" fill="norm" stroke="1" extrusionOk="0">
                  <a:moveTo>
                    <a:pt x="4747" y="0"/>
                  </a:moveTo>
                  <a:cubicBezTo>
                    <a:pt x="4747" y="3541"/>
                    <a:pt x="4747" y="7082"/>
                    <a:pt x="4747" y="10180"/>
                  </a:cubicBezTo>
                  <a:cubicBezTo>
                    <a:pt x="4747" y="13279"/>
                    <a:pt x="4747" y="15934"/>
                    <a:pt x="4512" y="17705"/>
                  </a:cubicBezTo>
                  <a:cubicBezTo>
                    <a:pt x="4278" y="19475"/>
                    <a:pt x="3808" y="20361"/>
                    <a:pt x="3808" y="20272"/>
                  </a:cubicBezTo>
                  <a:cubicBezTo>
                    <a:pt x="3808" y="20184"/>
                    <a:pt x="4278" y="19121"/>
                    <a:pt x="5452" y="17528"/>
                  </a:cubicBezTo>
                  <a:cubicBezTo>
                    <a:pt x="6625" y="15934"/>
                    <a:pt x="8504" y="13810"/>
                    <a:pt x="10617" y="12570"/>
                  </a:cubicBezTo>
                  <a:cubicBezTo>
                    <a:pt x="12730" y="11331"/>
                    <a:pt x="15078" y="10977"/>
                    <a:pt x="16721" y="11331"/>
                  </a:cubicBezTo>
                  <a:cubicBezTo>
                    <a:pt x="18365" y="11685"/>
                    <a:pt x="19304" y="12748"/>
                    <a:pt x="20008" y="14164"/>
                  </a:cubicBezTo>
                  <a:cubicBezTo>
                    <a:pt x="20712" y="15580"/>
                    <a:pt x="21182" y="17351"/>
                    <a:pt x="20712" y="18679"/>
                  </a:cubicBezTo>
                  <a:cubicBezTo>
                    <a:pt x="20243" y="20007"/>
                    <a:pt x="18834" y="20892"/>
                    <a:pt x="15312" y="21246"/>
                  </a:cubicBezTo>
                  <a:cubicBezTo>
                    <a:pt x="11791" y="21600"/>
                    <a:pt x="6156" y="21423"/>
                    <a:pt x="3104" y="20803"/>
                  </a:cubicBezTo>
                  <a:cubicBezTo>
                    <a:pt x="52" y="20184"/>
                    <a:pt x="-418" y="19121"/>
                    <a:pt x="286" y="18148"/>
                  </a:cubicBezTo>
                  <a:cubicBezTo>
                    <a:pt x="991" y="17174"/>
                    <a:pt x="2869" y="16289"/>
                    <a:pt x="4747" y="15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125655" y="3083953"/>
              <a:ext cx="83080" cy="16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69" fill="norm" stroke="1" extrusionOk="0">
                  <a:moveTo>
                    <a:pt x="17820" y="2400"/>
                  </a:moveTo>
                  <a:cubicBezTo>
                    <a:pt x="16200" y="1278"/>
                    <a:pt x="14580" y="156"/>
                    <a:pt x="12690" y="15"/>
                  </a:cubicBezTo>
                  <a:cubicBezTo>
                    <a:pt x="10800" y="-125"/>
                    <a:pt x="8640" y="717"/>
                    <a:pt x="7560" y="1979"/>
                  </a:cubicBezTo>
                  <a:cubicBezTo>
                    <a:pt x="6480" y="3241"/>
                    <a:pt x="6480" y="4924"/>
                    <a:pt x="8640" y="7028"/>
                  </a:cubicBezTo>
                  <a:cubicBezTo>
                    <a:pt x="10800" y="9132"/>
                    <a:pt x="15120" y="11657"/>
                    <a:pt x="17820" y="13620"/>
                  </a:cubicBezTo>
                  <a:cubicBezTo>
                    <a:pt x="20520" y="15584"/>
                    <a:pt x="21600" y="16987"/>
                    <a:pt x="21060" y="18249"/>
                  </a:cubicBezTo>
                  <a:cubicBezTo>
                    <a:pt x="20520" y="19511"/>
                    <a:pt x="18360" y="20633"/>
                    <a:pt x="14580" y="21054"/>
                  </a:cubicBezTo>
                  <a:cubicBezTo>
                    <a:pt x="10800" y="21475"/>
                    <a:pt x="5400" y="21194"/>
                    <a:pt x="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53855" y="4071493"/>
              <a:ext cx="177801" cy="29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3885"/>
                  </a:moveTo>
                  <a:cubicBezTo>
                    <a:pt x="0" y="3108"/>
                    <a:pt x="0" y="2331"/>
                    <a:pt x="1157" y="1554"/>
                  </a:cubicBezTo>
                  <a:cubicBezTo>
                    <a:pt x="2314" y="777"/>
                    <a:pt x="4629" y="0"/>
                    <a:pt x="6943" y="0"/>
                  </a:cubicBezTo>
                  <a:cubicBezTo>
                    <a:pt x="9257" y="0"/>
                    <a:pt x="11571" y="777"/>
                    <a:pt x="12343" y="2953"/>
                  </a:cubicBezTo>
                  <a:cubicBezTo>
                    <a:pt x="13114" y="5128"/>
                    <a:pt x="12343" y="8702"/>
                    <a:pt x="10286" y="11655"/>
                  </a:cubicBezTo>
                  <a:cubicBezTo>
                    <a:pt x="8229" y="14607"/>
                    <a:pt x="4886" y="16938"/>
                    <a:pt x="2829" y="18492"/>
                  </a:cubicBezTo>
                  <a:cubicBezTo>
                    <a:pt x="771" y="20046"/>
                    <a:pt x="0" y="20823"/>
                    <a:pt x="257" y="21212"/>
                  </a:cubicBezTo>
                  <a:cubicBezTo>
                    <a:pt x="514" y="21600"/>
                    <a:pt x="1800" y="21600"/>
                    <a:pt x="5529" y="20823"/>
                  </a:cubicBezTo>
                  <a:cubicBezTo>
                    <a:pt x="9257" y="20046"/>
                    <a:pt x="15429" y="18492"/>
                    <a:pt x="21600" y="16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14205" y="427046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78388" y="3961326"/>
              <a:ext cx="196218" cy="36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76" fill="norm" stroke="1" extrusionOk="0">
                  <a:moveTo>
                    <a:pt x="18349" y="5499"/>
                  </a:moveTo>
                  <a:cubicBezTo>
                    <a:pt x="18803" y="4251"/>
                    <a:pt x="19258" y="3002"/>
                    <a:pt x="19485" y="2066"/>
                  </a:cubicBezTo>
                  <a:cubicBezTo>
                    <a:pt x="19713" y="1130"/>
                    <a:pt x="19713" y="505"/>
                    <a:pt x="18917" y="193"/>
                  </a:cubicBezTo>
                  <a:cubicBezTo>
                    <a:pt x="18121" y="-119"/>
                    <a:pt x="16530" y="-119"/>
                    <a:pt x="14256" y="693"/>
                  </a:cubicBezTo>
                  <a:cubicBezTo>
                    <a:pt x="11982" y="1504"/>
                    <a:pt x="9026" y="3127"/>
                    <a:pt x="6298" y="5749"/>
                  </a:cubicBezTo>
                  <a:cubicBezTo>
                    <a:pt x="3570" y="8371"/>
                    <a:pt x="1069" y="11992"/>
                    <a:pt x="273" y="14489"/>
                  </a:cubicBezTo>
                  <a:cubicBezTo>
                    <a:pt x="-523" y="16986"/>
                    <a:pt x="386" y="18360"/>
                    <a:pt x="3456" y="19421"/>
                  </a:cubicBezTo>
                  <a:cubicBezTo>
                    <a:pt x="6525" y="20482"/>
                    <a:pt x="11755" y="21231"/>
                    <a:pt x="15052" y="21356"/>
                  </a:cubicBezTo>
                  <a:cubicBezTo>
                    <a:pt x="18349" y="21481"/>
                    <a:pt x="19713" y="20982"/>
                    <a:pt x="21077" y="2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094111" y="4181560"/>
              <a:ext cx="100639" cy="12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19" fill="norm" stroke="1" extrusionOk="0">
                  <a:moveTo>
                    <a:pt x="13129" y="4320"/>
                  </a:moveTo>
                  <a:cubicBezTo>
                    <a:pt x="10925" y="3960"/>
                    <a:pt x="8721" y="3600"/>
                    <a:pt x="6297" y="5580"/>
                  </a:cubicBezTo>
                  <a:cubicBezTo>
                    <a:pt x="3872" y="7560"/>
                    <a:pt x="1227" y="11880"/>
                    <a:pt x="346" y="14940"/>
                  </a:cubicBezTo>
                  <a:cubicBezTo>
                    <a:pt x="-536" y="18000"/>
                    <a:pt x="346" y="19800"/>
                    <a:pt x="2109" y="20700"/>
                  </a:cubicBezTo>
                  <a:cubicBezTo>
                    <a:pt x="3872" y="21600"/>
                    <a:pt x="6517" y="21600"/>
                    <a:pt x="9603" y="20160"/>
                  </a:cubicBezTo>
                  <a:cubicBezTo>
                    <a:pt x="12688" y="18720"/>
                    <a:pt x="16215" y="15840"/>
                    <a:pt x="18199" y="13320"/>
                  </a:cubicBezTo>
                  <a:cubicBezTo>
                    <a:pt x="20182" y="10800"/>
                    <a:pt x="20623" y="8640"/>
                    <a:pt x="20844" y="6660"/>
                  </a:cubicBezTo>
                  <a:cubicBezTo>
                    <a:pt x="21064" y="4680"/>
                    <a:pt x="21064" y="2880"/>
                    <a:pt x="19962" y="1800"/>
                  </a:cubicBezTo>
                  <a:cubicBezTo>
                    <a:pt x="18860" y="720"/>
                    <a:pt x="16656" y="360"/>
                    <a:pt x="14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265105" y="4142329"/>
              <a:ext cx="152401" cy="14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900"/>
                  </a:moveTo>
                  <a:cubicBezTo>
                    <a:pt x="900" y="8072"/>
                    <a:pt x="1800" y="13244"/>
                    <a:pt x="2100" y="16590"/>
                  </a:cubicBezTo>
                  <a:cubicBezTo>
                    <a:pt x="2400" y="19937"/>
                    <a:pt x="2100" y="21458"/>
                    <a:pt x="1650" y="21458"/>
                  </a:cubicBezTo>
                  <a:cubicBezTo>
                    <a:pt x="1200" y="21458"/>
                    <a:pt x="600" y="19937"/>
                    <a:pt x="450" y="17351"/>
                  </a:cubicBezTo>
                  <a:cubicBezTo>
                    <a:pt x="300" y="14765"/>
                    <a:pt x="600" y="11114"/>
                    <a:pt x="1050" y="8528"/>
                  </a:cubicBezTo>
                  <a:cubicBezTo>
                    <a:pt x="1500" y="5943"/>
                    <a:pt x="2100" y="4421"/>
                    <a:pt x="3150" y="4117"/>
                  </a:cubicBezTo>
                  <a:cubicBezTo>
                    <a:pt x="4200" y="3813"/>
                    <a:pt x="5700" y="4726"/>
                    <a:pt x="6600" y="5943"/>
                  </a:cubicBezTo>
                  <a:cubicBezTo>
                    <a:pt x="7500" y="7159"/>
                    <a:pt x="7800" y="8681"/>
                    <a:pt x="8100" y="10202"/>
                  </a:cubicBezTo>
                  <a:cubicBezTo>
                    <a:pt x="8400" y="11723"/>
                    <a:pt x="8700" y="13244"/>
                    <a:pt x="8850" y="13092"/>
                  </a:cubicBezTo>
                  <a:cubicBezTo>
                    <a:pt x="9000" y="12940"/>
                    <a:pt x="9000" y="11114"/>
                    <a:pt x="9450" y="9289"/>
                  </a:cubicBezTo>
                  <a:cubicBezTo>
                    <a:pt x="9900" y="7464"/>
                    <a:pt x="10800" y="5638"/>
                    <a:pt x="12000" y="3813"/>
                  </a:cubicBezTo>
                  <a:cubicBezTo>
                    <a:pt x="13200" y="1988"/>
                    <a:pt x="14700" y="162"/>
                    <a:pt x="15900" y="10"/>
                  </a:cubicBezTo>
                  <a:cubicBezTo>
                    <a:pt x="17100" y="-142"/>
                    <a:pt x="18000" y="1379"/>
                    <a:pt x="18900" y="4421"/>
                  </a:cubicBezTo>
                  <a:cubicBezTo>
                    <a:pt x="19800" y="7464"/>
                    <a:pt x="20700" y="12027"/>
                    <a:pt x="21600" y="1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468668" y="4100725"/>
              <a:ext cx="97004" cy="28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497" fill="norm" stroke="1" extrusionOk="0">
                  <a:moveTo>
                    <a:pt x="1328" y="3503"/>
                  </a:moveTo>
                  <a:cubicBezTo>
                    <a:pt x="858" y="8488"/>
                    <a:pt x="389" y="13472"/>
                    <a:pt x="154" y="16720"/>
                  </a:cubicBezTo>
                  <a:cubicBezTo>
                    <a:pt x="-81" y="19968"/>
                    <a:pt x="-81" y="21478"/>
                    <a:pt x="389" y="19816"/>
                  </a:cubicBezTo>
                  <a:cubicBezTo>
                    <a:pt x="858" y="18155"/>
                    <a:pt x="1797" y="13321"/>
                    <a:pt x="2971" y="9772"/>
                  </a:cubicBezTo>
                  <a:cubicBezTo>
                    <a:pt x="4145" y="6222"/>
                    <a:pt x="5554" y="3956"/>
                    <a:pt x="6962" y="2446"/>
                  </a:cubicBezTo>
                  <a:cubicBezTo>
                    <a:pt x="8371" y="935"/>
                    <a:pt x="9780" y="180"/>
                    <a:pt x="11423" y="29"/>
                  </a:cubicBezTo>
                  <a:cubicBezTo>
                    <a:pt x="13067" y="-122"/>
                    <a:pt x="14945" y="331"/>
                    <a:pt x="17058" y="1237"/>
                  </a:cubicBezTo>
                  <a:cubicBezTo>
                    <a:pt x="19171" y="2144"/>
                    <a:pt x="21519" y="3503"/>
                    <a:pt x="21519" y="5014"/>
                  </a:cubicBezTo>
                  <a:cubicBezTo>
                    <a:pt x="21519" y="6524"/>
                    <a:pt x="19171" y="8186"/>
                    <a:pt x="16823" y="9016"/>
                  </a:cubicBezTo>
                  <a:cubicBezTo>
                    <a:pt x="14476" y="9847"/>
                    <a:pt x="12128" y="9847"/>
                    <a:pt x="10249" y="9545"/>
                  </a:cubicBezTo>
                  <a:cubicBezTo>
                    <a:pt x="8371" y="9243"/>
                    <a:pt x="6962" y="8639"/>
                    <a:pt x="5554" y="8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609013" y="3904851"/>
              <a:ext cx="242843" cy="34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34" fill="norm" stroke="1" extrusionOk="0">
                  <a:moveTo>
                    <a:pt x="1587" y="12253"/>
                  </a:moveTo>
                  <a:cubicBezTo>
                    <a:pt x="1028" y="14581"/>
                    <a:pt x="470" y="16909"/>
                    <a:pt x="190" y="18396"/>
                  </a:cubicBezTo>
                  <a:cubicBezTo>
                    <a:pt x="-89" y="19884"/>
                    <a:pt x="-89" y="20531"/>
                    <a:pt x="377" y="20919"/>
                  </a:cubicBezTo>
                  <a:cubicBezTo>
                    <a:pt x="842" y="21307"/>
                    <a:pt x="1773" y="21436"/>
                    <a:pt x="2890" y="20725"/>
                  </a:cubicBezTo>
                  <a:cubicBezTo>
                    <a:pt x="4008" y="20013"/>
                    <a:pt x="5311" y="18461"/>
                    <a:pt x="6056" y="17362"/>
                  </a:cubicBezTo>
                  <a:cubicBezTo>
                    <a:pt x="6801" y="16262"/>
                    <a:pt x="6987" y="15616"/>
                    <a:pt x="7173" y="15616"/>
                  </a:cubicBezTo>
                  <a:cubicBezTo>
                    <a:pt x="7359" y="15616"/>
                    <a:pt x="7545" y="16262"/>
                    <a:pt x="7639" y="16974"/>
                  </a:cubicBezTo>
                  <a:cubicBezTo>
                    <a:pt x="7732" y="17685"/>
                    <a:pt x="7732" y="18461"/>
                    <a:pt x="8197" y="18979"/>
                  </a:cubicBezTo>
                  <a:cubicBezTo>
                    <a:pt x="8663" y="19496"/>
                    <a:pt x="9594" y="19755"/>
                    <a:pt x="10432" y="19561"/>
                  </a:cubicBezTo>
                  <a:cubicBezTo>
                    <a:pt x="11270" y="19367"/>
                    <a:pt x="12014" y="18720"/>
                    <a:pt x="13411" y="16521"/>
                  </a:cubicBezTo>
                  <a:cubicBezTo>
                    <a:pt x="14808" y="14322"/>
                    <a:pt x="16856" y="10571"/>
                    <a:pt x="18252" y="7790"/>
                  </a:cubicBezTo>
                  <a:cubicBezTo>
                    <a:pt x="19649" y="5010"/>
                    <a:pt x="20394" y="3199"/>
                    <a:pt x="20859" y="1905"/>
                  </a:cubicBezTo>
                  <a:cubicBezTo>
                    <a:pt x="21325" y="612"/>
                    <a:pt x="21511" y="-164"/>
                    <a:pt x="21232" y="30"/>
                  </a:cubicBezTo>
                  <a:cubicBezTo>
                    <a:pt x="20952" y="224"/>
                    <a:pt x="20208" y="1388"/>
                    <a:pt x="19183" y="3910"/>
                  </a:cubicBezTo>
                  <a:cubicBezTo>
                    <a:pt x="18159" y="6432"/>
                    <a:pt x="16856" y="10313"/>
                    <a:pt x="16018" y="12835"/>
                  </a:cubicBezTo>
                  <a:cubicBezTo>
                    <a:pt x="15180" y="15357"/>
                    <a:pt x="14808" y="16521"/>
                    <a:pt x="14621" y="17750"/>
                  </a:cubicBezTo>
                  <a:cubicBezTo>
                    <a:pt x="14435" y="18979"/>
                    <a:pt x="14435" y="20272"/>
                    <a:pt x="15552" y="20531"/>
                  </a:cubicBezTo>
                  <a:cubicBezTo>
                    <a:pt x="16670" y="20789"/>
                    <a:pt x="18904" y="20013"/>
                    <a:pt x="21139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785805" y="410536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871834" y="4078453"/>
              <a:ext cx="129872" cy="16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125" fill="norm" stroke="1" extrusionOk="0">
                  <a:moveTo>
                    <a:pt x="3550" y="9335"/>
                  </a:moveTo>
                  <a:cubicBezTo>
                    <a:pt x="2522" y="10443"/>
                    <a:pt x="1493" y="11551"/>
                    <a:pt x="2007" y="11828"/>
                  </a:cubicBezTo>
                  <a:cubicBezTo>
                    <a:pt x="2522" y="12105"/>
                    <a:pt x="4579" y="11551"/>
                    <a:pt x="6807" y="10166"/>
                  </a:cubicBezTo>
                  <a:cubicBezTo>
                    <a:pt x="9036" y="8781"/>
                    <a:pt x="11436" y="6566"/>
                    <a:pt x="12979" y="4628"/>
                  </a:cubicBezTo>
                  <a:cubicBezTo>
                    <a:pt x="14522" y="2689"/>
                    <a:pt x="15207" y="1028"/>
                    <a:pt x="14693" y="335"/>
                  </a:cubicBezTo>
                  <a:cubicBezTo>
                    <a:pt x="14179" y="-357"/>
                    <a:pt x="12465" y="-80"/>
                    <a:pt x="9722" y="2135"/>
                  </a:cubicBezTo>
                  <a:cubicBezTo>
                    <a:pt x="6979" y="4351"/>
                    <a:pt x="3207" y="8505"/>
                    <a:pt x="1322" y="11828"/>
                  </a:cubicBezTo>
                  <a:cubicBezTo>
                    <a:pt x="-564" y="15151"/>
                    <a:pt x="-564" y="17643"/>
                    <a:pt x="2179" y="19166"/>
                  </a:cubicBezTo>
                  <a:cubicBezTo>
                    <a:pt x="4922" y="20689"/>
                    <a:pt x="10407" y="21243"/>
                    <a:pt x="14007" y="21105"/>
                  </a:cubicBezTo>
                  <a:cubicBezTo>
                    <a:pt x="17607" y="20966"/>
                    <a:pt x="19322" y="20135"/>
                    <a:pt x="21036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649405" y="3861943"/>
              <a:ext cx="170125" cy="38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18" fill="norm" stroke="1" extrusionOk="0">
                  <a:moveTo>
                    <a:pt x="14400" y="15529"/>
                  </a:moveTo>
                  <a:cubicBezTo>
                    <a:pt x="13333" y="15062"/>
                    <a:pt x="12267" y="14595"/>
                    <a:pt x="10133" y="14711"/>
                  </a:cubicBezTo>
                  <a:cubicBezTo>
                    <a:pt x="8000" y="14828"/>
                    <a:pt x="4800" y="15529"/>
                    <a:pt x="2800" y="16579"/>
                  </a:cubicBezTo>
                  <a:cubicBezTo>
                    <a:pt x="800" y="17630"/>
                    <a:pt x="0" y="19031"/>
                    <a:pt x="0" y="20024"/>
                  </a:cubicBezTo>
                  <a:cubicBezTo>
                    <a:pt x="0" y="21016"/>
                    <a:pt x="800" y="21600"/>
                    <a:pt x="3200" y="21366"/>
                  </a:cubicBezTo>
                  <a:cubicBezTo>
                    <a:pt x="5600" y="21133"/>
                    <a:pt x="9600" y="20082"/>
                    <a:pt x="12933" y="17689"/>
                  </a:cubicBezTo>
                  <a:cubicBezTo>
                    <a:pt x="16267" y="15295"/>
                    <a:pt x="18933" y="11559"/>
                    <a:pt x="20267" y="8582"/>
                  </a:cubicBezTo>
                  <a:cubicBezTo>
                    <a:pt x="21600" y="5604"/>
                    <a:pt x="21600" y="3386"/>
                    <a:pt x="21200" y="1985"/>
                  </a:cubicBezTo>
                  <a:cubicBezTo>
                    <a:pt x="20800" y="584"/>
                    <a:pt x="20000" y="0"/>
                    <a:pt x="19333" y="0"/>
                  </a:cubicBezTo>
                  <a:cubicBezTo>
                    <a:pt x="18667" y="0"/>
                    <a:pt x="18133" y="584"/>
                    <a:pt x="17600" y="3036"/>
                  </a:cubicBezTo>
                  <a:cubicBezTo>
                    <a:pt x="17067" y="5488"/>
                    <a:pt x="16533" y="9808"/>
                    <a:pt x="16267" y="12902"/>
                  </a:cubicBezTo>
                  <a:cubicBezTo>
                    <a:pt x="16000" y="15996"/>
                    <a:pt x="16000" y="17864"/>
                    <a:pt x="16533" y="18973"/>
                  </a:cubicBezTo>
                  <a:cubicBezTo>
                    <a:pt x="17067" y="20082"/>
                    <a:pt x="18133" y="20432"/>
                    <a:pt x="19200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918221" y="3877703"/>
              <a:ext cx="131235" cy="39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2706"/>
                  </a:moveTo>
                  <a:cubicBezTo>
                    <a:pt x="20903" y="2017"/>
                    <a:pt x="20206" y="1328"/>
                    <a:pt x="18987" y="811"/>
                  </a:cubicBezTo>
                  <a:cubicBezTo>
                    <a:pt x="17768" y="294"/>
                    <a:pt x="16026" y="-51"/>
                    <a:pt x="14632" y="6"/>
                  </a:cubicBezTo>
                  <a:cubicBezTo>
                    <a:pt x="13239" y="64"/>
                    <a:pt x="12194" y="523"/>
                    <a:pt x="9929" y="2534"/>
                  </a:cubicBezTo>
                  <a:cubicBezTo>
                    <a:pt x="7665" y="4545"/>
                    <a:pt x="4181" y="8106"/>
                    <a:pt x="2265" y="10979"/>
                  </a:cubicBezTo>
                  <a:cubicBezTo>
                    <a:pt x="348" y="13851"/>
                    <a:pt x="0" y="16034"/>
                    <a:pt x="0" y="17528"/>
                  </a:cubicBezTo>
                  <a:cubicBezTo>
                    <a:pt x="0" y="19021"/>
                    <a:pt x="348" y="19826"/>
                    <a:pt x="1219" y="20458"/>
                  </a:cubicBezTo>
                  <a:cubicBezTo>
                    <a:pt x="2090" y="21089"/>
                    <a:pt x="3484" y="21549"/>
                    <a:pt x="4355" y="21549"/>
                  </a:cubicBezTo>
                  <a:cubicBezTo>
                    <a:pt x="5226" y="21549"/>
                    <a:pt x="5574" y="21089"/>
                    <a:pt x="5923" y="2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899917" y="4118060"/>
              <a:ext cx="13048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1593" y="21600"/>
                  </a:moveTo>
                  <a:cubicBezTo>
                    <a:pt x="565" y="18000"/>
                    <a:pt x="-464" y="14400"/>
                    <a:pt x="222" y="11520"/>
                  </a:cubicBezTo>
                  <a:cubicBezTo>
                    <a:pt x="907" y="8640"/>
                    <a:pt x="3307" y="6480"/>
                    <a:pt x="7079" y="4680"/>
                  </a:cubicBezTo>
                  <a:cubicBezTo>
                    <a:pt x="10850" y="2880"/>
                    <a:pt x="15993" y="1440"/>
                    <a:pt x="211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119305" y="407361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112955" y="420696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436289" y="3891354"/>
              <a:ext cx="171967" cy="37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94" fill="norm" stroke="1" extrusionOk="0">
                  <a:moveTo>
                    <a:pt x="14289" y="16453"/>
                  </a:moveTo>
                  <a:cubicBezTo>
                    <a:pt x="14289" y="15133"/>
                    <a:pt x="14289" y="13813"/>
                    <a:pt x="13762" y="12973"/>
                  </a:cubicBezTo>
                  <a:cubicBezTo>
                    <a:pt x="13235" y="12133"/>
                    <a:pt x="12181" y="11773"/>
                    <a:pt x="10206" y="12013"/>
                  </a:cubicBezTo>
                  <a:cubicBezTo>
                    <a:pt x="8230" y="12253"/>
                    <a:pt x="5333" y="13093"/>
                    <a:pt x="3357" y="14533"/>
                  </a:cubicBezTo>
                  <a:cubicBezTo>
                    <a:pt x="1381" y="15973"/>
                    <a:pt x="328" y="18013"/>
                    <a:pt x="64" y="19333"/>
                  </a:cubicBezTo>
                  <a:cubicBezTo>
                    <a:pt x="-199" y="20653"/>
                    <a:pt x="328" y="21253"/>
                    <a:pt x="2040" y="21373"/>
                  </a:cubicBezTo>
                  <a:cubicBezTo>
                    <a:pt x="3752" y="21493"/>
                    <a:pt x="6650" y="21133"/>
                    <a:pt x="9679" y="19693"/>
                  </a:cubicBezTo>
                  <a:cubicBezTo>
                    <a:pt x="12708" y="18253"/>
                    <a:pt x="15869" y="15733"/>
                    <a:pt x="17845" y="12493"/>
                  </a:cubicBezTo>
                  <a:cubicBezTo>
                    <a:pt x="19821" y="9253"/>
                    <a:pt x="20611" y="5293"/>
                    <a:pt x="20874" y="2953"/>
                  </a:cubicBezTo>
                  <a:cubicBezTo>
                    <a:pt x="21138" y="613"/>
                    <a:pt x="20874" y="-107"/>
                    <a:pt x="20084" y="13"/>
                  </a:cubicBezTo>
                  <a:cubicBezTo>
                    <a:pt x="19294" y="133"/>
                    <a:pt x="17977" y="1093"/>
                    <a:pt x="17318" y="3373"/>
                  </a:cubicBezTo>
                  <a:cubicBezTo>
                    <a:pt x="16660" y="5653"/>
                    <a:pt x="16660" y="9253"/>
                    <a:pt x="17450" y="11953"/>
                  </a:cubicBezTo>
                  <a:cubicBezTo>
                    <a:pt x="18240" y="14653"/>
                    <a:pt x="19821" y="16453"/>
                    <a:pt x="21401" y="18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632024" y="4108815"/>
              <a:ext cx="200734" cy="32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68" fill="norm" stroke="1" extrusionOk="0">
                  <a:moveTo>
                    <a:pt x="831" y="3137"/>
                  </a:moveTo>
                  <a:cubicBezTo>
                    <a:pt x="1933" y="3417"/>
                    <a:pt x="3036" y="3698"/>
                    <a:pt x="4138" y="3628"/>
                  </a:cubicBezTo>
                  <a:cubicBezTo>
                    <a:pt x="5240" y="3558"/>
                    <a:pt x="6342" y="3137"/>
                    <a:pt x="6782" y="2506"/>
                  </a:cubicBezTo>
                  <a:cubicBezTo>
                    <a:pt x="7223" y="1875"/>
                    <a:pt x="7003" y="1033"/>
                    <a:pt x="6342" y="542"/>
                  </a:cubicBezTo>
                  <a:cubicBezTo>
                    <a:pt x="5680" y="51"/>
                    <a:pt x="4578" y="-89"/>
                    <a:pt x="3587" y="51"/>
                  </a:cubicBezTo>
                  <a:cubicBezTo>
                    <a:pt x="2595" y="192"/>
                    <a:pt x="1713" y="612"/>
                    <a:pt x="942" y="1524"/>
                  </a:cubicBezTo>
                  <a:cubicBezTo>
                    <a:pt x="170" y="2436"/>
                    <a:pt x="-491" y="3838"/>
                    <a:pt x="501" y="4960"/>
                  </a:cubicBezTo>
                  <a:cubicBezTo>
                    <a:pt x="1493" y="6082"/>
                    <a:pt x="4138" y="6924"/>
                    <a:pt x="7333" y="6924"/>
                  </a:cubicBezTo>
                  <a:cubicBezTo>
                    <a:pt x="10529" y="6924"/>
                    <a:pt x="14276" y="6082"/>
                    <a:pt x="16591" y="5311"/>
                  </a:cubicBezTo>
                  <a:cubicBezTo>
                    <a:pt x="18905" y="4540"/>
                    <a:pt x="19787" y="3838"/>
                    <a:pt x="20338" y="3137"/>
                  </a:cubicBezTo>
                  <a:cubicBezTo>
                    <a:pt x="20889" y="2436"/>
                    <a:pt x="21109" y="1734"/>
                    <a:pt x="20668" y="1243"/>
                  </a:cubicBezTo>
                  <a:cubicBezTo>
                    <a:pt x="20227" y="753"/>
                    <a:pt x="19125" y="472"/>
                    <a:pt x="18023" y="402"/>
                  </a:cubicBezTo>
                  <a:cubicBezTo>
                    <a:pt x="16921" y="332"/>
                    <a:pt x="15819" y="472"/>
                    <a:pt x="14938" y="1033"/>
                  </a:cubicBezTo>
                  <a:cubicBezTo>
                    <a:pt x="14056" y="1594"/>
                    <a:pt x="13395" y="2576"/>
                    <a:pt x="13615" y="3067"/>
                  </a:cubicBezTo>
                  <a:cubicBezTo>
                    <a:pt x="13836" y="3558"/>
                    <a:pt x="14938" y="3558"/>
                    <a:pt x="16040" y="3488"/>
                  </a:cubicBezTo>
                  <a:cubicBezTo>
                    <a:pt x="17142" y="3417"/>
                    <a:pt x="18244" y="3277"/>
                    <a:pt x="18905" y="3628"/>
                  </a:cubicBezTo>
                  <a:cubicBezTo>
                    <a:pt x="19566" y="3979"/>
                    <a:pt x="19787" y="4820"/>
                    <a:pt x="20117" y="6784"/>
                  </a:cubicBezTo>
                  <a:cubicBezTo>
                    <a:pt x="20448" y="8747"/>
                    <a:pt x="20889" y="11833"/>
                    <a:pt x="20778" y="14147"/>
                  </a:cubicBezTo>
                  <a:cubicBezTo>
                    <a:pt x="20668" y="16462"/>
                    <a:pt x="20007" y="18005"/>
                    <a:pt x="19346" y="19056"/>
                  </a:cubicBezTo>
                  <a:cubicBezTo>
                    <a:pt x="18685" y="20108"/>
                    <a:pt x="18023" y="20669"/>
                    <a:pt x="17142" y="21020"/>
                  </a:cubicBezTo>
                  <a:cubicBezTo>
                    <a:pt x="16260" y="21371"/>
                    <a:pt x="15158" y="21511"/>
                    <a:pt x="14607" y="20319"/>
                  </a:cubicBezTo>
                  <a:cubicBezTo>
                    <a:pt x="14056" y="19127"/>
                    <a:pt x="14056" y="16602"/>
                    <a:pt x="14056" y="14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880760" y="4111710"/>
              <a:ext cx="64046" cy="12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58" fill="norm" stroke="1" extrusionOk="0">
                  <a:moveTo>
                    <a:pt x="8541" y="0"/>
                  </a:moveTo>
                  <a:cubicBezTo>
                    <a:pt x="9935" y="5574"/>
                    <a:pt x="11328" y="11148"/>
                    <a:pt x="12025" y="14806"/>
                  </a:cubicBezTo>
                  <a:cubicBezTo>
                    <a:pt x="12722" y="18465"/>
                    <a:pt x="12722" y="20206"/>
                    <a:pt x="10980" y="20903"/>
                  </a:cubicBezTo>
                  <a:cubicBezTo>
                    <a:pt x="9238" y="21600"/>
                    <a:pt x="5754" y="21252"/>
                    <a:pt x="3315" y="20032"/>
                  </a:cubicBezTo>
                  <a:cubicBezTo>
                    <a:pt x="877" y="18813"/>
                    <a:pt x="-517" y="16723"/>
                    <a:pt x="180" y="13761"/>
                  </a:cubicBezTo>
                  <a:cubicBezTo>
                    <a:pt x="877" y="10800"/>
                    <a:pt x="3664" y="6968"/>
                    <a:pt x="7496" y="4877"/>
                  </a:cubicBezTo>
                  <a:cubicBezTo>
                    <a:pt x="11328" y="2787"/>
                    <a:pt x="16206" y="2439"/>
                    <a:pt x="21083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982905" y="4103630"/>
              <a:ext cx="257431" cy="14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924" fill="norm" stroke="1" extrusionOk="0">
                  <a:moveTo>
                    <a:pt x="0" y="5891"/>
                  </a:moveTo>
                  <a:cubicBezTo>
                    <a:pt x="885" y="6204"/>
                    <a:pt x="1770" y="6517"/>
                    <a:pt x="2656" y="6360"/>
                  </a:cubicBezTo>
                  <a:cubicBezTo>
                    <a:pt x="3541" y="6204"/>
                    <a:pt x="4426" y="5578"/>
                    <a:pt x="5134" y="4326"/>
                  </a:cubicBezTo>
                  <a:cubicBezTo>
                    <a:pt x="5843" y="3073"/>
                    <a:pt x="6374" y="1195"/>
                    <a:pt x="6197" y="413"/>
                  </a:cubicBezTo>
                  <a:cubicBezTo>
                    <a:pt x="6020" y="-370"/>
                    <a:pt x="5134" y="-57"/>
                    <a:pt x="4249" y="1508"/>
                  </a:cubicBezTo>
                  <a:cubicBezTo>
                    <a:pt x="3364" y="3073"/>
                    <a:pt x="2479" y="5891"/>
                    <a:pt x="2036" y="8082"/>
                  </a:cubicBezTo>
                  <a:cubicBezTo>
                    <a:pt x="1593" y="10273"/>
                    <a:pt x="1593" y="11839"/>
                    <a:pt x="1682" y="13404"/>
                  </a:cubicBezTo>
                  <a:cubicBezTo>
                    <a:pt x="1770" y="14969"/>
                    <a:pt x="1948" y="16534"/>
                    <a:pt x="2479" y="17160"/>
                  </a:cubicBezTo>
                  <a:cubicBezTo>
                    <a:pt x="3010" y="17787"/>
                    <a:pt x="3895" y="17473"/>
                    <a:pt x="5489" y="15752"/>
                  </a:cubicBezTo>
                  <a:cubicBezTo>
                    <a:pt x="7082" y="14030"/>
                    <a:pt x="9384" y="10900"/>
                    <a:pt x="10889" y="8082"/>
                  </a:cubicBezTo>
                  <a:cubicBezTo>
                    <a:pt x="12393" y="5265"/>
                    <a:pt x="13102" y="2760"/>
                    <a:pt x="13013" y="2134"/>
                  </a:cubicBezTo>
                  <a:cubicBezTo>
                    <a:pt x="12925" y="1508"/>
                    <a:pt x="12039" y="2760"/>
                    <a:pt x="11243" y="4795"/>
                  </a:cubicBezTo>
                  <a:cubicBezTo>
                    <a:pt x="10446" y="6830"/>
                    <a:pt x="9738" y="9647"/>
                    <a:pt x="9384" y="11995"/>
                  </a:cubicBezTo>
                  <a:cubicBezTo>
                    <a:pt x="9030" y="14343"/>
                    <a:pt x="9030" y="16221"/>
                    <a:pt x="9472" y="17160"/>
                  </a:cubicBezTo>
                  <a:cubicBezTo>
                    <a:pt x="9915" y="18100"/>
                    <a:pt x="10800" y="18100"/>
                    <a:pt x="12128" y="16847"/>
                  </a:cubicBezTo>
                  <a:cubicBezTo>
                    <a:pt x="13456" y="15595"/>
                    <a:pt x="15226" y="13091"/>
                    <a:pt x="16466" y="10900"/>
                  </a:cubicBezTo>
                  <a:cubicBezTo>
                    <a:pt x="17705" y="8708"/>
                    <a:pt x="18413" y="6830"/>
                    <a:pt x="18944" y="5108"/>
                  </a:cubicBezTo>
                  <a:cubicBezTo>
                    <a:pt x="19475" y="3387"/>
                    <a:pt x="19830" y="1821"/>
                    <a:pt x="19564" y="1039"/>
                  </a:cubicBezTo>
                  <a:cubicBezTo>
                    <a:pt x="19298" y="256"/>
                    <a:pt x="18413" y="256"/>
                    <a:pt x="17970" y="1039"/>
                  </a:cubicBezTo>
                  <a:cubicBezTo>
                    <a:pt x="17528" y="1821"/>
                    <a:pt x="17528" y="3387"/>
                    <a:pt x="18059" y="5421"/>
                  </a:cubicBezTo>
                  <a:cubicBezTo>
                    <a:pt x="18590" y="7456"/>
                    <a:pt x="19652" y="9960"/>
                    <a:pt x="20361" y="11995"/>
                  </a:cubicBezTo>
                  <a:cubicBezTo>
                    <a:pt x="21069" y="14030"/>
                    <a:pt x="21423" y="15595"/>
                    <a:pt x="21511" y="17160"/>
                  </a:cubicBezTo>
                  <a:cubicBezTo>
                    <a:pt x="21600" y="18726"/>
                    <a:pt x="21423" y="20291"/>
                    <a:pt x="20803" y="20760"/>
                  </a:cubicBezTo>
                  <a:cubicBezTo>
                    <a:pt x="20184" y="21230"/>
                    <a:pt x="19121" y="20604"/>
                    <a:pt x="18059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450688" y="4067260"/>
              <a:ext cx="106171" cy="15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03" fill="norm" stroke="1" extrusionOk="0">
                  <a:moveTo>
                    <a:pt x="14400" y="5254"/>
                  </a:moveTo>
                  <a:cubicBezTo>
                    <a:pt x="11859" y="4670"/>
                    <a:pt x="9318" y="4086"/>
                    <a:pt x="7200" y="4378"/>
                  </a:cubicBezTo>
                  <a:cubicBezTo>
                    <a:pt x="5082" y="4670"/>
                    <a:pt x="3388" y="5838"/>
                    <a:pt x="2118" y="8027"/>
                  </a:cubicBezTo>
                  <a:cubicBezTo>
                    <a:pt x="847" y="10216"/>
                    <a:pt x="0" y="13427"/>
                    <a:pt x="0" y="15762"/>
                  </a:cubicBezTo>
                  <a:cubicBezTo>
                    <a:pt x="0" y="18097"/>
                    <a:pt x="847" y="19557"/>
                    <a:pt x="3600" y="20432"/>
                  </a:cubicBezTo>
                  <a:cubicBezTo>
                    <a:pt x="6353" y="21308"/>
                    <a:pt x="11012" y="21600"/>
                    <a:pt x="14612" y="20432"/>
                  </a:cubicBezTo>
                  <a:cubicBezTo>
                    <a:pt x="18212" y="19265"/>
                    <a:pt x="20753" y="16638"/>
                    <a:pt x="21176" y="13719"/>
                  </a:cubicBezTo>
                  <a:cubicBezTo>
                    <a:pt x="21600" y="10800"/>
                    <a:pt x="19906" y="7589"/>
                    <a:pt x="19482" y="5254"/>
                  </a:cubicBezTo>
                  <a:cubicBezTo>
                    <a:pt x="19059" y="2919"/>
                    <a:pt x="19906" y="1459"/>
                    <a:pt x="207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602527" y="3913649"/>
              <a:ext cx="74973" cy="33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408" fill="norm" stroke="1" extrusionOk="0">
                  <a:moveTo>
                    <a:pt x="20003" y="2894"/>
                  </a:moveTo>
                  <a:cubicBezTo>
                    <a:pt x="20587" y="1820"/>
                    <a:pt x="21171" y="747"/>
                    <a:pt x="20003" y="278"/>
                  </a:cubicBezTo>
                  <a:cubicBezTo>
                    <a:pt x="18836" y="-192"/>
                    <a:pt x="15917" y="-58"/>
                    <a:pt x="13290" y="613"/>
                  </a:cubicBezTo>
                  <a:cubicBezTo>
                    <a:pt x="10663" y="1284"/>
                    <a:pt x="8328" y="2491"/>
                    <a:pt x="5993" y="4973"/>
                  </a:cubicBezTo>
                  <a:cubicBezTo>
                    <a:pt x="3657" y="7455"/>
                    <a:pt x="1322" y="11212"/>
                    <a:pt x="447" y="14163"/>
                  </a:cubicBezTo>
                  <a:cubicBezTo>
                    <a:pt x="-429" y="17115"/>
                    <a:pt x="155" y="19261"/>
                    <a:pt x="739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548055" y="4111710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5075105" y="3878506"/>
              <a:ext cx="152401" cy="37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3176"/>
                  </a:moveTo>
                  <a:cubicBezTo>
                    <a:pt x="21600" y="2570"/>
                    <a:pt x="21600" y="1963"/>
                    <a:pt x="21450" y="1356"/>
                  </a:cubicBezTo>
                  <a:cubicBezTo>
                    <a:pt x="21300" y="749"/>
                    <a:pt x="21000" y="143"/>
                    <a:pt x="19200" y="21"/>
                  </a:cubicBezTo>
                  <a:cubicBezTo>
                    <a:pt x="17400" y="-100"/>
                    <a:pt x="14100" y="264"/>
                    <a:pt x="11100" y="2024"/>
                  </a:cubicBezTo>
                  <a:cubicBezTo>
                    <a:pt x="8100" y="3783"/>
                    <a:pt x="5400" y="6938"/>
                    <a:pt x="4050" y="10154"/>
                  </a:cubicBezTo>
                  <a:cubicBezTo>
                    <a:pt x="2700" y="13370"/>
                    <a:pt x="2700" y="16646"/>
                    <a:pt x="2850" y="18588"/>
                  </a:cubicBezTo>
                  <a:cubicBezTo>
                    <a:pt x="3000" y="20529"/>
                    <a:pt x="3300" y="21136"/>
                    <a:pt x="2850" y="21318"/>
                  </a:cubicBezTo>
                  <a:cubicBezTo>
                    <a:pt x="2400" y="21500"/>
                    <a:pt x="1200" y="21257"/>
                    <a:pt x="0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033586" y="4099010"/>
              <a:ext cx="193920" cy="15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23" fill="norm" stroke="1" extrusionOk="0">
                  <a:moveTo>
                    <a:pt x="2439" y="15300"/>
                  </a:moveTo>
                  <a:cubicBezTo>
                    <a:pt x="1750" y="13800"/>
                    <a:pt x="1061" y="12300"/>
                    <a:pt x="486" y="10350"/>
                  </a:cubicBezTo>
                  <a:cubicBezTo>
                    <a:pt x="-88" y="8400"/>
                    <a:pt x="-548" y="6000"/>
                    <a:pt x="1520" y="4650"/>
                  </a:cubicBezTo>
                  <a:cubicBezTo>
                    <a:pt x="3588" y="3300"/>
                    <a:pt x="8184" y="3000"/>
                    <a:pt x="11171" y="4200"/>
                  </a:cubicBezTo>
                  <a:cubicBezTo>
                    <a:pt x="14158" y="5400"/>
                    <a:pt x="15537" y="8100"/>
                    <a:pt x="15767" y="11250"/>
                  </a:cubicBezTo>
                  <a:cubicBezTo>
                    <a:pt x="15997" y="14400"/>
                    <a:pt x="15078" y="18000"/>
                    <a:pt x="14043" y="19800"/>
                  </a:cubicBezTo>
                  <a:cubicBezTo>
                    <a:pt x="13009" y="21600"/>
                    <a:pt x="11861" y="21600"/>
                    <a:pt x="11171" y="20850"/>
                  </a:cubicBezTo>
                  <a:cubicBezTo>
                    <a:pt x="10482" y="20100"/>
                    <a:pt x="10252" y="18600"/>
                    <a:pt x="11286" y="15450"/>
                  </a:cubicBezTo>
                  <a:cubicBezTo>
                    <a:pt x="12320" y="12300"/>
                    <a:pt x="14618" y="7500"/>
                    <a:pt x="16456" y="4650"/>
                  </a:cubicBezTo>
                  <a:cubicBezTo>
                    <a:pt x="18295" y="1800"/>
                    <a:pt x="19673" y="900"/>
                    <a:pt x="21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245577" y="3937911"/>
              <a:ext cx="365373" cy="29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09" fill="norm" stroke="1" extrusionOk="0">
                  <a:moveTo>
                    <a:pt x="797" y="13308"/>
                  </a:moveTo>
                  <a:cubicBezTo>
                    <a:pt x="1415" y="13762"/>
                    <a:pt x="2032" y="14215"/>
                    <a:pt x="2649" y="14139"/>
                  </a:cubicBezTo>
                  <a:cubicBezTo>
                    <a:pt x="3266" y="14064"/>
                    <a:pt x="3883" y="13459"/>
                    <a:pt x="4192" y="12780"/>
                  </a:cubicBezTo>
                  <a:cubicBezTo>
                    <a:pt x="4500" y="12100"/>
                    <a:pt x="4500" y="11345"/>
                    <a:pt x="4192" y="10967"/>
                  </a:cubicBezTo>
                  <a:cubicBezTo>
                    <a:pt x="3883" y="10590"/>
                    <a:pt x="3266" y="10590"/>
                    <a:pt x="2525" y="11496"/>
                  </a:cubicBezTo>
                  <a:cubicBezTo>
                    <a:pt x="1785" y="12402"/>
                    <a:pt x="921" y="14215"/>
                    <a:pt x="427" y="15574"/>
                  </a:cubicBezTo>
                  <a:cubicBezTo>
                    <a:pt x="-67" y="16934"/>
                    <a:pt x="-190" y="17840"/>
                    <a:pt x="365" y="18746"/>
                  </a:cubicBezTo>
                  <a:cubicBezTo>
                    <a:pt x="921" y="19652"/>
                    <a:pt x="2155" y="20559"/>
                    <a:pt x="3760" y="20181"/>
                  </a:cubicBezTo>
                  <a:cubicBezTo>
                    <a:pt x="5364" y="19804"/>
                    <a:pt x="7339" y="18142"/>
                    <a:pt x="8450" y="16934"/>
                  </a:cubicBezTo>
                  <a:cubicBezTo>
                    <a:pt x="9561" y="15725"/>
                    <a:pt x="9808" y="14970"/>
                    <a:pt x="9623" y="14441"/>
                  </a:cubicBezTo>
                  <a:cubicBezTo>
                    <a:pt x="9437" y="13913"/>
                    <a:pt x="8820" y="13611"/>
                    <a:pt x="8203" y="13686"/>
                  </a:cubicBezTo>
                  <a:cubicBezTo>
                    <a:pt x="7586" y="13762"/>
                    <a:pt x="6969" y="14215"/>
                    <a:pt x="6475" y="14743"/>
                  </a:cubicBezTo>
                  <a:cubicBezTo>
                    <a:pt x="5981" y="15272"/>
                    <a:pt x="5611" y="15876"/>
                    <a:pt x="5426" y="16556"/>
                  </a:cubicBezTo>
                  <a:cubicBezTo>
                    <a:pt x="5241" y="17236"/>
                    <a:pt x="5241" y="17991"/>
                    <a:pt x="5488" y="18595"/>
                  </a:cubicBezTo>
                  <a:cubicBezTo>
                    <a:pt x="5735" y="19199"/>
                    <a:pt x="6228" y="19652"/>
                    <a:pt x="7463" y="19728"/>
                  </a:cubicBezTo>
                  <a:cubicBezTo>
                    <a:pt x="8697" y="19804"/>
                    <a:pt x="10672" y="19501"/>
                    <a:pt x="11906" y="19124"/>
                  </a:cubicBezTo>
                  <a:cubicBezTo>
                    <a:pt x="13140" y="18746"/>
                    <a:pt x="13634" y="18293"/>
                    <a:pt x="14251" y="17613"/>
                  </a:cubicBezTo>
                  <a:cubicBezTo>
                    <a:pt x="14868" y="16934"/>
                    <a:pt x="15609" y="16027"/>
                    <a:pt x="15671" y="15574"/>
                  </a:cubicBezTo>
                  <a:cubicBezTo>
                    <a:pt x="15732" y="15121"/>
                    <a:pt x="15115" y="15121"/>
                    <a:pt x="14498" y="15423"/>
                  </a:cubicBezTo>
                  <a:cubicBezTo>
                    <a:pt x="13881" y="15725"/>
                    <a:pt x="13264" y="16329"/>
                    <a:pt x="12770" y="16934"/>
                  </a:cubicBezTo>
                  <a:cubicBezTo>
                    <a:pt x="12276" y="17538"/>
                    <a:pt x="11906" y="18142"/>
                    <a:pt x="11659" y="18822"/>
                  </a:cubicBezTo>
                  <a:cubicBezTo>
                    <a:pt x="11412" y="19501"/>
                    <a:pt x="11289" y="20257"/>
                    <a:pt x="11536" y="20710"/>
                  </a:cubicBezTo>
                  <a:cubicBezTo>
                    <a:pt x="11783" y="21163"/>
                    <a:pt x="12400" y="21314"/>
                    <a:pt x="13202" y="20710"/>
                  </a:cubicBezTo>
                  <a:cubicBezTo>
                    <a:pt x="14004" y="20106"/>
                    <a:pt x="14992" y="18746"/>
                    <a:pt x="16288" y="16103"/>
                  </a:cubicBezTo>
                  <a:cubicBezTo>
                    <a:pt x="17584" y="13459"/>
                    <a:pt x="19188" y="9532"/>
                    <a:pt x="20052" y="7191"/>
                  </a:cubicBezTo>
                  <a:cubicBezTo>
                    <a:pt x="20916" y="4850"/>
                    <a:pt x="21040" y="4094"/>
                    <a:pt x="21163" y="3037"/>
                  </a:cubicBezTo>
                  <a:cubicBezTo>
                    <a:pt x="21287" y="1980"/>
                    <a:pt x="21410" y="620"/>
                    <a:pt x="21163" y="167"/>
                  </a:cubicBezTo>
                  <a:cubicBezTo>
                    <a:pt x="20916" y="-286"/>
                    <a:pt x="20299" y="167"/>
                    <a:pt x="19620" y="1678"/>
                  </a:cubicBezTo>
                  <a:cubicBezTo>
                    <a:pt x="18941" y="3188"/>
                    <a:pt x="18201" y="5756"/>
                    <a:pt x="17892" y="8777"/>
                  </a:cubicBezTo>
                  <a:cubicBezTo>
                    <a:pt x="17584" y="11798"/>
                    <a:pt x="17707" y="15272"/>
                    <a:pt x="17831" y="1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609299" y="4143460"/>
              <a:ext cx="51898" cy="8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1241" fill="norm" stroke="1" extrusionOk="0">
                  <a:moveTo>
                    <a:pt x="17134" y="0"/>
                  </a:moveTo>
                  <a:cubicBezTo>
                    <a:pt x="12980" y="554"/>
                    <a:pt x="8826" y="1108"/>
                    <a:pt x="5919" y="2769"/>
                  </a:cubicBezTo>
                  <a:cubicBezTo>
                    <a:pt x="3011" y="4431"/>
                    <a:pt x="1350" y="7200"/>
                    <a:pt x="519" y="10523"/>
                  </a:cubicBezTo>
                  <a:cubicBezTo>
                    <a:pt x="-312" y="13846"/>
                    <a:pt x="-312" y="17723"/>
                    <a:pt x="1765" y="19662"/>
                  </a:cubicBezTo>
                  <a:cubicBezTo>
                    <a:pt x="3842" y="21600"/>
                    <a:pt x="7996" y="21600"/>
                    <a:pt x="11319" y="20492"/>
                  </a:cubicBezTo>
                  <a:cubicBezTo>
                    <a:pt x="14642" y="19385"/>
                    <a:pt x="17134" y="17169"/>
                    <a:pt x="18796" y="14400"/>
                  </a:cubicBezTo>
                  <a:cubicBezTo>
                    <a:pt x="20457" y="11631"/>
                    <a:pt x="21288" y="8308"/>
                    <a:pt x="18796" y="6092"/>
                  </a:cubicBezTo>
                  <a:cubicBezTo>
                    <a:pt x="16303" y="3877"/>
                    <a:pt x="10488" y="2769"/>
                    <a:pt x="4673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703755" y="4124822"/>
              <a:ext cx="181245" cy="13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97" fill="norm" stroke="1" extrusionOk="0">
                  <a:moveTo>
                    <a:pt x="0" y="1959"/>
                  </a:moveTo>
                  <a:cubicBezTo>
                    <a:pt x="251" y="5335"/>
                    <a:pt x="502" y="8710"/>
                    <a:pt x="628" y="11409"/>
                  </a:cubicBezTo>
                  <a:cubicBezTo>
                    <a:pt x="753" y="14109"/>
                    <a:pt x="753" y="16134"/>
                    <a:pt x="1005" y="16134"/>
                  </a:cubicBezTo>
                  <a:cubicBezTo>
                    <a:pt x="1256" y="16134"/>
                    <a:pt x="1758" y="14109"/>
                    <a:pt x="2386" y="12253"/>
                  </a:cubicBezTo>
                  <a:cubicBezTo>
                    <a:pt x="3014" y="10397"/>
                    <a:pt x="3767" y="8710"/>
                    <a:pt x="4521" y="7022"/>
                  </a:cubicBezTo>
                  <a:cubicBezTo>
                    <a:pt x="5274" y="5335"/>
                    <a:pt x="6028" y="3647"/>
                    <a:pt x="7033" y="3141"/>
                  </a:cubicBezTo>
                  <a:cubicBezTo>
                    <a:pt x="8037" y="2635"/>
                    <a:pt x="9293" y="3310"/>
                    <a:pt x="9921" y="4491"/>
                  </a:cubicBezTo>
                  <a:cubicBezTo>
                    <a:pt x="10549" y="5672"/>
                    <a:pt x="10549" y="7360"/>
                    <a:pt x="11051" y="7528"/>
                  </a:cubicBezTo>
                  <a:cubicBezTo>
                    <a:pt x="11553" y="7697"/>
                    <a:pt x="12558" y="6347"/>
                    <a:pt x="13437" y="4997"/>
                  </a:cubicBezTo>
                  <a:cubicBezTo>
                    <a:pt x="14316" y="3647"/>
                    <a:pt x="15070" y="2297"/>
                    <a:pt x="16200" y="1285"/>
                  </a:cubicBezTo>
                  <a:cubicBezTo>
                    <a:pt x="17330" y="272"/>
                    <a:pt x="18837" y="-403"/>
                    <a:pt x="19842" y="272"/>
                  </a:cubicBezTo>
                  <a:cubicBezTo>
                    <a:pt x="20847" y="947"/>
                    <a:pt x="21349" y="2972"/>
                    <a:pt x="21474" y="6009"/>
                  </a:cubicBezTo>
                  <a:cubicBezTo>
                    <a:pt x="21600" y="9047"/>
                    <a:pt x="21349" y="13097"/>
                    <a:pt x="20847" y="15797"/>
                  </a:cubicBezTo>
                  <a:cubicBezTo>
                    <a:pt x="20344" y="18497"/>
                    <a:pt x="19591" y="19847"/>
                    <a:pt x="18837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96705" y="5117126"/>
              <a:ext cx="13572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997" y="2661"/>
                  </a:moveTo>
                  <a:cubicBezTo>
                    <a:pt x="665" y="1878"/>
                    <a:pt x="332" y="1096"/>
                    <a:pt x="997" y="626"/>
                  </a:cubicBezTo>
                  <a:cubicBezTo>
                    <a:pt x="1662" y="157"/>
                    <a:pt x="3323" y="0"/>
                    <a:pt x="5483" y="0"/>
                  </a:cubicBezTo>
                  <a:cubicBezTo>
                    <a:pt x="7643" y="0"/>
                    <a:pt x="10302" y="157"/>
                    <a:pt x="12462" y="1409"/>
                  </a:cubicBezTo>
                  <a:cubicBezTo>
                    <a:pt x="14622" y="2661"/>
                    <a:pt x="16283" y="5009"/>
                    <a:pt x="15951" y="6809"/>
                  </a:cubicBezTo>
                  <a:cubicBezTo>
                    <a:pt x="15618" y="8609"/>
                    <a:pt x="13292" y="9861"/>
                    <a:pt x="11132" y="10800"/>
                  </a:cubicBezTo>
                  <a:cubicBezTo>
                    <a:pt x="8972" y="11739"/>
                    <a:pt x="6978" y="12365"/>
                    <a:pt x="6978" y="12678"/>
                  </a:cubicBezTo>
                  <a:cubicBezTo>
                    <a:pt x="6978" y="12991"/>
                    <a:pt x="8972" y="12991"/>
                    <a:pt x="11132" y="13304"/>
                  </a:cubicBezTo>
                  <a:cubicBezTo>
                    <a:pt x="13292" y="13617"/>
                    <a:pt x="15618" y="14243"/>
                    <a:pt x="17446" y="15026"/>
                  </a:cubicBezTo>
                  <a:cubicBezTo>
                    <a:pt x="19274" y="15809"/>
                    <a:pt x="20603" y="16748"/>
                    <a:pt x="21102" y="17609"/>
                  </a:cubicBezTo>
                  <a:cubicBezTo>
                    <a:pt x="21600" y="18470"/>
                    <a:pt x="21268" y="19252"/>
                    <a:pt x="19274" y="20035"/>
                  </a:cubicBezTo>
                  <a:cubicBezTo>
                    <a:pt x="17280" y="20817"/>
                    <a:pt x="13625" y="21600"/>
                    <a:pt x="10135" y="21600"/>
                  </a:cubicBezTo>
                  <a:cubicBezTo>
                    <a:pt x="6646" y="21600"/>
                    <a:pt x="3323" y="20817"/>
                    <a:pt x="0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44355" y="53372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31705" y="5116006"/>
              <a:ext cx="132822" cy="55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61" fill="norm" stroke="1" extrusionOk="0">
                  <a:moveTo>
                    <a:pt x="0" y="6144"/>
                  </a:moveTo>
                  <a:cubicBezTo>
                    <a:pt x="1350" y="9442"/>
                    <a:pt x="2700" y="12740"/>
                    <a:pt x="3544" y="15172"/>
                  </a:cubicBezTo>
                  <a:cubicBezTo>
                    <a:pt x="4387" y="17604"/>
                    <a:pt x="4725" y="19170"/>
                    <a:pt x="4894" y="20159"/>
                  </a:cubicBezTo>
                  <a:cubicBezTo>
                    <a:pt x="5062" y="21149"/>
                    <a:pt x="5062" y="21561"/>
                    <a:pt x="5062" y="21561"/>
                  </a:cubicBezTo>
                  <a:cubicBezTo>
                    <a:pt x="5062" y="21561"/>
                    <a:pt x="5062" y="21149"/>
                    <a:pt x="4894" y="19459"/>
                  </a:cubicBezTo>
                  <a:cubicBezTo>
                    <a:pt x="4725" y="17769"/>
                    <a:pt x="4387" y="14801"/>
                    <a:pt x="4219" y="11750"/>
                  </a:cubicBezTo>
                  <a:cubicBezTo>
                    <a:pt x="4050" y="8700"/>
                    <a:pt x="4050" y="5567"/>
                    <a:pt x="4387" y="3753"/>
                  </a:cubicBezTo>
                  <a:cubicBezTo>
                    <a:pt x="4725" y="1940"/>
                    <a:pt x="5400" y="1445"/>
                    <a:pt x="6244" y="950"/>
                  </a:cubicBezTo>
                  <a:cubicBezTo>
                    <a:pt x="7087" y="456"/>
                    <a:pt x="8100" y="-39"/>
                    <a:pt x="9788" y="2"/>
                  </a:cubicBezTo>
                  <a:cubicBezTo>
                    <a:pt x="11475" y="43"/>
                    <a:pt x="13838" y="621"/>
                    <a:pt x="16031" y="1651"/>
                  </a:cubicBezTo>
                  <a:cubicBezTo>
                    <a:pt x="18225" y="2682"/>
                    <a:pt x="20250" y="4166"/>
                    <a:pt x="20925" y="5361"/>
                  </a:cubicBezTo>
                  <a:cubicBezTo>
                    <a:pt x="21600" y="6556"/>
                    <a:pt x="20925" y="7463"/>
                    <a:pt x="18900" y="8123"/>
                  </a:cubicBezTo>
                  <a:cubicBezTo>
                    <a:pt x="16875" y="8782"/>
                    <a:pt x="13500" y="9195"/>
                    <a:pt x="10631" y="9318"/>
                  </a:cubicBezTo>
                  <a:cubicBezTo>
                    <a:pt x="7762" y="9442"/>
                    <a:pt x="5400" y="9277"/>
                    <a:pt x="4387" y="8988"/>
                  </a:cubicBezTo>
                  <a:cubicBezTo>
                    <a:pt x="3375" y="8700"/>
                    <a:pt x="3712" y="8288"/>
                    <a:pt x="4050" y="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960305" y="5242010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087305" y="5135761"/>
              <a:ext cx="127001" cy="20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157"/>
                  </a:moveTo>
                  <a:cubicBezTo>
                    <a:pt x="2160" y="3161"/>
                    <a:pt x="4320" y="5165"/>
                    <a:pt x="6300" y="8172"/>
                  </a:cubicBezTo>
                  <a:cubicBezTo>
                    <a:pt x="8280" y="11178"/>
                    <a:pt x="10080" y="15186"/>
                    <a:pt x="11520" y="17747"/>
                  </a:cubicBezTo>
                  <a:cubicBezTo>
                    <a:pt x="12960" y="20308"/>
                    <a:pt x="14040" y="21421"/>
                    <a:pt x="14760" y="21421"/>
                  </a:cubicBezTo>
                  <a:cubicBezTo>
                    <a:pt x="15480" y="21421"/>
                    <a:pt x="15840" y="20308"/>
                    <a:pt x="16020" y="16967"/>
                  </a:cubicBezTo>
                  <a:cubicBezTo>
                    <a:pt x="16200" y="13627"/>
                    <a:pt x="16200" y="8060"/>
                    <a:pt x="16380" y="4720"/>
                  </a:cubicBezTo>
                  <a:cubicBezTo>
                    <a:pt x="16560" y="1380"/>
                    <a:pt x="16920" y="266"/>
                    <a:pt x="17820" y="44"/>
                  </a:cubicBezTo>
                  <a:cubicBezTo>
                    <a:pt x="18720" y="-179"/>
                    <a:pt x="20160" y="489"/>
                    <a:pt x="21600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232135" y="4959381"/>
              <a:ext cx="496521" cy="35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07" fill="norm" stroke="1" extrusionOk="0">
                  <a:moveTo>
                    <a:pt x="3638" y="15351"/>
                  </a:moveTo>
                  <a:cubicBezTo>
                    <a:pt x="3638" y="14719"/>
                    <a:pt x="3638" y="14087"/>
                    <a:pt x="3546" y="13456"/>
                  </a:cubicBezTo>
                  <a:cubicBezTo>
                    <a:pt x="3454" y="12824"/>
                    <a:pt x="3270" y="12193"/>
                    <a:pt x="2764" y="12066"/>
                  </a:cubicBezTo>
                  <a:cubicBezTo>
                    <a:pt x="2259" y="11940"/>
                    <a:pt x="1432" y="12319"/>
                    <a:pt x="880" y="13266"/>
                  </a:cubicBezTo>
                  <a:cubicBezTo>
                    <a:pt x="329" y="14214"/>
                    <a:pt x="53" y="15729"/>
                    <a:pt x="7" y="16803"/>
                  </a:cubicBezTo>
                  <a:cubicBezTo>
                    <a:pt x="-39" y="17877"/>
                    <a:pt x="145" y="18508"/>
                    <a:pt x="467" y="18761"/>
                  </a:cubicBezTo>
                  <a:cubicBezTo>
                    <a:pt x="788" y="19014"/>
                    <a:pt x="1248" y="18887"/>
                    <a:pt x="1615" y="18572"/>
                  </a:cubicBezTo>
                  <a:cubicBezTo>
                    <a:pt x="1983" y="18256"/>
                    <a:pt x="2259" y="17751"/>
                    <a:pt x="2489" y="17056"/>
                  </a:cubicBezTo>
                  <a:cubicBezTo>
                    <a:pt x="2718" y="16361"/>
                    <a:pt x="2902" y="15477"/>
                    <a:pt x="2994" y="15414"/>
                  </a:cubicBezTo>
                  <a:cubicBezTo>
                    <a:pt x="3086" y="15351"/>
                    <a:pt x="3086" y="16108"/>
                    <a:pt x="3132" y="16803"/>
                  </a:cubicBezTo>
                  <a:cubicBezTo>
                    <a:pt x="3178" y="17498"/>
                    <a:pt x="3270" y="18129"/>
                    <a:pt x="3546" y="18572"/>
                  </a:cubicBezTo>
                  <a:cubicBezTo>
                    <a:pt x="3821" y="19014"/>
                    <a:pt x="4281" y="19266"/>
                    <a:pt x="4695" y="19014"/>
                  </a:cubicBezTo>
                  <a:cubicBezTo>
                    <a:pt x="5108" y="18761"/>
                    <a:pt x="5476" y="18003"/>
                    <a:pt x="5981" y="15414"/>
                  </a:cubicBezTo>
                  <a:cubicBezTo>
                    <a:pt x="6487" y="12824"/>
                    <a:pt x="7130" y="8403"/>
                    <a:pt x="7498" y="5814"/>
                  </a:cubicBezTo>
                  <a:cubicBezTo>
                    <a:pt x="7866" y="3224"/>
                    <a:pt x="7958" y="2466"/>
                    <a:pt x="8004" y="1645"/>
                  </a:cubicBezTo>
                  <a:cubicBezTo>
                    <a:pt x="8050" y="824"/>
                    <a:pt x="8050" y="-60"/>
                    <a:pt x="7958" y="3"/>
                  </a:cubicBezTo>
                  <a:cubicBezTo>
                    <a:pt x="7866" y="66"/>
                    <a:pt x="7682" y="1077"/>
                    <a:pt x="7406" y="3729"/>
                  </a:cubicBezTo>
                  <a:cubicBezTo>
                    <a:pt x="7130" y="6382"/>
                    <a:pt x="6763" y="10677"/>
                    <a:pt x="6533" y="13645"/>
                  </a:cubicBezTo>
                  <a:cubicBezTo>
                    <a:pt x="6303" y="16614"/>
                    <a:pt x="6211" y="18256"/>
                    <a:pt x="6165" y="19393"/>
                  </a:cubicBezTo>
                  <a:cubicBezTo>
                    <a:pt x="6119" y="20529"/>
                    <a:pt x="6119" y="21161"/>
                    <a:pt x="6349" y="21351"/>
                  </a:cubicBezTo>
                  <a:cubicBezTo>
                    <a:pt x="6579" y="21540"/>
                    <a:pt x="7038" y="21287"/>
                    <a:pt x="7590" y="20024"/>
                  </a:cubicBezTo>
                  <a:cubicBezTo>
                    <a:pt x="8141" y="18761"/>
                    <a:pt x="8785" y="16487"/>
                    <a:pt x="9107" y="14972"/>
                  </a:cubicBezTo>
                  <a:cubicBezTo>
                    <a:pt x="9428" y="13456"/>
                    <a:pt x="9428" y="12698"/>
                    <a:pt x="9336" y="12635"/>
                  </a:cubicBezTo>
                  <a:cubicBezTo>
                    <a:pt x="9244" y="12572"/>
                    <a:pt x="9061" y="13203"/>
                    <a:pt x="8969" y="13835"/>
                  </a:cubicBezTo>
                  <a:cubicBezTo>
                    <a:pt x="8877" y="14466"/>
                    <a:pt x="8877" y="15098"/>
                    <a:pt x="8923" y="15729"/>
                  </a:cubicBezTo>
                  <a:cubicBezTo>
                    <a:pt x="8969" y="16361"/>
                    <a:pt x="9061" y="16993"/>
                    <a:pt x="9336" y="17308"/>
                  </a:cubicBezTo>
                  <a:cubicBezTo>
                    <a:pt x="9612" y="17624"/>
                    <a:pt x="10072" y="17624"/>
                    <a:pt x="10393" y="17245"/>
                  </a:cubicBezTo>
                  <a:cubicBezTo>
                    <a:pt x="10715" y="16866"/>
                    <a:pt x="10899" y="16108"/>
                    <a:pt x="11083" y="15287"/>
                  </a:cubicBezTo>
                  <a:cubicBezTo>
                    <a:pt x="11267" y="14466"/>
                    <a:pt x="11450" y="13582"/>
                    <a:pt x="11542" y="13456"/>
                  </a:cubicBezTo>
                  <a:cubicBezTo>
                    <a:pt x="11634" y="13329"/>
                    <a:pt x="11634" y="13961"/>
                    <a:pt x="11680" y="14908"/>
                  </a:cubicBezTo>
                  <a:cubicBezTo>
                    <a:pt x="11726" y="15856"/>
                    <a:pt x="11818" y="17119"/>
                    <a:pt x="12002" y="18066"/>
                  </a:cubicBezTo>
                  <a:cubicBezTo>
                    <a:pt x="12186" y="19014"/>
                    <a:pt x="12461" y="19645"/>
                    <a:pt x="12829" y="20024"/>
                  </a:cubicBezTo>
                  <a:cubicBezTo>
                    <a:pt x="13197" y="20403"/>
                    <a:pt x="13656" y="20529"/>
                    <a:pt x="14070" y="20403"/>
                  </a:cubicBezTo>
                  <a:cubicBezTo>
                    <a:pt x="14484" y="20277"/>
                    <a:pt x="14851" y="19898"/>
                    <a:pt x="15403" y="18887"/>
                  </a:cubicBezTo>
                  <a:cubicBezTo>
                    <a:pt x="15954" y="17877"/>
                    <a:pt x="16690" y="16235"/>
                    <a:pt x="17103" y="14845"/>
                  </a:cubicBezTo>
                  <a:cubicBezTo>
                    <a:pt x="17517" y="13456"/>
                    <a:pt x="17609" y="12319"/>
                    <a:pt x="17425" y="11940"/>
                  </a:cubicBezTo>
                  <a:cubicBezTo>
                    <a:pt x="17241" y="11561"/>
                    <a:pt x="16781" y="11940"/>
                    <a:pt x="16368" y="12824"/>
                  </a:cubicBezTo>
                  <a:cubicBezTo>
                    <a:pt x="15954" y="13708"/>
                    <a:pt x="15587" y="15098"/>
                    <a:pt x="15403" y="16298"/>
                  </a:cubicBezTo>
                  <a:cubicBezTo>
                    <a:pt x="15219" y="17498"/>
                    <a:pt x="15219" y="18508"/>
                    <a:pt x="15724" y="19140"/>
                  </a:cubicBezTo>
                  <a:cubicBezTo>
                    <a:pt x="16230" y="19772"/>
                    <a:pt x="17241" y="20024"/>
                    <a:pt x="18298" y="19835"/>
                  </a:cubicBezTo>
                  <a:cubicBezTo>
                    <a:pt x="19355" y="19645"/>
                    <a:pt x="20458" y="19014"/>
                    <a:pt x="21561" y="18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020755" y="516581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014405" y="5286460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200" y="18900"/>
                    <a:pt x="6400" y="21600"/>
                    <a:pt x="10000" y="18900"/>
                  </a:cubicBezTo>
                  <a:cubicBezTo>
                    <a:pt x="13600" y="16200"/>
                    <a:pt x="176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776830" y="4866163"/>
              <a:ext cx="103292" cy="48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5" fill="norm" stroke="1" extrusionOk="0">
                  <a:moveTo>
                    <a:pt x="3878" y="8787"/>
                  </a:moveTo>
                  <a:cubicBezTo>
                    <a:pt x="4319" y="11228"/>
                    <a:pt x="4760" y="13670"/>
                    <a:pt x="4980" y="15595"/>
                  </a:cubicBezTo>
                  <a:cubicBezTo>
                    <a:pt x="5201" y="17521"/>
                    <a:pt x="5201" y="18929"/>
                    <a:pt x="5201" y="19915"/>
                  </a:cubicBezTo>
                  <a:cubicBezTo>
                    <a:pt x="5201" y="20902"/>
                    <a:pt x="5201" y="21465"/>
                    <a:pt x="5201" y="21465"/>
                  </a:cubicBezTo>
                  <a:cubicBezTo>
                    <a:pt x="5201" y="21465"/>
                    <a:pt x="5201" y="20902"/>
                    <a:pt x="4540" y="19164"/>
                  </a:cubicBezTo>
                  <a:cubicBezTo>
                    <a:pt x="3878" y="17427"/>
                    <a:pt x="2556" y="14515"/>
                    <a:pt x="1674" y="11651"/>
                  </a:cubicBezTo>
                  <a:cubicBezTo>
                    <a:pt x="793" y="8787"/>
                    <a:pt x="352" y="5969"/>
                    <a:pt x="131" y="4279"/>
                  </a:cubicBezTo>
                  <a:cubicBezTo>
                    <a:pt x="-89" y="2588"/>
                    <a:pt x="-89" y="2025"/>
                    <a:pt x="572" y="1508"/>
                  </a:cubicBezTo>
                  <a:cubicBezTo>
                    <a:pt x="1233" y="992"/>
                    <a:pt x="2556" y="522"/>
                    <a:pt x="4319" y="241"/>
                  </a:cubicBezTo>
                  <a:cubicBezTo>
                    <a:pt x="6082" y="-41"/>
                    <a:pt x="8287" y="-135"/>
                    <a:pt x="10931" y="288"/>
                  </a:cubicBezTo>
                  <a:cubicBezTo>
                    <a:pt x="13576" y="710"/>
                    <a:pt x="16662" y="1649"/>
                    <a:pt x="18646" y="2729"/>
                  </a:cubicBezTo>
                  <a:cubicBezTo>
                    <a:pt x="20629" y="3809"/>
                    <a:pt x="21511" y="5030"/>
                    <a:pt x="21511" y="5875"/>
                  </a:cubicBezTo>
                  <a:cubicBezTo>
                    <a:pt x="21511" y="6721"/>
                    <a:pt x="20629" y="7190"/>
                    <a:pt x="17544" y="7472"/>
                  </a:cubicBezTo>
                  <a:cubicBezTo>
                    <a:pt x="14458" y="7754"/>
                    <a:pt x="9168" y="7848"/>
                    <a:pt x="3878" y="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878005" y="5076910"/>
              <a:ext cx="133351" cy="22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6000"/>
                  </a:moveTo>
                  <a:cubicBezTo>
                    <a:pt x="0" y="4600"/>
                    <a:pt x="0" y="3200"/>
                    <a:pt x="1029" y="2500"/>
                  </a:cubicBezTo>
                  <a:cubicBezTo>
                    <a:pt x="2057" y="1800"/>
                    <a:pt x="4114" y="1800"/>
                    <a:pt x="6514" y="2600"/>
                  </a:cubicBezTo>
                  <a:cubicBezTo>
                    <a:pt x="8914" y="3400"/>
                    <a:pt x="11657" y="5000"/>
                    <a:pt x="13371" y="8100"/>
                  </a:cubicBezTo>
                  <a:cubicBezTo>
                    <a:pt x="15086" y="11200"/>
                    <a:pt x="15771" y="15800"/>
                    <a:pt x="15429" y="18400"/>
                  </a:cubicBezTo>
                  <a:cubicBezTo>
                    <a:pt x="15086" y="21000"/>
                    <a:pt x="13714" y="21600"/>
                    <a:pt x="12857" y="21300"/>
                  </a:cubicBezTo>
                  <a:cubicBezTo>
                    <a:pt x="12000" y="21000"/>
                    <a:pt x="11657" y="19800"/>
                    <a:pt x="12000" y="17100"/>
                  </a:cubicBezTo>
                  <a:cubicBezTo>
                    <a:pt x="12343" y="14400"/>
                    <a:pt x="13371" y="10200"/>
                    <a:pt x="15086" y="7100"/>
                  </a:cubicBezTo>
                  <a:cubicBezTo>
                    <a:pt x="16800" y="4000"/>
                    <a:pt x="19200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246034" y="4888702"/>
              <a:ext cx="114572" cy="45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56" fill="norm" stroke="1" extrusionOk="0">
                  <a:moveTo>
                    <a:pt x="21258" y="1974"/>
                  </a:moveTo>
                  <a:cubicBezTo>
                    <a:pt x="20080" y="1280"/>
                    <a:pt x="18902" y="587"/>
                    <a:pt x="17331" y="240"/>
                  </a:cubicBezTo>
                  <a:cubicBezTo>
                    <a:pt x="15760" y="-107"/>
                    <a:pt x="13796" y="-107"/>
                    <a:pt x="11440" y="438"/>
                  </a:cubicBezTo>
                  <a:cubicBezTo>
                    <a:pt x="9083" y="983"/>
                    <a:pt x="6334" y="2073"/>
                    <a:pt x="3978" y="4203"/>
                  </a:cubicBezTo>
                  <a:cubicBezTo>
                    <a:pt x="1622" y="6333"/>
                    <a:pt x="-342" y="9504"/>
                    <a:pt x="51" y="12328"/>
                  </a:cubicBezTo>
                  <a:cubicBezTo>
                    <a:pt x="443" y="15152"/>
                    <a:pt x="3193" y="17629"/>
                    <a:pt x="5549" y="19016"/>
                  </a:cubicBezTo>
                  <a:cubicBezTo>
                    <a:pt x="7905" y="20403"/>
                    <a:pt x="9869" y="20700"/>
                    <a:pt x="11833" y="20948"/>
                  </a:cubicBezTo>
                  <a:cubicBezTo>
                    <a:pt x="13796" y="21196"/>
                    <a:pt x="15760" y="21394"/>
                    <a:pt x="16938" y="21443"/>
                  </a:cubicBezTo>
                  <a:cubicBezTo>
                    <a:pt x="18116" y="21493"/>
                    <a:pt x="18509" y="21394"/>
                    <a:pt x="18902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496071" y="4903817"/>
              <a:ext cx="302685" cy="37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4380" y="6179"/>
                  </a:moveTo>
                  <a:cubicBezTo>
                    <a:pt x="3625" y="6418"/>
                    <a:pt x="2870" y="6656"/>
                    <a:pt x="2190" y="6597"/>
                  </a:cubicBezTo>
                  <a:cubicBezTo>
                    <a:pt x="1510" y="6537"/>
                    <a:pt x="906" y="6179"/>
                    <a:pt x="529" y="5403"/>
                  </a:cubicBezTo>
                  <a:cubicBezTo>
                    <a:pt x="151" y="4627"/>
                    <a:pt x="0" y="3434"/>
                    <a:pt x="0" y="2479"/>
                  </a:cubicBezTo>
                  <a:cubicBezTo>
                    <a:pt x="0" y="1525"/>
                    <a:pt x="151" y="809"/>
                    <a:pt x="604" y="391"/>
                  </a:cubicBezTo>
                  <a:cubicBezTo>
                    <a:pt x="1057" y="-27"/>
                    <a:pt x="1813" y="-146"/>
                    <a:pt x="3097" y="212"/>
                  </a:cubicBezTo>
                  <a:cubicBezTo>
                    <a:pt x="4380" y="570"/>
                    <a:pt x="6193" y="1405"/>
                    <a:pt x="8459" y="3732"/>
                  </a:cubicBezTo>
                  <a:cubicBezTo>
                    <a:pt x="10724" y="6060"/>
                    <a:pt x="13443" y="9878"/>
                    <a:pt x="15256" y="12742"/>
                  </a:cubicBezTo>
                  <a:cubicBezTo>
                    <a:pt x="17069" y="15606"/>
                    <a:pt x="17975" y="17516"/>
                    <a:pt x="18655" y="18888"/>
                  </a:cubicBezTo>
                  <a:cubicBezTo>
                    <a:pt x="19334" y="20261"/>
                    <a:pt x="19787" y="21096"/>
                    <a:pt x="20241" y="21275"/>
                  </a:cubicBezTo>
                  <a:cubicBezTo>
                    <a:pt x="20694" y="21454"/>
                    <a:pt x="21147" y="20977"/>
                    <a:pt x="21600" y="20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595555" y="4918160"/>
              <a:ext cx="1841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13"/>
                    <a:pt x="19117" y="225"/>
                    <a:pt x="17503" y="1575"/>
                  </a:cubicBezTo>
                  <a:cubicBezTo>
                    <a:pt x="15890" y="2925"/>
                    <a:pt x="13903" y="5513"/>
                    <a:pt x="11545" y="8438"/>
                  </a:cubicBezTo>
                  <a:cubicBezTo>
                    <a:pt x="9186" y="11363"/>
                    <a:pt x="6455" y="14625"/>
                    <a:pt x="4469" y="16875"/>
                  </a:cubicBezTo>
                  <a:cubicBezTo>
                    <a:pt x="2483" y="19125"/>
                    <a:pt x="1241" y="20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784321" y="4765710"/>
              <a:ext cx="128735" cy="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42" fill="norm" stroke="1" extrusionOk="0">
                  <a:moveTo>
                    <a:pt x="3421" y="1420"/>
                  </a:moveTo>
                  <a:cubicBezTo>
                    <a:pt x="5163" y="481"/>
                    <a:pt x="6905" y="-458"/>
                    <a:pt x="7776" y="246"/>
                  </a:cubicBezTo>
                  <a:cubicBezTo>
                    <a:pt x="8647" y="951"/>
                    <a:pt x="8647" y="3299"/>
                    <a:pt x="7602" y="6585"/>
                  </a:cubicBezTo>
                  <a:cubicBezTo>
                    <a:pt x="6557" y="9872"/>
                    <a:pt x="4466" y="14099"/>
                    <a:pt x="2724" y="16916"/>
                  </a:cubicBezTo>
                  <a:cubicBezTo>
                    <a:pt x="983" y="19733"/>
                    <a:pt x="-411" y="21142"/>
                    <a:pt x="112" y="21142"/>
                  </a:cubicBezTo>
                  <a:cubicBezTo>
                    <a:pt x="634" y="21142"/>
                    <a:pt x="3073" y="19733"/>
                    <a:pt x="6034" y="18325"/>
                  </a:cubicBezTo>
                  <a:cubicBezTo>
                    <a:pt x="8995" y="16916"/>
                    <a:pt x="12479" y="15507"/>
                    <a:pt x="15092" y="15272"/>
                  </a:cubicBezTo>
                  <a:cubicBezTo>
                    <a:pt x="17705" y="15038"/>
                    <a:pt x="19447" y="15977"/>
                    <a:pt x="21189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868605" y="5159460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896121" y="5197560"/>
              <a:ext cx="9948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706" y="0"/>
                  </a:moveTo>
                  <a:cubicBezTo>
                    <a:pt x="11030" y="2291"/>
                    <a:pt x="7353" y="4582"/>
                    <a:pt x="4596" y="6545"/>
                  </a:cubicBezTo>
                  <a:cubicBezTo>
                    <a:pt x="1838" y="8509"/>
                    <a:pt x="0" y="10145"/>
                    <a:pt x="0" y="11455"/>
                  </a:cubicBezTo>
                  <a:cubicBezTo>
                    <a:pt x="0" y="12764"/>
                    <a:pt x="1838" y="13745"/>
                    <a:pt x="5745" y="15382"/>
                  </a:cubicBezTo>
                  <a:cubicBezTo>
                    <a:pt x="9651" y="17018"/>
                    <a:pt x="15626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465505" y="4943560"/>
              <a:ext cx="207900" cy="31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9" fill="norm" stroke="1" extrusionOk="0">
                  <a:moveTo>
                    <a:pt x="0" y="0"/>
                  </a:moveTo>
                  <a:cubicBezTo>
                    <a:pt x="1527" y="1279"/>
                    <a:pt x="3055" y="2558"/>
                    <a:pt x="6109" y="4050"/>
                  </a:cubicBezTo>
                  <a:cubicBezTo>
                    <a:pt x="9164" y="5542"/>
                    <a:pt x="13745" y="7247"/>
                    <a:pt x="16582" y="8242"/>
                  </a:cubicBezTo>
                  <a:cubicBezTo>
                    <a:pt x="19418" y="9237"/>
                    <a:pt x="20509" y="9521"/>
                    <a:pt x="21055" y="10018"/>
                  </a:cubicBezTo>
                  <a:cubicBezTo>
                    <a:pt x="21600" y="10516"/>
                    <a:pt x="21600" y="11226"/>
                    <a:pt x="20727" y="12008"/>
                  </a:cubicBezTo>
                  <a:cubicBezTo>
                    <a:pt x="19855" y="12789"/>
                    <a:pt x="18109" y="13642"/>
                    <a:pt x="15055" y="15063"/>
                  </a:cubicBezTo>
                  <a:cubicBezTo>
                    <a:pt x="12000" y="16484"/>
                    <a:pt x="7636" y="18474"/>
                    <a:pt x="5127" y="19753"/>
                  </a:cubicBezTo>
                  <a:cubicBezTo>
                    <a:pt x="2618" y="21032"/>
                    <a:pt x="1964" y="21600"/>
                    <a:pt x="2400" y="21458"/>
                  </a:cubicBezTo>
                  <a:cubicBezTo>
                    <a:pt x="2836" y="21316"/>
                    <a:pt x="4364" y="20463"/>
                    <a:pt x="5891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989141" y="4914214"/>
              <a:ext cx="211197" cy="36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52" fill="norm" stroke="1" extrusionOk="0">
                  <a:moveTo>
                    <a:pt x="14179" y="3604"/>
                  </a:moveTo>
                  <a:cubicBezTo>
                    <a:pt x="14179" y="2979"/>
                    <a:pt x="14179" y="2355"/>
                    <a:pt x="14284" y="1668"/>
                  </a:cubicBezTo>
                  <a:cubicBezTo>
                    <a:pt x="14389" y="982"/>
                    <a:pt x="14598" y="233"/>
                    <a:pt x="14074" y="45"/>
                  </a:cubicBezTo>
                  <a:cubicBezTo>
                    <a:pt x="13550" y="-142"/>
                    <a:pt x="12292" y="233"/>
                    <a:pt x="10404" y="1481"/>
                  </a:cubicBezTo>
                  <a:cubicBezTo>
                    <a:pt x="8517" y="2730"/>
                    <a:pt x="6000" y="4852"/>
                    <a:pt x="4008" y="7412"/>
                  </a:cubicBezTo>
                  <a:cubicBezTo>
                    <a:pt x="2016" y="9971"/>
                    <a:pt x="548" y="12968"/>
                    <a:pt x="128" y="15090"/>
                  </a:cubicBezTo>
                  <a:cubicBezTo>
                    <a:pt x="-291" y="17213"/>
                    <a:pt x="338" y="18461"/>
                    <a:pt x="1701" y="19460"/>
                  </a:cubicBezTo>
                  <a:cubicBezTo>
                    <a:pt x="3064" y="20459"/>
                    <a:pt x="5161" y="21208"/>
                    <a:pt x="7678" y="21333"/>
                  </a:cubicBezTo>
                  <a:cubicBezTo>
                    <a:pt x="10194" y="21458"/>
                    <a:pt x="13130" y="20959"/>
                    <a:pt x="15647" y="19710"/>
                  </a:cubicBezTo>
                  <a:cubicBezTo>
                    <a:pt x="18163" y="18461"/>
                    <a:pt x="20260" y="16464"/>
                    <a:pt x="20785" y="13530"/>
                  </a:cubicBezTo>
                  <a:cubicBezTo>
                    <a:pt x="21309" y="10596"/>
                    <a:pt x="20260" y="6725"/>
                    <a:pt x="19212" y="4478"/>
                  </a:cubicBezTo>
                  <a:cubicBezTo>
                    <a:pt x="18163" y="2230"/>
                    <a:pt x="17115" y="1606"/>
                    <a:pt x="15332" y="1544"/>
                  </a:cubicBezTo>
                  <a:cubicBezTo>
                    <a:pt x="13550" y="1481"/>
                    <a:pt x="11033" y="1981"/>
                    <a:pt x="9775" y="2917"/>
                  </a:cubicBezTo>
                  <a:cubicBezTo>
                    <a:pt x="8517" y="3853"/>
                    <a:pt x="8517" y="5227"/>
                    <a:pt x="8517" y="6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5113205" y="5172160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320"/>
                    <a:pt x="11520" y="8640"/>
                    <a:pt x="15120" y="12240"/>
                  </a:cubicBezTo>
                  <a:cubicBezTo>
                    <a:pt x="18720" y="15840"/>
                    <a:pt x="2016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267721" y="5229310"/>
              <a:ext cx="76287" cy="11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50" fill="norm" stroke="1" extrusionOk="0">
                  <a:moveTo>
                    <a:pt x="15178" y="1137"/>
                  </a:moveTo>
                  <a:cubicBezTo>
                    <a:pt x="12259" y="758"/>
                    <a:pt x="9341" y="379"/>
                    <a:pt x="7005" y="947"/>
                  </a:cubicBezTo>
                  <a:cubicBezTo>
                    <a:pt x="4670" y="1516"/>
                    <a:pt x="2919" y="3032"/>
                    <a:pt x="1751" y="5684"/>
                  </a:cubicBezTo>
                  <a:cubicBezTo>
                    <a:pt x="584" y="8337"/>
                    <a:pt x="0" y="12126"/>
                    <a:pt x="0" y="14968"/>
                  </a:cubicBezTo>
                  <a:cubicBezTo>
                    <a:pt x="0" y="17811"/>
                    <a:pt x="584" y="19705"/>
                    <a:pt x="2919" y="20653"/>
                  </a:cubicBezTo>
                  <a:cubicBezTo>
                    <a:pt x="5254" y="21600"/>
                    <a:pt x="9341" y="21600"/>
                    <a:pt x="12843" y="19326"/>
                  </a:cubicBezTo>
                  <a:cubicBezTo>
                    <a:pt x="16346" y="17053"/>
                    <a:pt x="19265" y="12505"/>
                    <a:pt x="20432" y="9284"/>
                  </a:cubicBezTo>
                  <a:cubicBezTo>
                    <a:pt x="21600" y="6063"/>
                    <a:pt x="21016" y="4168"/>
                    <a:pt x="19265" y="2842"/>
                  </a:cubicBezTo>
                  <a:cubicBezTo>
                    <a:pt x="17514" y="1516"/>
                    <a:pt x="14595" y="758"/>
                    <a:pt x="116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378024" y="5121360"/>
              <a:ext cx="91332" cy="24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530" fill="norm" stroke="1" extrusionOk="0">
                  <a:moveTo>
                    <a:pt x="3307" y="0"/>
                  </a:moveTo>
                  <a:cubicBezTo>
                    <a:pt x="3787" y="4097"/>
                    <a:pt x="4267" y="8193"/>
                    <a:pt x="4507" y="11266"/>
                  </a:cubicBezTo>
                  <a:cubicBezTo>
                    <a:pt x="4747" y="14338"/>
                    <a:pt x="4747" y="16386"/>
                    <a:pt x="4267" y="17969"/>
                  </a:cubicBezTo>
                  <a:cubicBezTo>
                    <a:pt x="3787" y="19552"/>
                    <a:pt x="2827" y="20669"/>
                    <a:pt x="2347" y="20762"/>
                  </a:cubicBezTo>
                  <a:cubicBezTo>
                    <a:pt x="1867" y="20855"/>
                    <a:pt x="1867" y="19924"/>
                    <a:pt x="2827" y="18434"/>
                  </a:cubicBezTo>
                  <a:cubicBezTo>
                    <a:pt x="3787" y="16945"/>
                    <a:pt x="5707" y="14897"/>
                    <a:pt x="7627" y="13593"/>
                  </a:cubicBezTo>
                  <a:cubicBezTo>
                    <a:pt x="9547" y="12290"/>
                    <a:pt x="11467" y="11731"/>
                    <a:pt x="13387" y="11731"/>
                  </a:cubicBezTo>
                  <a:cubicBezTo>
                    <a:pt x="15307" y="11731"/>
                    <a:pt x="17227" y="12290"/>
                    <a:pt x="18667" y="13034"/>
                  </a:cubicBezTo>
                  <a:cubicBezTo>
                    <a:pt x="20107" y="13779"/>
                    <a:pt x="21067" y="14710"/>
                    <a:pt x="20587" y="16014"/>
                  </a:cubicBezTo>
                  <a:cubicBezTo>
                    <a:pt x="20107" y="17317"/>
                    <a:pt x="18187" y="18993"/>
                    <a:pt x="16027" y="20017"/>
                  </a:cubicBezTo>
                  <a:cubicBezTo>
                    <a:pt x="13867" y="21041"/>
                    <a:pt x="11467" y="21414"/>
                    <a:pt x="8827" y="21507"/>
                  </a:cubicBezTo>
                  <a:cubicBezTo>
                    <a:pt x="6187" y="21600"/>
                    <a:pt x="3307" y="21414"/>
                    <a:pt x="1627" y="20855"/>
                  </a:cubicBezTo>
                  <a:cubicBezTo>
                    <a:pt x="-53" y="20297"/>
                    <a:pt x="-533" y="19366"/>
                    <a:pt x="667" y="18434"/>
                  </a:cubicBezTo>
                  <a:cubicBezTo>
                    <a:pt x="1867" y="17503"/>
                    <a:pt x="4747" y="16572"/>
                    <a:pt x="7627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5494205" y="5229310"/>
              <a:ext cx="90629" cy="15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71" fill="norm" stroke="1" extrusionOk="0">
                  <a:moveTo>
                    <a:pt x="13255" y="0"/>
                  </a:moveTo>
                  <a:cubicBezTo>
                    <a:pt x="10800" y="0"/>
                    <a:pt x="8345" y="0"/>
                    <a:pt x="7118" y="750"/>
                  </a:cubicBezTo>
                  <a:cubicBezTo>
                    <a:pt x="5891" y="1500"/>
                    <a:pt x="5891" y="3000"/>
                    <a:pt x="5891" y="4650"/>
                  </a:cubicBezTo>
                  <a:cubicBezTo>
                    <a:pt x="5891" y="6300"/>
                    <a:pt x="5891" y="8100"/>
                    <a:pt x="7855" y="10050"/>
                  </a:cubicBezTo>
                  <a:cubicBezTo>
                    <a:pt x="9818" y="12000"/>
                    <a:pt x="13745" y="14100"/>
                    <a:pt x="16691" y="15600"/>
                  </a:cubicBezTo>
                  <a:cubicBezTo>
                    <a:pt x="19636" y="17100"/>
                    <a:pt x="21600" y="18000"/>
                    <a:pt x="20864" y="18900"/>
                  </a:cubicBezTo>
                  <a:cubicBezTo>
                    <a:pt x="20127" y="19800"/>
                    <a:pt x="16691" y="20700"/>
                    <a:pt x="13500" y="21150"/>
                  </a:cubicBezTo>
                  <a:cubicBezTo>
                    <a:pt x="10309" y="21600"/>
                    <a:pt x="7364" y="21600"/>
                    <a:pt x="5155" y="21000"/>
                  </a:cubicBezTo>
                  <a:cubicBezTo>
                    <a:pt x="2945" y="20400"/>
                    <a:pt x="1473" y="19200"/>
                    <a:pt x="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5983155" y="4784810"/>
              <a:ext cx="40730" cy="67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0" y="0"/>
                  </a:moveTo>
                  <a:cubicBezTo>
                    <a:pt x="3240" y="1625"/>
                    <a:pt x="6480" y="3250"/>
                    <a:pt x="10260" y="5282"/>
                  </a:cubicBezTo>
                  <a:cubicBezTo>
                    <a:pt x="14040" y="7313"/>
                    <a:pt x="18360" y="9750"/>
                    <a:pt x="19980" y="12019"/>
                  </a:cubicBezTo>
                  <a:cubicBezTo>
                    <a:pt x="21600" y="14287"/>
                    <a:pt x="20520" y="16386"/>
                    <a:pt x="18900" y="17842"/>
                  </a:cubicBezTo>
                  <a:cubicBezTo>
                    <a:pt x="17280" y="19298"/>
                    <a:pt x="15120" y="20110"/>
                    <a:pt x="13500" y="20686"/>
                  </a:cubicBezTo>
                  <a:cubicBezTo>
                    <a:pt x="11880" y="21261"/>
                    <a:pt x="10800" y="21600"/>
                    <a:pt x="10260" y="21600"/>
                  </a:cubicBezTo>
                  <a:cubicBezTo>
                    <a:pt x="9720" y="21600"/>
                    <a:pt x="9720" y="21261"/>
                    <a:pt x="10800" y="20923"/>
                  </a:cubicBezTo>
                  <a:cubicBezTo>
                    <a:pt x="11880" y="20584"/>
                    <a:pt x="14040" y="20246"/>
                    <a:pt x="16200" y="1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345105" y="4930860"/>
              <a:ext cx="2286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200"/>
                    <a:pt x="6400" y="6400"/>
                    <a:pt x="8900" y="9133"/>
                  </a:cubicBezTo>
                  <a:cubicBezTo>
                    <a:pt x="11400" y="11867"/>
                    <a:pt x="13200" y="14133"/>
                    <a:pt x="15200" y="16133"/>
                  </a:cubicBezTo>
                  <a:cubicBezTo>
                    <a:pt x="17200" y="18133"/>
                    <a:pt x="19400" y="19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6374774" y="4968960"/>
              <a:ext cx="179882" cy="35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9" fill="norm" stroke="1" extrusionOk="0">
                  <a:moveTo>
                    <a:pt x="21345" y="0"/>
                  </a:moveTo>
                  <a:cubicBezTo>
                    <a:pt x="20089" y="128"/>
                    <a:pt x="18833" y="256"/>
                    <a:pt x="16950" y="1534"/>
                  </a:cubicBezTo>
                  <a:cubicBezTo>
                    <a:pt x="15066" y="2812"/>
                    <a:pt x="12554" y="5240"/>
                    <a:pt x="10043" y="8244"/>
                  </a:cubicBezTo>
                  <a:cubicBezTo>
                    <a:pt x="7531" y="11247"/>
                    <a:pt x="5019" y="14826"/>
                    <a:pt x="3387" y="16935"/>
                  </a:cubicBezTo>
                  <a:cubicBezTo>
                    <a:pt x="1754" y="19044"/>
                    <a:pt x="1001" y="19683"/>
                    <a:pt x="498" y="20322"/>
                  </a:cubicBezTo>
                  <a:cubicBezTo>
                    <a:pt x="-4" y="20961"/>
                    <a:pt x="-255" y="21600"/>
                    <a:pt x="373" y="21472"/>
                  </a:cubicBezTo>
                  <a:cubicBezTo>
                    <a:pt x="1001" y="21344"/>
                    <a:pt x="2508" y="20450"/>
                    <a:pt x="4015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6910255" y="4924510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143"/>
                    <a:pt x="18000" y="10286"/>
                    <a:pt x="14400" y="13886"/>
                  </a:cubicBezTo>
                  <a:cubicBezTo>
                    <a:pt x="10800" y="17486"/>
                    <a:pt x="54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802305" y="5222960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0" y="18514"/>
                    <a:pt x="3960" y="15429"/>
                    <a:pt x="7560" y="11829"/>
                  </a:cubicBezTo>
                  <a:cubicBezTo>
                    <a:pt x="11160" y="8229"/>
                    <a:pt x="1638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7189655" y="4924510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14"/>
                    <a:pt x="9600" y="8229"/>
                    <a:pt x="13200" y="11829"/>
                  </a:cubicBezTo>
                  <a:cubicBezTo>
                    <a:pt x="16800" y="15429"/>
                    <a:pt x="192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202811" y="4991914"/>
              <a:ext cx="145595" cy="28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86" fill="norm" stroke="1" extrusionOk="0">
                  <a:moveTo>
                    <a:pt x="21225" y="1112"/>
                  </a:moveTo>
                  <a:cubicBezTo>
                    <a:pt x="20299" y="491"/>
                    <a:pt x="19374" y="-131"/>
                    <a:pt x="18448" y="24"/>
                  </a:cubicBezTo>
                  <a:cubicBezTo>
                    <a:pt x="17522" y="180"/>
                    <a:pt x="16596" y="1112"/>
                    <a:pt x="14591" y="3521"/>
                  </a:cubicBezTo>
                  <a:cubicBezTo>
                    <a:pt x="12585" y="5929"/>
                    <a:pt x="9499" y="9814"/>
                    <a:pt x="7031" y="12611"/>
                  </a:cubicBezTo>
                  <a:cubicBezTo>
                    <a:pt x="4562" y="15409"/>
                    <a:pt x="2711" y="17118"/>
                    <a:pt x="1476" y="18516"/>
                  </a:cubicBezTo>
                  <a:cubicBezTo>
                    <a:pt x="242" y="19915"/>
                    <a:pt x="-375" y="21003"/>
                    <a:pt x="242" y="21236"/>
                  </a:cubicBezTo>
                  <a:cubicBezTo>
                    <a:pt x="859" y="21469"/>
                    <a:pt x="2711" y="20847"/>
                    <a:pt x="4099" y="20226"/>
                  </a:cubicBezTo>
                  <a:cubicBezTo>
                    <a:pt x="5488" y="19604"/>
                    <a:pt x="6414" y="18983"/>
                    <a:pt x="7339" y="1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316655" y="4854660"/>
              <a:ext cx="18315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7876" y="0"/>
                  </a:moveTo>
                  <a:cubicBezTo>
                    <a:pt x="19614" y="2829"/>
                    <a:pt x="21352" y="5657"/>
                    <a:pt x="21476" y="8486"/>
                  </a:cubicBezTo>
                  <a:cubicBezTo>
                    <a:pt x="21600" y="11314"/>
                    <a:pt x="20110" y="14143"/>
                    <a:pt x="17628" y="16329"/>
                  </a:cubicBezTo>
                  <a:cubicBezTo>
                    <a:pt x="15145" y="18514"/>
                    <a:pt x="11669" y="20057"/>
                    <a:pt x="8566" y="20829"/>
                  </a:cubicBezTo>
                  <a:cubicBezTo>
                    <a:pt x="5462" y="21600"/>
                    <a:pt x="273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595555" y="5578560"/>
              <a:ext cx="160077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0" y="0"/>
                  </a:moveTo>
                  <a:cubicBezTo>
                    <a:pt x="912" y="655"/>
                    <a:pt x="1824" y="1309"/>
                    <a:pt x="2864" y="1636"/>
                  </a:cubicBezTo>
                  <a:cubicBezTo>
                    <a:pt x="3904" y="1964"/>
                    <a:pt x="5072" y="1964"/>
                    <a:pt x="6283" y="1964"/>
                  </a:cubicBezTo>
                  <a:cubicBezTo>
                    <a:pt x="7494" y="1964"/>
                    <a:pt x="8748" y="1964"/>
                    <a:pt x="9974" y="1636"/>
                  </a:cubicBezTo>
                  <a:cubicBezTo>
                    <a:pt x="11199" y="1309"/>
                    <a:pt x="12396" y="655"/>
                    <a:pt x="13550" y="327"/>
                  </a:cubicBezTo>
                  <a:cubicBezTo>
                    <a:pt x="14704" y="0"/>
                    <a:pt x="15815" y="0"/>
                    <a:pt x="16941" y="982"/>
                  </a:cubicBezTo>
                  <a:cubicBezTo>
                    <a:pt x="18066" y="1964"/>
                    <a:pt x="19206" y="3927"/>
                    <a:pt x="19876" y="4909"/>
                  </a:cubicBezTo>
                  <a:cubicBezTo>
                    <a:pt x="20546" y="5891"/>
                    <a:pt x="20745" y="5891"/>
                    <a:pt x="20973" y="6545"/>
                  </a:cubicBezTo>
                  <a:cubicBezTo>
                    <a:pt x="21201" y="7200"/>
                    <a:pt x="21458" y="8509"/>
                    <a:pt x="21529" y="10145"/>
                  </a:cubicBezTo>
                  <a:cubicBezTo>
                    <a:pt x="21600" y="11782"/>
                    <a:pt x="21486" y="13745"/>
                    <a:pt x="21358" y="15709"/>
                  </a:cubicBezTo>
                  <a:cubicBezTo>
                    <a:pt x="21230" y="17673"/>
                    <a:pt x="21087" y="19636"/>
                    <a:pt x="20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500305" y="5756785"/>
              <a:ext cx="1562101" cy="5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7039"/>
                  </a:moveTo>
                  <a:cubicBezTo>
                    <a:pt x="966" y="4639"/>
                    <a:pt x="1932" y="2239"/>
                    <a:pt x="2956" y="1039"/>
                  </a:cubicBezTo>
                  <a:cubicBezTo>
                    <a:pt x="3980" y="-161"/>
                    <a:pt x="5063" y="-161"/>
                    <a:pt x="6132" y="239"/>
                  </a:cubicBezTo>
                  <a:cubicBezTo>
                    <a:pt x="7200" y="639"/>
                    <a:pt x="8254" y="1439"/>
                    <a:pt x="9366" y="2639"/>
                  </a:cubicBezTo>
                  <a:cubicBezTo>
                    <a:pt x="10478" y="3839"/>
                    <a:pt x="11649" y="5439"/>
                    <a:pt x="12951" y="7039"/>
                  </a:cubicBezTo>
                  <a:cubicBezTo>
                    <a:pt x="14254" y="8639"/>
                    <a:pt x="15688" y="10239"/>
                    <a:pt x="16976" y="11839"/>
                  </a:cubicBezTo>
                  <a:cubicBezTo>
                    <a:pt x="18263" y="13439"/>
                    <a:pt x="19405" y="15039"/>
                    <a:pt x="20151" y="16639"/>
                  </a:cubicBezTo>
                  <a:cubicBezTo>
                    <a:pt x="20898" y="18239"/>
                    <a:pt x="21249" y="1983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0" y="6323626"/>
              <a:ext cx="230056" cy="33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6" fill="norm" stroke="1" extrusionOk="0">
                  <a:moveTo>
                    <a:pt x="12506" y="1878"/>
                  </a:moveTo>
                  <a:cubicBezTo>
                    <a:pt x="13095" y="939"/>
                    <a:pt x="13684" y="0"/>
                    <a:pt x="13880" y="0"/>
                  </a:cubicBezTo>
                  <a:cubicBezTo>
                    <a:pt x="14077" y="0"/>
                    <a:pt x="13880" y="939"/>
                    <a:pt x="12407" y="3354"/>
                  </a:cubicBezTo>
                  <a:cubicBezTo>
                    <a:pt x="10935" y="5769"/>
                    <a:pt x="8186" y="9660"/>
                    <a:pt x="5927" y="12611"/>
                  </a:cubicBezTo>
                  <a:cubicBezTo>
                    <a:pt x="3669" y="15563"/>
                    <a:pt x="1902" y="17575"/>
                    <a:pt x="920" y="18917"/>
                  </a:cubicBezTo>
                  <a:cubicBezTo>
                    <a:pt x="-62" y="20258"/>
                    <a:pt x="-258" y="20929"/>
                    <a:pt x="331" y="21265"/>
                  </a:cubicBezTo>
                  <a:cubicBezTo>
                    <a:pt x="920" y="21600"/>
                    <a:pt x="2295" y="21600"/>
                    <a:pt x="5338" y="21265"/>
                  </a:cubicBezTo>
                  <a:cubicBezTo>
                    <a:pt x="8382" y="20929"/>
                    <a:pt x="13095" y="20258"/>
                    <a:pt x="16040" y="19722"/>
                  </a:cubicBezTo>
                  <a:cubicBezTo>
                    <a:pt x="18986" y="19185"/>
                    <a:pt x="20164" y="18783"/>
                    <a:pt x="21342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72905" y="6531060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400"/>
                    <a:pt x="0" y="4800"/>
                    <a:pt x="0" y="8400"/>
                  </a:cubicBezTo>
                  <a:cubicBezTo>
                    <a:pt x="0" y="12000"/>
                    <a:pt x="10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99905" y="661996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01843" y="6289752"/>
              <a:ext cx="136697" cy="43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404" fill="norm" stroke="1" extrusionOk="0">
                  <a:moveTo>
                    <a:pt x="5435" y="5609"/>
                  </a:moveTo>
                  <a:cubicBezTo>
                    <a:pt x="4799" y="9659"/>
                    <a:pt x="4164" y="13709"/>
                    <a:pt x="3688" y="16045"/>
                  </a:cubicBezTo>
                  <a:cubicBezTo>
                    <a:pt x="3211" y="18382"/>
                    <a:pt x="2893" y="19005"/>
                    <a:pt x="2417" y="19732"/>
                  </a:cubicBezTo>
                  <a:cubicBezTo>
                    <a:pt x="1941" y="20459"/>
                    <a:pt x="1305" y="21289"/>
                    <a:pt x="988" y="21393"/>
                  </a:cubicBezTo>
                  <a:cubicBezTo>
                    <a:pt x="670" y="21497"/>
                    <a:pt x="670" y="20874"/>
                    <a:pt x="829" y="18693"/>
                  </a:cubicBezTo>
                  <a:cubicBezTo>
                    <a:pt x="988" y="16512"/>
                    <a:pt x="1305" y="12774"/>
                    <a:pt x="2258" y="9710"/>
                  </a:cubicBezTo>
                  <a:cubicBezTo>
                    <a:pt x="3211" y="6647"/>
                    <a:pt x="4799" y="4259"/>
                    <a:pt x="6070" y="2805"/>
                  </a:cubicBezTo>
                  <a:cubicBezTo>
                    <a:pt x="7341" y="1351"/>
                    <a:pt x="8293" y="832"/>
                    <a:pt x="9564" y="468"/>
                  </a:cubicBezTo>
                  <a:cubicBezTo>
                    <a:pt x="10835" y="105"/>
                    <a:pt x="12423" y="-103"/>
                    <a:pt x="14011" y="53"/>
                  </a:cubicBezTo>
                  <a:cubicBezTo>
                    <a:pt x="15599" y="209"/>
                    <a:pt x="17188" y="728"/>
                    <a:pt x="18617" y="2234"/>
                  </a:cubicBezTo>
                  <a:cubicBezTo>
                    <a:pt x="20046" y="3739"/>
                    <a:pt x="21317" y="6232"/>
                    <a:pt x="19888" y="8205"/>
                  </a:cubicBezTo>
                  <a:cubicBezTo>
                    <a:pt x="18458" y="10178"/>
                    <a:pt x="14329" y="11632"/>
                    <a:pt x="11470" y="12410"/>
                  </a:cubicBezTo>
                  <a:cubicBezTo>
                    <a:pt x="8611" y="13189"/>
                    <a:pt x="7023" y="13293"/>
                    <a:pt x="4958" y="13241"/>
                  </a:cubicBezTo>
                  <a:cubicBezTo>
                    <a:pt x="2893" y="13189"/>
                    <a:pt x="352" y="12982"/>
                    <a:pt x="35" y="13189"/>
                  </a:cubicBezTo>
                  <a:cubicBezTo>
                    <a:pt x="-283" y="13397"/>
                    <a:pt x="1623" y="14020"/>
                    <a:pt x="5276" y="14955"/>
                  </a:cubicBezTo>
                  <a:cubicBezTo>
                    <a:pt x="8929" y="15889"/>
                    <a:pt x="14329" y="17135"/>
                    <a:pt x="19729" y="18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61331" y="6510133"/>
              <a:ext cx="81906" cy="1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288" fill="norm" stroke="1" extrusionOk="0">
                  <a:moveTo>
                    <a:pt x="2507" y="10348"/>
                  </a:moveTo>
                  <a:cubicBezTo>
                    <a:pt x="8302" y="8104"/>
                    <a:pt x="14097" y="5859"/>
                    <a:pt x="17258" y="4036"/>
                  </a:cubicBezTo>
                  <a:cubicBezTo>
                    <a:pt x="20419" y="2213"/>
                    <a:pt x="20946" y="810"/>
                    <a:pt x="19892" y="249"/>
                  </a:cubicBezTo>
                  <a:cubicBezTo>
                    <a:pt x="18839" y="-312"/>
                    <a:pt x="16205" y="-31"/>
                    <a:pt x="12517" y="2213"/>
                  </a:cubicBezTo>
                  <a:cubicBezTo>
                    <a:pt x="8829" y="4457"/>
                    <a:pt x="4087" y="8665"/>
                    <a:pt x="1717" y="11610"/>
                  </a:cubicBezTo>
                  <a:cubicBezTo>
                    <a:pt x="-654" y="14556"/>
                    <a:pt x="-654" y="16239"/>
                    <a:pt x="2244" y="17641"/>
                  </a:cubicBezTo>
                  <a:cubicBezTo>
                    <a:pt x="5141" y="19044"/>
                    <a:pt x="10936" y="20166"/>
                    <a:pt x="16731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992055" y="6562810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100"/>
                    <a:pt x="12960" y="4200"/>
                    <a:pt x="12960" y="6825"/>
                  </a:cubicBezTo>
                  <a:cubicBezTo>
                    <a:pt x="12960" y="9450"/>
                    <a:pt x="17280" y="12600"/>
                    <a:pt x="15840" y="15150"/>
                  </a:cubicBezTo>
                  <a:cubicBezTo>
                    <a:pt x="14400" y="17700"/>
                    <a:pt x="720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979355" y="6501011"/>
              <a:ext cx="317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440" y="11153"/>
                    <a:pt x="2880" y="2153"/>
                    <a:pt x="6480" y="353"/>
                  </a:cubicBezTo>
                  <a:cubicBezTo>
                    <a:pt x="10080" y="-1447"/>
                    <a:pt x="1584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051831" y="6513736"/>
              <a:ext cx="87921" cy="16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383" fill="norm" stroke="1" extrusionOk="0">
                  <a:moveTo>
                    <a:pt x="3809" y="9383"/>
                  </a:moveTo>
                  <a:cubicBezTo>
                    <a:pt x="9209" y="7250"/>
                    <a:pt x="14609" y="5116"/>
                    <a:pt x="17555" y="3383"/>
                  </a:cubicBezTo>
                  <a:cubicBezTo>
                    <a:pt x="20500" y="1650"/>
                    <a:pt x="20991" y="316"/>
                    <a:pt x="19764" y="50"/>
                  </a:cubicBezTo>
                  <a:cubicBezTo>
                    <a:pt x="18536" y="-217"/>
                    <a:pt x="15591" y="583"/>
                    <a:pt x="11909" y="2850"/>
                  </a:cubicBezTo>
                  <a:cubicBezTo>
                    <a:pt x="8227" y="5116"/>
                    <a:pt x="3809" y="8850"/>
                    <a:pt x="1600" y="11516"/>
                  </a:cubicBezTo>
                  <a:cubicBezTo>
                    <a:pt x="-609" y="14183"/>
                    <a:pt x="-609" y="15783"/>
                    <a:pt x="2091" y="17250"/>
                  </a:cubicBezTo>
                  <a:cubicBezTo>
                    <a:pt x="4791" y="18716"/>
                    <a:pt x="10191" y="20050"/>
                    <a:pt x="15591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171678" y="6545004"/>
              <a:ext cx="80728" cy="11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552" fill="norm" stroke="1" extrusionOk="0">
                  <a:moveTo>
                    <a:pt x="21123" y="914"/>
                  </a:moveTo>
                  <a:cubicBezTo>
                    <a:pt x="18354" y="156"/>
                    <a:pt x="15585" y="-602"/>
                    <a:pt x="11985" y="724"/>
                  </a:cubicBezTo>
                  <a:cubicBezTo>
                    <a:pt x="8385" y="2051"/>
                    <a:pt x="3954" y="5461"/>
                    <a:pt x="1738" y="8114"/>
                  </a:cubicBezTo>
                  <a:cubicBezTo>
                    <a:pt x="-477" y="10766"/>
                    <a:pt x="-477" y="12661"/>
                    <a:pt x="1185" y="14935"/>
                  </a:cubicBezTo>
                  <a:cubicBezTo>
                    <a:pt x="2846" y="17209"/>
                    <a:pt x="6169" y="19861"/>
                    <a:pt x="9215" y="20430"/>
                  </a:cubicBezTo>
                  <a:cubicBezTo>
                    <a:pt x="12261" y="20998"/>
                    <a:pt x="15031" y="19482"/>
                    <a:pt x="17800" y="17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297649" y="6289760"/>
              <a:ext cx="81757" cy="39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9" fill="norm" stroke="1" extrusionOk="0">
                  <a:moveTo>
                    <a:pt x="21392" y="0"/>
                  </a:moveTo>
                  <a:cubicBezTo>
                    <a:pt x="18623" y="230"/>
                    <a:pt x="15854" y="460"/>
                    <a:pt x="12807" y="1953"/>
                  </a:cubicBezTo>
                  <a:cubicBezTo>
                    <a:pt x="9761" y="3447"/>
                    <a:pt x="6438" y="6204"/>
                    <a:pt x="4223" y="9306"/>
                  </a:cubicBezTo>
                  <a:cubicBezTo>
                    <a:pt x="2007" y="12409"/>
                    <a:pt x="900" y="15855"/>
                    <a:pt x="346" y="17923"/>
                  </a:cubicBezTo>
                  <a:cubicBezTo>
                    <a:pt x="-208" y="19991"/>
                    <a:pt x="-208" y="20681"/>
                    <a:pt x="1177" y="21083"/>
                  </a:cubicBezTo>
                  <a:cubicBezTo>
                    <a:pt x="2561" y="21485"/>
                    <a:pt x="5330" y="21600"/>
                    <a:pt x="8100" y="21255"/>
                  </a:cubicBezTo>
                  <a:cubicBezTo>
                    <a:pt x="10869" y="20911"/>
                    <a:pt x="13638" y="20106"/>
                    <a:pt x="16407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267221" y="6499310"/>
              <a:ext cx="137585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4652" y="18000"/>
                  </a:moveTo>
                  <a:cubicBezTo>
                    <a:pt x="2326" y="19200"/>
                    <a:pt x="0" y="20400"/>
                    <a:pt x="0" y="21000"/>
                  </a:cubicBezTo>
                  <a:cubicBezTo>
                    <a:pt x="0" y="21600"/>
                    <a:pt x="2326" y="21600"/>
                    <a:pt x="6314" y="18000"/>
                  </a:cubicBezTo>
                  <a:cubicBezTo>
                    <a:pt x="10302" y="14400"/>
                    <a:pt x="1595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900105" y="6531060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897427" y="6461210"/>
              <a:ext cx="2172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6800"/>
                    <a:pt x="-1443" y="12000"/>
                    <a:pt x="1502" y="8400"/>
                  </a:cubicBezTo>
                  <a:cubicBezTo>
                    <a:pt x="4448" y="4800"/>
                    <a:pt x="12302" y="240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2029979" y="6249942"/>
              <a:ext cx="76783" cy="45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481" fill="norm" stroke="1" extrusionOk="0">
                  <a:moveTo>
                    <a:pt x="19691" y="4000"/>
                  </a:moveTo>
                  <a:cubicBezTo>
                    <a:pt x="20260" y="3196"/>
                    <a:pt x="20828" y="2393"/>
                    <a:pt x="20544" y="1740"/>
                  </a:cubicBezTo>
                  <a:cubicBezTo>
                    <a:pt x="20260" y="1087"/>
                    <a:pt x="19123" y="584"/>
                    <a:pt x="17133" y="283"/>
                  </a:cubicBezTo>
                  <a:cubicBezTo>
                    <a:pt x="15144" y="-19"/>
                    <a:pt x="12302" y="-119"/>
                    <a:pt x="9744" y="182"/>
                  </a:cubicBezTo>
                  <a:cubicBezTo>
                    <a:pt x="7186" y="484"/>
                    <a:pt x="4912" y="1187"/>
                    <a:pt x="2923" y="3146"/>
                  </a:cubicBezTo>
                  <a:cubicBezTo>
                    <a:pt x="933" y="5105"/>
                    <a:pt x="-772" y="8320"/>
                    <a:pt x="365" y="11585"/>
                  </a:cubicBezTo>
                  <a:cubicBezTo>
                    <a:pt x="1502" y="14850"/>
                    <a:pt x="5481" y="18166"/>
                    <a:pt x="946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000722" y="6524710"/>
              <a:ext cx="15338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998" y="21600"/>
                  </a:moveTo>
                  <a:cubicBezTo>
                    <a:pt x="134" y="17723"/>
                    <a:pt x="-730" y="13846"/>
                    <a:pt x="998" y="10523"/>
                  </a:cubicBezTo>
                  <a:cubicBezTo>
                    <a:pt x="2726" y="7200"/>
                    <a:pt x="7046" y="4431"/>
                    <a:pt x="10790" y="2769"/>
                  </a:cubicBezTo>
                  <a:cubicBezTo>
                    <a:pt x="14534" y="1108"/>
                    <a:pt x="17702" y="554"/>
                    <a:pt x="208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890705" y="6452373"/>
              <a:ext cx="126054" cy="50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15" fill="norm" stroke="1" extrusionOk="0">
                  <a:moveTo>
                    <a:pt x="4320" y="5705"/>
                  </a:moveTo>
                  <a:cubicBezTo>
                    <a:pt x="3960" y="9349"/>
                    <a:pt x="3600" y="12994"/>
                    <a:pt x="3240" y="15349"/>
                  </a:cubicBezTo>
                  <a:cubicBezTo>
                    <a:pt x="2880" y="17705"/>
                    <a:pt x="2520" y="18771"/>
                    <a:pt x="1980" y="19660"/>
                  </a:cubicBezTo>
                  <a:cubicBezTo>
                    <a:pt x="1440" y="20549"/>
                    <a:pt x="720" y="21260"/>
                    <a:pt x="360" y="21394"/>
                  </a:cubicBezTo>
                  <a:cubicBezTo>
                    <a:pt x="0" y="21527"/>
                    <a:pt x="0" y="21083"/>
                    <a:pt x="0" y="19083"/>
                  </a:cubicBezTo>
                  <a:cubicBezTo>
                    <a:pt x="0" y="17083"/>
                    <a:pt x="0" y="13527"/>
                    <a:pt x="720" y="10371"/>
                  </a:cubicBezTo>
                  <a:cubicBezTo>
                    <a:pt x="1440" y="7216"/>
                    <a:pt x="2880" y="4460"/>
                    <a:pt x="4320" y="2816"/>
                  </a:cubicBezTo>
                  <a:cubicBezTo>
                    <a:pt x="5760" y="1171"/>
                    <a:pt x="7200" y="638"/>
                    <a:pt x="8820" y="327"/>
                  </a:cubicBezTo>
                  <a:cubicBezTo>
                    <a:pt x="10440" y="16"/>
                    <a:pt x="12240" y="-73"/>
                    <a:pt x="13860" y="60"/>
                  </a:cubicBezTo>
                  <a:cubicBezTo>
                    <a:pt x="15480" y="194"/>
                    <a:pt x="16920" y="549"/>
                    <a:pt x="18360" y="1660"/>
                  </a:cubicBezTo>
                  <a:cubicBezTo>
                    <a:pt x="19800" y="2771"/>
                    <a:pt x="21240" y="4638"/>
                    <a:pt x="21420" y="6060"/>
                  </a:cubicBezTo>
                  <a:cubicBezTo>
                    <a:pt x="21600" y="7483"/>
                    <a:pt x="20520" y="8460"/>
                    <a:pt x="17280" y="8994"/>
                  </a:cubicBezTo>
                  <a:cubicBezTo>
                    <a:pt x="14040" y="9527"/>
                    <a:pt x="8640" y="9616"/>
                    <a:pt x="3240" y="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125655" y="659456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265355" y="6454860"/>
              <a:ext cx="1079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40"/>
                  </a:moveTo>
                  <a:cubicBezTo>
                    <a:pt x="847" y="5790"/>
                    <a:pt x="1694" y="8239"/>
                    <a:pt x="3812" y="10911"/>
                  </a:cubicBezTo>
                  <a:cubicBezTo>
                    <a:pt x="5929" y="13584"/>
                    <a:pt x="9318" y="16478"/>
                    <a:pt x="11859" y="18482"/>
                  </a:cubicBezTo>
                  <a:cubicBezTo>
                    <a:pt x="14400" y="20487"/>
                    <a:pt x="16094" y="21600"/>
                    <a:pt x="17153" y="21600"/>
                  </a:cubicBezTo>
                  <a:cubicBezTo>
                    <a:pt x="18212" y="21600"/>
                    <a:pt x="18635" y="20487"/>
                    <a:pt x="19271" y="16701"/>
                  </a:cubicBezTo>
                  <a:cubicBezTo>
                    <a:pt x="19906" y="12915"/>
                    <a:pt x="20753" y="64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380663" y="6235321"/>
              <a:ext cx="500643" cy="37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93" fill="norm" stroke="1" extrusionOk="0">
                  <a:moveTo>
                    <a:pt x="4332" y="16227"/>
                  </a:moveTo>
                  <a:cubicBezTo>
                    <a:pt x="4332" y="15499"/>
                    <a:pt x="4332" y="14771"/>
                    <a:pt x="4104" y="14407"/>
                  </a:cubicBezTo>
                  <a:cubicBezTo>
                    <a:pt x="3876" y="14043"/>
                    <a:pt x="3420" y="14043"/>
                    <a:pt x="2828" y="14528"/>
                  </a:cubicBezTo>
                  <a:cubicBezTo>
                    <a:pt x="2235" y="15014"/>
                    <a:pt x="1506" y="15984"/>
                    <a:pt x="1005" y="16894"/>
                  </a:cubicBezTo>
                  <a:cubicBezTo>
                    <a:pt x="504" y="17805"/>
                    <a:pt x="230" y="18654"/>
                    <a:pt x="94" y="19382"/>
                  </a:cubicBezTo>
                  <a:cubicBezTo>
                    <a:pt x="-43" y="20110"/>
                    <a:pt x="-43" y="20717"/>
                    <a:pt x="185" y="21020"/>
                  </a:cubicBezTo>
                  <a:cubicBezTo>
                    <a:pt x="413" y="21324"/>
                    <a:pt x="868" y="21324"/>
                    <a:pt x="1324" y="20656"/>
                  </a:cubicBezTo>
                  <a:cubicBezTo>
                    <a:pt x="1780" y="19989"/>
                    <a:pt x="2235" y="18654"/>
                    <a:pt x="2554" y="17683"/>
                  </a:cubicBezTo>
                  <a:cubicBezTo>
                    <a:pt x="2873" y="16712"/>
                    <a:pt x="3056" y="16106"/>
                    <a:pt x="3147" y="16106"/>
                  </a:cubicBezTo>
                  <a:cubicBezTo>
                    <a:pt x="3238" y="16106"/>
                    <a:pt x="3238" y="16712"/>
                    <a:pt x="3284" y="17319"/>
                  </a:cubicBezTo>
                  <a:cubicBezTo>
                    <a:pt x="3329" y="17926"/>
                    <a:pt x="3420" y="18533"/>
                    <a:pt x="3648" y="19139"/>
                  </a:cubicBezTo>
                  <a:cubicBezTo>
                    <a:pt x="3876" y="19746"/>
                    <a:pt x="4241" y="20353"/>
                    <a:pt x="4605" y="20353"/>
                  </a:cubicBezTo>
                  <a:cubicBezTo>
                    <a:pt x="4970" y="20353"/>
                    <a:pt x="5334" y="19746"/>
                    <a:pt x="5835" y="17623"/>
                  </a:cubicBezTo>
                  <a:cubicBezTo>
                    <a:pt x="6337" y="15499"/>
                    <a:pt x="6975" y="11858"/>
                    <a:pt x="7430" y="9067"/>
                  </a:cubicBezTo>
                  <a:cubicBezTo>
                    <a:pt x="7886" y="6276"/>
                    <a:pt x="8160" y="4335"/>
                    <a:pt x="8387" y="2818"/>
                  </a:cubicBezTo>
                  <a:cubicBezTo>
                    <a:pt x="8615" y="1301"/>
                    <a:pt x="8798" y="209"/>
                    <a:pt x="8889" y="27"/>
                  </a:cubicBezTo>
                  <a:cubicBezTo>
                    <a:pt x="8980" y="-155"/>
                    <a:pt x="8980" y="573"/>
                    <a:pt x="8706" y="2939"/>
                  </a:cubicBezTo>
                  <a:cubicBezTo>
                    <a:pt x="8433" y="5306"/>
                    <a:pt x="7886" y="9310"/>
                    <a:pt x="7567" y="12041"/>
                  </a:cubicBezTo>
                  <a:cubicBezTo>
                    <a:pt x="7248" y="14771"/>
                    <a:pt x="7157" y="16227"/>
                    <a:pt x="7111" y="17258"/>
                  </a:cubicBezTo>
                  <a:cubicBezTo>
                    <a:pt x="7066" y="18290"/>
                    <a:pt x="7066" y="18897"/>
                    <a:pt x="7248" y="19018"/>
                  </a:cubicBezTo>
                  <a:cubicBezTo>
                    <a:pt x="7430" y="19139"/>
                    <a:pt x="7795" y="18775"/>
                    <a:pt x="8160" y="18047"/>
                  </a:cubicBezTo>
                  <a:cubicBezTo>
                    <a:pt x="8524" y="17319"/>
                    <a:pt x="8889" y="16227"/>
                    <a:pt x="9208" y="15135"/>
                  </a:cubicBezTo>
                  <a:cubicBezTo>
                    <a:pt x="9527" y="14043"/>
                    <a:pt x="9800" y="12951"/>
                    <a:pt x="9937" y="12708"/>
                  </a:cubicBezTo>
                  <a:cubicBezTo>
                    <a:pt x="10073" y="12465"/>
                    <a:pt x="10073" y="13072"/>
                    <a:pt x="10073" y="14346"/>
                  </a:cubicBezTo>
                  <a:cubicBezTo>
                    <a:pt x="10073" y="15620"/>
                    <a:pt x="10073" y="17562"/>
                    <a:pt x="10210" y="18836"/>
                  </a:cubicBezTo>
                  <a:cubicBezTo>
                    <a:pt x="10347" y="20110"/>
                    <a:pt x="10620" y="20717"/>
                    <a:pt x="10985" y="20960"/>
                  </a:cubicBezTo>
                  <a:cubicBezTo>
                    <a:pt x="11349" y="21202"/>
                    <a:pt x="11805" y="21081"/>
                    <a:pt x="12215" y="20171"/>
                  </a:cubicBezTo>
                  <a:cubicBezTo>
                    <a:pt x="12625" y="19261"/>
                    <a:pt x="12990" y="17562"/>
                    <a:pt x="13263" y="16348"/>
                  </a:cubicBezTo>
                  <a:cubicBezTo>
                    <a:pt x="13537" y="15135"/>
                    <a:pt x="13719" y="14407"/>
                    <a:pt x="13810" y="14346"/>
                  </a:cubicBezTo>
                  <a:cubicBezTo>
                    <a:pt x="13901" y="14285"/>
                    <a:pt x="13901" y="14892"/>
                    <a:pt x="13901" y="15499"/>
                  </a:cubicBezTo>
                  <a:cubicBezTo>
                    <a:pt x="13901" y="16106"/>
                    <a:pt x="13901" y="16712"/>
                    <a:pt x="13901" y="17319"/>
                  </a:cubicBezTo>
                  <a:cubicBezTo>
                    <a:pt x="13901" y="17926"/>
                    <a:pt x="13901" y="18533"/>
                    <a:pt x="14084" y="19018"/>
                  </a:cubicBezTo>
                  <a:cubicBezTo>
                    <a:pt x="14266" y="19503"/>
                    <a:pt x="14630" y="19867"/>
                    <a:pt x="14949" y="19807"/>
                  </a:cubicBezTo>
                  <a:cubicBezTo>
                    <a:pt x="15268" y="19746"/>
                    <a:pt x="15542" y="19261"/>
                    <a:pt x="15952" y="18351"/>
                  </a:cubicBezTo>
                  <a:cubicBezTo>
                    <a:pt x="16362" y="17441"/>
                    <a:pt x="16909" y="16106"/>
                    <a:pt x="17228" y="15074"/>
                  </a:cubicBezTo>
                  <a:cubicBezTo>
                    <a:pt x="17547" y="14043"/>
                    <a:pt x="17638" y="13315"/>
                    <a:pt x="17501" y="13133"/>
                  </a:cubicBezTo>
                  <a:cubicBezTo>
                    <a:pt x="17365" y="12951"/>
                    <a:pt x="17000" y="13315"/>
                    <a:pt x="16590" y="14346"/>
                  </a:cubicBezTo>
                  <a:cubicBezTo>
                    <a:pt x="16180" y="15378"/>
                    <a:pt x="15724" y="17076"/>
                    <a:pt x="15496" y="18229"/>
                  </a:cubicBezTo>
                  <a:cubicBezTo>
                    <a:pt x="15268" y="19382"/>
                    <a:pt x="15268" y="19989"/>
                    <a:pt x="15496" y="20474"/>
                  </a:cubicBezTo>
                  <a:cubicBezTo>
                    <a:pt x="15724" y="20960"/>
                    <a:pt x="16180" y="21324"/>
                    <a:pt x="17228" y="21384"/>
                  </a:cubicBezTo>
                  <a:cubicBezTo>
                    <a:pt x="18276" y="21445"/>
                    <a:pt x="19916" y="21202"/>
                    <a:pt x="21557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182840" y="6432545"/>
              <a:ext cx="222459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15" fill="norm" stroke="1" extrusionOk="0">
                  <a:moveTo>
                    <a:pt x="17874" y="1405"/>
                  </a:moveTo>
                  <a:cubicBezTo>
                    <a:pt x="19287" y="660"/>
                    <a:pt x="20701" y="-85"/>
                    <a:pt x="21104" y="8"/>
                  </a:cubicBezTo>
                  <a:cubicBezTo>
                    <a:pt x="21508" y="101"/>
                    <a:pt x="20902" y="1032"/>
                    <a:pt x="17975" y="2987"/>
                  </a:cubicBezTo>
                  <a:cubicBezTo>
                    <a:pt x="15048" y="4943"/>
                    <a:pt x="9800" y="7922"/>
                    <a:pt x="6671" y="9691"/>
                  </a:cubicBezTo>
                  <a:cubicBezTo>
                    <a:pt x="3542" y="11460"/>
                    <a:pt x="2532" y="12018"/>
                    <a:pt x="1624" y="12670"/>
                  </a:cubicBezTo>
                  <a:cubicBezTo>
                    <a:pt x="715" y="13322"/>
                    <a:pt x="-92" y="14067"/>
                    <a:pt x="9" y="14718"/>
                  </a:cubicBezTo>
                  <a:cubicBezTo>
                    <a:pt x="110" y="15370"/>
                    <a:pt x="1119" y="15929"/>
                    <a:pt x="3340" y="16394"/>
                  </a:cubicBezTo>
                  <a:cubicBezTo>
                    <a:pt x="5560" y="16860"/>
                    <a:pt x="8992" y="17232"/>
                    <a:pt x="12121" y="18070"/>
                  </a:cubicBezTo>
                  <a:cubicBezTo>
                    <a:pt x="15250" y="18908"/>
                    <a:pt x="18076" y="20212"/>
                    <a:pt x="20902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815813" y="6461210"/>
              <a:ext cx="18944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1480" y="0"/>
                  </a:moveTo>
                  <a:cubicBezTo>
                    <a:pt x="20280" y="2880"/>
                    <a:pt x="19080" y="5760"/>
                    <a:pt x="16560" y="8730"/>
                  </a:cubicBezTo>
                  <a:cubicBezTo>
                    <a:pt x="14040" y="11700"/>
                    <a:pt x="10200" y="14760"/>
                    <a:pt x="7680" y="16470"/>
                  </a:cubicBezTo>
                  <a:cubicBezTo>
                    <a:pt x="5160" y="18180"/>
                    <a:pt x="3960" y="18540"/>
                    <a:pt x="2880" y="18450"/>
                  </a:cubicBezTo>
                  <a:cubicBezTo>
                    <a:pt x="1800" y="18360"/>
                    <a:pt x="840" y="17820"/>
                    <a:pt x="360" y="17100"/>
                  </a:cubicBezTo>
                  <a:cubicBezTo>
                    <a:pt x="-120" y="16380"/>
                    <a:pt x="-120" y="15480"/>
                    <a:pt x="360" y="14670"/>
                  </a:cubicBezTo>
                  <a:cubicBezTo>
                    <a:pt x="840" y="13860"/>
                    <a:pt x="1800" y="13140"/>
                    <a:pt x="2880" y="12870"/>
                  </a:cubicBezTo>
                  <a:cubicBezTo>
                    <a:pt x="3960" y="12600"/>
                    <a:pt x="5160" y="12780"/>
                    <a:pt x="7200" y="13770"/>
                  </a:cubicBezTo>
                  <a:cubicBezTo>
                    <a:pt x="9240" y="14760"/>
                    <a:pt x="12120" y="16560"/>
                    <a:pt x="13920" y="18000"/>
                  </a:cubicBezTo>
                  <a:cubicBezTo>
                    <a:pt x="15720" y="19440"/>
                    <a:pt x="16440" y="20520"/>
                    <a:pt x="17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808405" y="6845566"/>
              <a:ext cx="203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075" y="1118"/>
                    <a:pt x="12150" y="-1582"/>
                    <a:pt x="15750" y="1118"/>
                  </a:cubicBezTo>
                  <a:cubicBezTo>
                    <a:pt x="19350" y="3818"/>
                    <a:pt x="20475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846232" y="6905710"/>
              <a:ext cx="16537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496" y="0"/>
                  </a:moveTo>
                  <a:cubicBezTo>
                    <a:pt x="1129" y="3600"/>
                    <a:pt x="-238" y="7200"/>
                    <a:pt x="35" y="9000"/>
                  </a:cubicBezTo>
                  <a:cubicBezTo>
                    <a:pt x="309" y="10800"/>
                    <a:pt x="2223" y="10800"/>
                    <a:pt x="6051" y="12600"/>
                  </a:cubicBezTo>
                  <a:cubicBezTo>
                    <a:pt x="9878" y="14400"/>
                    <a:pt x="15620" y="18000"/>
                    <a:pt x="213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950121" y="7097916"/>
              <a:ext cx="103642" cy="21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0969" fill="norm" stroke="1" extrusionOk="0">
                  <a:moveTo>
                    <a:pt x="17385" y="4195"/>
                  </a:moveTo>
                  <a:cubicBezTo>
                    <a:pt x="17385" y="3156"/>
                    <a:pt x="17385" y="2118"/>
                    <a:pt x="16538" y="1287"/>
                  </a:cubicBezTo>
                  <a:cubicBezTo>
                    <a:pt x="15691" y="456"/>
                    <a:pt x="13997" y="-167"/>
                    <a:pt x="12303" y="41"/>
                  </a:cubicBezTo>
                  <a:cubicBezTo>
                    <a:pt x="10609" y="248"/>
                    <a:pt x="8915" y="1287"/>
                    <a:pt x="6797" y="4091"/>
                  </a:cubicBezTo>
                  <a:cubicBezTo>
                    <a:pt x="4679" y="6895"/>
                    <a:pt x="2138" y="11464"/>
                    <a:pt x="868" y="14579"/>
                  </a:cubicBezTo>
                  <a:cubicBezTo>
                    <a:pt x="-403" y="17695"/>
                    <a:pt x="-403" y="19356"/>
                    <a:pt x="1715" y="20291"/>
                  </a:cubicBezTo>
                  <a:cubicBezTo>
                    <a:pt x="3832" y="21225"/>
                    <a:pt x="8068" y="21433"/>
                    <a:pt x="11668" y="19356"/>
                  </a:cubicBezTo>
                  <a:cubicBezTo>
                    <a:pt x="15268" y="17279"/>
                    <a:pt x="18232" y="12918"/>
                    <a:pt x="19715" y="10218"/>
                  </a:cubicBezTo>
                  <a:cubicBezTo>
                    <a:pt x="21197" y="7518"/>
                    <a:pt x="21197" y="6479"/>
                    <a:pt x="18868" y="5752"/>
                  </a:cubicBezTo>
                  <a:cubicBezTo>
                    <a:pt x="16538" y="5025"/>
                    <a:pt x="11879" y="4610"/>
                    <a:pt x="7221" y="4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5164005" y="721686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5228594" y="7093860"/>
              <a:ext cx="95388" cy="18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69" fill="norm" stroke="1" extrusionOk="0">
                  <a:moveTo>
                    <a:pt x="19480" y="2482"/>
                  </a:moveTo>
                  <a:cubicBezTo>
                    <a:pt x="18071" y="1500"/>
                    <a:pt x="16662" y="518"/>
                    <a:pt x="14784" y="150"/>
                  </a:cubicBezTo>
                  <a:cubicBezTo>
                    <a:pt x="12906" y="-218"/>
                    <a:pt x="10558" y="27"/>
                    <a:pt x="7975" y="1623"/>
                  </a:cubicBezTo>
                  <a:cubicBezTo>
                    <a:pt x="5393" y="3218"/>
                    <a:pt x="2575" y="6164"/>
                    <a:pt x="1167" y="9232"/>
                  </a:cubicBezTo>
                  <a:cubicBezTo>
                    <a:pt x="-242" y="12300"/>
                    <a:pt x="-242" y="15491"/>
                    <a:pt x="462" y="17700"/>
                  </a:cubicBezTo>
                  <a:cubicBezTo>
                    <a:pt x="1167" y="19909"/>
                    <a:pt x="2575" y="21137"/>
                    <a:pt x="5628" y="21259"/>
                  </a:cubicBezTo>
                  <a:cubicBezTo>
                    <a:pt x="8680" y="21382"/>
                    <a:pt x="13375" y="20400"/>
                    <a:pt x="16428" y="17577"/>
                  </a:cubicBezTo>
                  <a:cubicBezTo>
                    <a:pt x="19480" y="14755"/>
                    <a:pt x="20888" y="10091"/>
                    <a:pt x="21123" y="7146"/>
                  </a:cubicBezTo>
                  <a:cubicBezTo>
                    <a:pt x="21358" y="4200"/>
                    <a:pt x="20419" y="2973"/>
                    <a:pt x="20184" y="2359"/>
                  </a:cubicBezTo>
                  <a:cubicBezTo>
                    <a:pt x="19949" y="1746"/>
                    <a:pt x="20419" y="1746"/>
                    <a:pt x="20888" y="1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432479" y="7034256"/>
              <a:ext cx="83221" cy="30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490" fill="norm" stroke="1" extrusionOk="0">
                  <a:moveTo>
                    <a:pt x="19626" y="3490"/>
                  </a:moveTo>
                  <a:cubicBezTo>
                    <a:pt x="20141" y="2740"/>
                    <a:pt x="20655" y="1990"/>
                    <a:pt x="19626" y="1390"/>
                  </a:cubicBezTo>
                  <a:cubicBezTo>
                    <a:pt x="18598" y="790"/>
                    <a:pt x="16026" y="340"/>
                    <a:pt x="13198" y="115"/>
                  </a:cubicBezTo>
                  <a:cubicBezTo>
                    <a:pt x="10369" y="-110"/>
                    <a:pt x="7284" y="-110"/>
                    <a:pt x="4455" y="1090"/>
                  </a:cubicBezTo>
                  <a:cubicBezTo>
                    <a:pt x="1626" y="2290"/>
                    <a:pt x="-945" y="4690"/>
                    <a:pt x="341" y="7015"/>
                  </a:cubicBezTo>
                  <a:cubicBezTo>
                    <a:pt x="1626" y="9340"/>
                    <a:pt x="6769" y="11590"/>
                    <a:pt x="9855" y="13465"/>
                  </a:cubicBezTo>
                  <a:cubicBezTo>
                    <a:pt x="12941" y="15340"/>
                    <a:pt x="13969" y="16840"/>
                    <a:pt x="12426" y="18115"/>
                  </a:cubicBezTo>
                  <a:cubicBezTo>
                    <a:pt x="10884" y="19390"/>
                    <a:pt x="6769" y="20440"/>
                    <a:pt x="2655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443405" y="7007310"/>
              <a:ext cx="152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831"/>
                    <a:pt x="600" y="16062"/>
                    <a:pt x="4200" y="12462"/>
                  </a:cubicBezTo>
                  <a:cubicBezTo>
                    <a:pt x="7800" y="8862"/>
                    <a:pt x="147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805439" y="7184009"/>
              <a:ext cx="158667" cy="14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681" fill="norm" stroke="1" extrusionOk="0">
                  <a:moveTo>
                    <a:pt x="20451" y="5714"/>
                  </a:moveTo>
                  <a:cubicBezTo>
                    <a:pt x="19599" y="3554"/>
                    <a:pt x="18746" y="1394"/>
                    <a:pt x="17467" y="469"/>
                  </a:cubicBezTo>
                  <a:cubicBezTo>
                    <a:pt x="16188" y="-457"/>
                    <a:pt x="14483" y="-148"/>
                    <a:pt x="11641" y="2629"/>
                  </a:cubicBezTo>
                  <a:cubicBezTo>
                    <a:pt x="8799" y="5406"/>
                    <a:pt x="4820" y="10652"/>
                    <a:pt x="2546" y="14046"/>
                  </a:cubicBezTo>
                  <a:cubicBezTo>
                    <a:pt x="272" y="17440"/>
                    <a:pt x="-296" y="18983"/>
                    <a:pt x="130" y="19909"/>
                  </a:cubicBezTo>
                  <a:cubicBezTo>
                    <a:pt x="557" y="20834"/>
                    <a:pt x="1978" y="21143"/>
                    <a:pt x="4536" y="19600"/>
                  </a:cubicBezTo>
                  <a:cubicBezTo>
                    <a:pt x="7093" y="18057"/>
                    <a:pt x="10788" y="14663"/>
                    <a:pt x="13204" y="12349"/>
                  </a:cubicBezTo>
                  <a:cubicBezTo>
                    <a:pt x="15620" y="10034"/>
                    <a:pt x="16757" y="8800"/>
                    <a:pt x="17325" y="8954"/>
                  </a:cubicBezTo>
                  <a:cubicBezTo>
                    <a:pt x="17893" y="9109"/>
                    <a:pt x="17893" y="10652"/>
                    <a:pt x="18462" y="12657"/>
                  </a:cubicBezTo>
                  <a:cubicBezTo>
                    <a:pt x="19030" y="14663"/>
                    <a:pt x="20167" y="17132"/>
                    <a:pt x="21304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6031088" y="7167002"/>
              <a:ext cx="65957" cy="18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6" h="21489" fill="norm" stroke="1" extrusionOk="0">
                  <a:moveTo>
                    <a:pt x="12296" y="1379"/>
                  </a:moveTo>
                  <a:cubicBezTo>
                    <a:pt x="9755" y="634"/>
                    <a:pt x="7214" y="-111"/>
                    <a:pt x="4990" y="13"/>
                  </a:cubicBezTo>
                  <a:cubicBezTo>
                    <a:pt x="2766" y="137"/>
                    <a:pt x="861" y="1130"/>
                    <a:pt x="225" y="2248"/>
                  </a:cubicBezTo>
                  <a:cubicBezTo>
                    <a:pt x="-410" y="3365"/>
                    <a:pt x="225" y="4606"/>
                    <a:pt x="3084" y="6096"/>
                  </a:cubicBezTo>
                  <a:cubicBezTo>
                    <a:pt x="5943" y="7586"/>
                    <a:pt x="11025" y="9323"/>
                    <a:pt x="14837" y="11310"/>
                  </a:cubicBezTo>
                  <a:cubicBezTo>
                    <a:pt x="18649" y="13296"/>
                    <a:pt x="21190" y="15530"/>
                    <a:pt x="18966" y="17268"/>
                  </a:cubicBezTo>
                  <a:cubicBezTo>
                    <a:pt x="16743" y="19006"/>
                    <a:pt x="9755" y="20248"/>
                    <a:pt x="2766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531784" y="6935343"/>
              <a:ext cx="212577" cy="42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91" fill="norm" stroke="1" extrusionOk="0">
                  <a:moveTo>
                    <a:pt x="17994" y="13946"/>
                  </a:moveTo>
                  <a:cubicBezTo>
                    <a:pt x="16526" y="12478"/>
                    <a:pt x="15058" y="11010"/>
                    <a:pt x="13171" y="10171"/>
                  </a:cubicBezTo>
                  <a:cubicBezTo>
                    <a:pt x="11284" y="9332"/>
                    <a:pt x="8977" y="9122"/>
                    <a:pt x="6565" y="10276"/>
                  </a:cubicBezTo>
                  <a:cubicBezTo>
                    <a:pt x="4154" y="11429"/>
                    <a:pt x="1637" y="13946"/>
                    <a:pt x="589" y="15990"/>
                  </a:cubicBezTo>
                  <a:cubicBezTo>
                    <a:pt x="-460" y="18035"/>
                    <a:pt x="-41" y="19608"/>
                    <a:pt x="1323" y="20499"/>
                  </a:cubicBezTo>
                  <a:cubicBezTo>
                    <a:pt x="2686" y="21390"/>
                    <a:pt x="4992" y="21600"/>
                    <a:pt x="7928" y="20761"/>
                  </a:cubicBezTo>
                  <a:cubicBezTo>
                    <a:pt x="10864" y="19922"/>
                    <a:pt x="14429" y="18035"/>
                    <a:pt x="16736" y="15204"/>
                  </a:cubicBezTo>
                  <a:cubicBezTo>
                    <a:pt x="19043" y="12373"/>
                    <a:pt x="20091" y="8598"/>
                    <a:pt x="20616" y="6082"/>
                  </a:cubicBezTo>
                  <a:cubicBezTo>
                    <a:pt x="21140" y="3565"/>
                    <a:pt x="21140" y="2307"/>
                    <a:pt x="20930" y="1416"/>
                  </a:cubicBezTo>
                  <a:cubicBezTo>
                    <a:pt x="20721" y="524"/>
                    <a:pt x="20301" y="0"/>
                    <a:pt x="19882" y="0"/>
                  </a:cubicBezTo>
                  <a:cubicBezTo>
                    <a:pt x="19462" y="0"/>
                    <a:pt x="19043" y="524"/>
                    <a:pt x="18519" y="2517"/>
                  </a:cubicBezTo>
                  <a:cubicBezTo>
                    <a:pt x="17994" y="4509"/>
                    <a:pt x="17365" y="7969"/>
                    <a:pt x="17260" y="10852"/>
                  </a:cubicBezTo>
                  <a:cubicBezTo>
                    <a:pt x="17156" y="13736"/>
                    <a:pt x="17575" y="16043"/>
                    <a:pt x="17994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766051" y="7129697"/>
              <a:ext cx="92122" cy="22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431" fill="norm" stroke="1" extrusionOk="0">
                  <a:moveTo>
                    <a:pt x="8043" y="6620"/>
                  </a:moveTo>
                  <a:cubicBezTo>
                    <a:pt x="10391" y="6414"/>
                    <a:pt x="12738" y="6208"/>
                    <a:pt x="14851" y="5591"/>
                  </a:cubicBezTo>
                  <a:cubicBezTo>
                    <a:pt x="16964" y="4974"/>
                    <a:pt x="18843" y="3945"/>
                    <a:pt x="19782" y="2917"/>
                  </a:cubicBezTo>
                  <a:cubicBezTo>
                    <a:pt x="20721" y="1888"/>
                    <a:pt x="20721" y="860"/>
                    <a:pt x="19312" y="345"/>
                  </a:cubicBezTo>
                  <a:cubicBezTo>
                    <a:pt x="17904" y="-169"/>
                    <a:pt x="15086" y="-169"/>
                    <a:pt x="11799" y="757"/>
                  </a:cubicBezTo>
                  <a:cubicBezTo>
                    <a:pt x="8512" y="1682"/>
                    <a:pt x="4756" y="3534"/>
                    <a:pt x="2408" y="6722"/>
                  </a:cubicBezTo>
                  <a:cubicBezTo>
                    <a:pt x="60" y="9911"/>
                    <a:pt x="-879" y="14437"/>
                    <a:pt x="999" y="17111"/>
                  </a:cubicBezTo>
                  <a:cubicBezTo>
                    <a:pt x="2878" y="19785"/>
                    <a:pt x="7573" y="20608"/>
                    <a:pt x="12269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971638" y="6905758"/>
              <a:ext cx="154518" cy="47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3152"/>
                  </a:moveTo>
                  <a:cubicBezTo>
                    <a:pt x="19825" y="2196"/>
                    <a:pt x="18049" y="1240"/>
                    <a:pt x="16422" y="667"/>
                  </a:cubicBezTo>
                  <a:cubicBezTo>
                    <a:pt x="14795" y="93"/>
                    <a:pt x="13315" y="-98"/>
                    <a:pt x="11984" y="45"/>
                  </a:cubicBezTo>
                  <a:cubicBezTo>
                    <a:pt x="10652" y="189"/>
                    <a:pt x="9468" y="667"/>
                    <a:pt x="7693" y="2339"/>
                  </a:cubicBezTo>
                  <a:cubicBezTo>
                    <a:pt x="5918" y="4012"/>
                    <a:pt x="3551" y="6879"/>
                    <a:pt x="2071" y="9698"/>
                  </a:cubicBezTo>
                  <a:cubicBezTo>
                    <a:pt x="592" y="12518"/>
                    <a:pt x="0" y="15290"/>
                    <a:pt x="0" y="17249"/>
                  </a:cubicBezTo>
                  <a:cubicBezTo>
                    <a:pt x="0" y="19208"/>
                    <a:pt x="592" y="20355"/>
                    <a:pt x="118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916968" y="6955380"/>
              <a:ext cx="561292" cy="34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82" fill="norm" stroke="1" extrusionOk="0">
                  <a:moveTo>
                    <a:pt x="949" y="20368"/>
                  </a:moveTo>
                  <a:cubicBezTo>
                    <a:pt x="709" y="19847"/>
                    <a:pt x="468" y="19327"/>
                    <a:pt x="227" y="18676"/>
                  </a:cubicBezTo>
                  <a:cubicBezTo>
                    <a:pt x="-14" y="18026"/>
                    <a:pt x="-255" y="17245"/>
                    <a:pt x="588" y="16529"/>
                  </a:cubicBezTo>
                  <a:cubicBezTo>
                    <a:pt x="1431" y="15814"/>
                    <a:pt x="3358" y="15163"/>
                    <a:pt x="4563" y="14903"/>
                  </a:cubicBezTo>
                  <a:cubicBezTo>
                    <a:pt x="5767" y="14643"/>
                    <a:pt x="6249" y="14773"/>
                    <a:pt x="6691" y="14773"/>
                  </a:cubicBezTo>
                  <a:cubicBezTo>
                    <a:pt x="7132" y="14773"/>
                    <a:pt x="7534" y="14643"/>
                    <a:pt x="7775" y="14187"/>
                  </a:cubicBezTo>
                  <a:cubicBezTo>
                    <a:pt x="8016" y="13732"/>
                    <a:pt x="8096" y="12951"/>
                    <a:pt x="7895" y="12496"/>
                  </a:cubicBezTo>
                  <a:cubicBezTo>
                    <a:pt x="7694" y="12040"/>
                    <a:pt x="7213" y="11910"/>
                    <a:pt x="6811" y="12040"/>
                  </a:cubicBezTo>
                  <a:cubicBezTo>
                    <a:pt x="6410" y="12170"/>
                    <a:pt x="6088" y="12561"/>
                    <a:pt x="5687" y="13927"/>
                  </a:cubicBezTo>
                  <a:cubicBezTo>
                    <a:pt x="5286" y="15293"/>
                    <a:pt x="4804" y="17635"/>
                    <a:pt x="4683" y="19067"/>
                  </a:cubicBezTo>
                  <a:cubicBezTo>
                    <a:pt x="4563" y="20498"/>
                    <a:pt x="4804" y="21019"/>
                    <a:pt x="5045" y="21019"/>
                  </a:cubicBezTo>
                  <a:cubicBezTo>
                    <a:pt x="5286" y="21019"/>
                    <a:pt x="5526" y="20498"/>
                    <a:pt x="5727" y="19912"/>
                  </a:cubicBezTo>
                  <a:cubicBezTo>
                    <a:pt x="5928" y="19327"/>
                    <a:pt x="6088" y="18676"/>
                    <a:pt x="6329" y="17961"/>
                  </a:cubicBezTo>
                  <a:cubicBezTo>
                    <a:pt x="6570" y="17245"/>
                    <a:pt x="6891" y="16464"/>
                    <a:pt x="7052" y="16399"/>
                  </a:cubicBezTo>
                  <a:cubicBezTo>
                    <a:pt x="7213" y="16334"/>
                    <a:pt x="7213" y="16985"/>
                    <a:pt x="7213" y="17635"/>
                  </a:cubicBezTo>
                  <a:cubicBezTo>
                    <a:pt x="7213" y="18286"/>
                    <a:pt x="7213" y="18937"/>
                    <a:pt x="7333" y="19522"/>
                  </a:cubicBezTo>
                  <a:cubicBezTo>
                    <a:pt x="7454" y="20108"/>
                    <a:pt x="7694" y="20628"/>
                    <a:pt x="7935" y="20628"/>
                  </a:cubicBezTo>
                  <a:cubicBezTo>
                    <a:pt x="8176" y="20628"/>
                    <a:pt x="8417" y="20108"/>
                    <a:pt x="8738" y="19262"/>
                  </a:cubicBezTo>
                  <a:cubicBezTo>
                    <a:pt x="9059" y="18416"/>
                    <a:pt x="9461" y="17245"/>
                    <a:pt x="9782" y="16139"/>
                  </a:cubicBezTo>
                  <a:cubicBezTo>
                    <a:pt x="10103" y="15033"/>
                    <a:pt x="10344" y="13992"/>
                    <a:pt x="10384" y="13797"/>
                  </a:cubicBezTo>
                  <a:cubicBezTo>
                    <a:pt x="10425" y="13602"/>
                    <a:pt x="10264" y="14252"/>
                    <a:pt x="10144" y="14968"/>
                  </a:cubicBezTo>
                  <a:cubicBezTo>
                    <a:pt x="10023" y="15684"/>
                    <a:pt x="9943" y="16464"/>
                    <a:pt x="9943" y="17245"/>
                  </a:cubicBezTo>
                  <a:cubicBezTo>
                    <a:pt x="9943" y="18026"/>
                    <a:pt x="10023" y="18806"/>
                    <a:pt x="10224" y="19002"/>
                  </a:cubicBezTo>
                  <a:cubicBezTo>
                    <a:pt x="10425" y="19197"/>
                    <a:pt x="10746" y="18806"/>
                    <a:pt x="11027" y="18286"/>
                  </a:cubicBezTo>
                  <a:cubicBezTo>
                    <a:pt x="11308" y="17766"/>
                    <a:pt x="11549" y="17115"/>
                    <a:pt x="11749" y="16464"/>
                  </a:cubicBezTo>
                  <a:cubicBezTo>
                    <a:pt x="11950" y="15814"/>
                    <a:pt x="12111" y="15163"/>
                    <a:pt x="12191" y="15228"/>
                  </a:cubicBezTo>
                  <a:cubicBezTo>
                    <a:pt x="12271" y="15293"/>
                    <a:pt x="12271" y="16074"/>
                    <a:pt x="12271" y="16790"/>
                  </a:cubicBezTo>
                  <a:cubicBezTo>
                    <a:pt x="12271" y="17505"/>
                    <a:pt x="12271" y="18156"/>
                    <a:pt x="12472" y="18351"/>
                  </a:cubicBezTo>
                  <a:cubicBezTo>
                    <a:pt x="12673" y="18546"/>
                    <a:pt x="13074" y="18286"/>
                    <a:pt x="13556" y="17050"/>
                  </a:cubicBezTo>
                  <a:cubicBezTo>
                    <a:pt x="14038" y="15814"/>
                    <a:pt x="14600" y="13602"/>
                    <a:pt x="15202" y="11259"/>
                  </a:cubicBezTo>
                  <a:cubicBezTo>
                    <a:pt x="15804" y="8917"/>
                    <a:pt x="16447" y="6445"/>
                    <a:pt x="16808" y="4819"/>
                  </a:cubicBezTo>
                  <a:cubicBezTo>
                    <a:pt x="17170" y="3192"/>
                    <a:pt x="17250" y="2411"/>
                    <a:pt x="17170" y="2541"/>
                  </a:cubicBezTo>
                  <a:cubicBezTo>
                    <a:pt x="17089" y="2672"/>
                    <a:pt x="16848" y="3712"/>
                    <a:pt x="16447" y="5729"/>
                  </a:cubicBezTo>
                  <a:cubicBezTo>
                    <a:pt x="16045" y="7746"/>
                    <a:pt x="15483" y="10739"/>
                    <a:pt x="15082" y="13016"/>
                  </a:cubicBezTo>
                  <a:cubicBezTo>
                    <a:pt x="14680" y="15293"/>
                    <a:pt x="14439" y="16855"/>
                    <a:pt x="14279" y="18221"/>
                  </a:cubicBezTo>
                  <a:cubicBezTo>
                    <a:pt x="14118" y="19587"/>
                    <a:pt x="14038" y="20758"/>
                    <a:pt x="14158" y="21149"/>
                  </a:cubicBezTo>
                  <a:cubicBezTo>
                    <a:pt x="14279" y="21539"/>
                    <a:pt x="14600" y="21149"/>
                    <a:pt x="15443" y="18937"/>
                  </a:cubicBezTo>
                  <a:cubicBezTo>
                    <a:pt x="16286" y="16725"/>
                    <a:pt x="17651" y="12691"/>
                    <a:pt x="18695" y="9438"/>
                  </a:cubicBezTo>
                  <a:cubicBezTo>
                    <a:pt x="19739" y="6185"/>
                    <a:pt x="20462" y="3712"/>
                    <a:pt x="20863" y="2151"/>
                  </a:cubicBezTo>
                  <a:cubicBezTo>
                    <a:pt x="21265" y="590"/>
                    <a:pt x="21345" y="-61"/>
                    <a:pt x="21265" y="4"/>
                  </a:cubicBezTo>
                  <a:cubicBezTo>
                    <a:pt x="21184" y="69"/>
                    <a:pt x="20944" y="850"/>
                    <a:pt x="20422" y="3192"/>
                  </a:cubicBezTo>
                  <a:cubicBezTo>
                    <a:pt x="19900" y="5534"/>
                    <a:pt x="19097" y="9438"/>
                    <a:pt x="18615" y="11780"/>
                  </a:cubicBezTo>
                  <a:cubicBezTo>
                    <a:pt x="18133" y="14122"/>
                    <a:pt x="17973" y="14903"/>
                    <a:pt x="17852" y="15944"/>
                  </a:cubicBezTo>
                  <a:cubicBezTo>
                    <a:pt x="17732" y="16985"/>
                    <a:pt x="17651" y="18286"/>
                    <a:pt x="17812" y="18937"/>
                  </a:cubicBezTo>
                  <a:cubicBezTo>
                    <a:pt x="17973" y="19587"/>
                    <a:pt x="18374" y="19587"/>
                    <a:pt x="18896" y="19197"/>
                  </a:cubicBezTo>
                  <a:cubicBezTo>
                    <a:pt x="19418" y="18806"/>
                    <a:pt x="20060" y="18026"/>
                    <a:pt x="20381" y="16920"/>
                  </a:cubicBezTo>
                  <a:cubicBezTo>
                    <a:pt x="20703" y="15814"/>
                    <a:pt x="20703" y="14382"/>
                    <a:pt x="20703" y="12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386232" y="7115260"/>
              <a:ext cx="10822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0023" y="21600"/>
                  </a:moveTo>
                  <a:cubicBezTo>
                    <a:pt x="7946" y="16200"/>
                    <a:pt x="5869" y="10800"/>
                    <a:pt x="3792" y="8100"/>
                  </a:cubicBezTo>
                  <a:cubicBezTo>
                    <a:pt x="1715" y="5400"/>
                    <a:pt x="-362" y="5400"/>
                    <a:pt x="53" y="4500"/>
                  </a:cubicBezTo>
                  <a:cubicBezTo>
                    <a:pt x="469" y="3600"/>
                    <a:pt x="3376" y="1800"/>
                    <a:pt x="7323" y="900"/>
                  </a:cubicBezTo>
                  <a:cubicBezTo>
                    <a:pt x="11269" y="0"/>
                    <a:pt x="16253" y="0"/>
                    <a:pt x="212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596055" y="712796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198555" y="2490343"/>
              <a:ext cx="63236" cy="85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5120" y="536"/>
                  </a:moveTo>
                  <a:cubicBezTo>
                    <a:pt x="16560" y="268"/>
                    <a:pt x="18000" y="0"/>
                    <a:pt x="19080" y="0"/>
                  </a:cubicBezTo>
                  <a:cubicBezTo>
                    <a:pt x="20160" y="0"/>
                    <a:pt x="20880" y="268"/>
                    <a:pt x="21240" y="1447"/>
                  </a:cubicBezTo>
                  <a:cubicBezTo>
                    <a:pt x="21600" y="2626"/>
                    <a:pt x="21600" y="4717"/>
                    <a:pt x="21240" y="6834"/>
                  </a:cubicBezTo>
                  <a:cubicBezTo>
                    <a:pt x="20880" y="8951"/>
                    <a:pt x="20160" y="11095"/>
                    <a:pt x="18720" y="13024"/>
                  </a:cubicBezTo>
                  <a:cubicBezTo>
                    <a:pt x="17280" y="14954"/>
                    <a:pt x="15120" y="16669"/>
                    <a:pt x="11880" y="18063"/>
                  </a:cubicBezTo>
                  <a:cubicBezTo>
                    <a:pt x="8640" y="19456"/>
                    <a:pt x="4320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938205" y="2431076"/>
              <a:ext cx="1716712" cy="97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53" fill="norm" stroke="1" extrusionOk="0">
                  <a:moveTo>
                    <a:pt x="2232" y="1359"/>
                  </a:moveTo>
                  <a:cubicBezTo>
                    <a:pt x="3427" y="1359"/>
                    <a:pt x="4623" y="1359"/>
                    <a:pt x="5672" y="1312"/>
                  </a:cubicBezTo>
                  <a:cubicBezTo>
                    <a:pt x="6722" y="1265"/>
                    <a:pt x="7625" y="1171"/>
                    <a:pt x="8675" y="1031"/>
                  </a:cubicBezTo>
                  <a:cubicBezTo>
                    <a:pt x="9724" y="890"/>
                    <a:pt x="10920" y="703"/>
                    <a:pt x="11996" y="539"/>
                  </a:cubicBezTo>
                  <a:cubicBezTo>
                    <a:pt x="13072" y="375"/>
                    <a:pt x="14028" y="234"/>
                    <a:pt x="15024" y="141"/>
                  </a:cubicBezTo>
                  <a:cubicBezTo>
                    <a:pt x="16021" y="47"/>
                    <a:pt x="17057" y="0"/>
                    <a:pt x="18040" y="0"/>
                  </a:cubicBezTo>
                  <a:cubicBezTo>
                    <a:pt x="19023" y="0"/>
                    <a:pt x="19953" y="47"/>
                    <a:pt x="20551" y="211"/>
                  </a:cubicBezTo>
                  <a:cubicBezTo>
                    <a:pt x="21148" y="375"/>
                    <a:pt x="21414" y="656"/>
                    <a:pt x="21507" y="1335"/>
                  </a:cubicBezTo>
                  <a:cubicBezTo>
                    <a:pt x="21600" y="2015"/>
                    <a:pt x="21520" y="3092"/>
                    <a:pt x="21414" y="4404"/>
                  </a:cubicBezTo>
                  <a:cubicBezTo>
                    <a:pt x="21308" y="5716"/>
                    <a:pt x="21175" y="7262"/>
                    <a:pt x="21069" y="8809"/>
                  </a:cubicBezTo>
                  <a:cubicBezTo>
                    <a:pt x="20962" y="10355"/>
                    <a:pt x="20883" y="11901"/>
                    <a:pt x="20816" y="13611"/>
                  </a:cubicBezTo>
                  <a:cubicBezTo>
                    <a:pt x="20750" y="15321"/>
                    <a:pt x="20697" y="17196"/>
                    <a:pt x="20670" y="18367"/>
                  </a:cubicBezTo>
                  <a:cubicBezTo>
                    <a:pt x="20644" y="19538"/>
                    <a:pt x="20644" y="20007"/>
                    <a:pt x="20630" y="20429"/>
                  </a:cubicBezTo>
                  <a:cubicBezTo>
                    <a:pt x="20617" y="20850"/>
                    <a:pt x="20590" y="21225"/>
                    <a:pt x="20511" y="21413"/>
                  </a:cubicBezTo>
                  <a:cubicBezTo>
                    <a:pt x="20431" y="21600"/>
                    <a:pt x="20298" y="21600"/>
                    <a:pt x="19820" y="21413"/>
                  </a:cubicBezTo>
                  <a:cubicBezTo>
                    <a:pt x="19342" y="21225"/>
                    <a:pt x="18518" y="20850"/>
                    <a:pt x="17615" y="20569"/>
                  </a:cubicBezTo>
                  <a:cubicBezTo>
                    <a:pt x="16711" y="20288"/>
                    <a:pt x="15728" y="20101"/>
                    <a:pt x="14785" y="19984"/>
                  </a:cubicBezTo>
                  <a:cubicBezTo>
                    <a:pt x="13842" y="19866"/>
                    <a:pt x="12939" y="19820"/>
                    <a:pt x="11796" y="19749"/>
                  </a:cubicBezTo>
                  <a:cubicBezTo>
                    <a:pt x="10654" y="19679"/>
                    <a:pt x="9272" y="19585"/>
                    <a:pt x="8063" y="19538"/>
                  </a:cubicBezTo>
                  <a:cubicBezTo>
                    <a:pt x="6855" y="19492"/>
                    <a:pt x="5818" y="19492"/>
                    <a:pt x="4663" y="19562"/>
                  </a:cubicBezTo>
                  <a:cubicBezTo>
                    <a:pt x="3507" y="19632"/>
                    <a:pt x="2232" y="19773"/>
                    <a:pt x="1435" y="19890"/>
                  </a:cubicBezTo>
                  <a:cubicBezTo>
                    <a:pt x="638" y="20007"/>
                    <a:pt x="319" y="20101"/>
                    <a:pt x="0" y="201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470382" y="3635460"/>
              <a:ext cx="121874" cy="8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443" y="0"/>
                  </a:moveTo>
                  <a:cubicBezTo>
                    <a:pt x="19581" y="1694"/>
                    <a:pt x="17719" y="3388"/>
                    <a:pt x="15671" y="5241"/>
                  </a:cubicBezTo>
                  <a:cubicBezTo>
                    <a:pt x="13622" y="7094"/>
                    <a:pt x="11388" y="9106"/>
                    <a:pt x="9153" y="11118"/>
                  </a:cubicBezTo>
                  <a:cubicBezTo>
                    <a:pt x="6919" y="13129"/>
                    <a:pt x="4684" y="15141"/>
                    <a:pt x="3009" y="16729"/>
                  </a:cubicBezTo>
                  <a:cubicBezTo>
                    <a:pt x="1333" y="18318"/>
                    <a:pt x="215" y="19482"/>
                    <a:pt x="29" y="20224"/>
                  </a:cubicBezTo>
                  <a:cubicBezTo>
                    <a:pt x="-157" y="20965"/>
                    <a:pt x="588" y="21282"/>
                    <a:pt x="133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281105" y="3635460"/>
              <a:ext cx="3979334" cy="105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1206" y="2592"/>
                  </a:moveTo>
                  <a:cubicBezTo>
                    <a:pt x="1206" y="2333"/>
                    <a:pt x="1206" y="2074"/>
                    <a:pt x="1229" y="1879"/>
                  </a:cubicBezTo>
                  <a:cubicBezTo>
                    <a:pt x="1252" y="1685"/>
                    <a:pt x="1298" y="1555"/>
                    <a:pt x="1522" y="1382"/>
                  </a:cubicBezTo>
                  <a:cubicBezTo>
                    <a:pt x="1746" y="1210"/>
                    <a:pt x="2149" y="994"/>
                    <a:pt x="2562" y="799"/>
                  </a:cubicBezTo>
                  <a:cubicBezTo>
                    <a:pt x="2976" y="605"/>
                    <a:pt x="3401" y="432"/>
                    <a:pt x="3797" y="302"/>
                  </a:cubicBezTo>
                  <a:cubicBezTo>
                    <a:pt x="4194" y="173"/>
                    <a:pt x="4561" y="86"/>
                    <a:pt x="4969" y="43"/>
                  </a:cubicBezTo>
                  <a:cubicBezTo>
                    <a:pt x="5377" y="0"/>
                    <a:pt x="5825" y="0"/>
                    <a:pt x="6233" y="0"/>
                  </a:cubicBezTo>
                  <a:cubicBezTo>
                    <a:pt x="6641" y="0"/>
                    <a:pt x="7009" y="0"/>
                    <a:pt x="7416" y="0"/>
                  </a:cubicBezTo>
                  <a:cubicBezTo>
                    <a:pt x="7824" y="0"/>
                    <a:pt x="8272" y="0"/>
                    <a:pt x="8715" y="0"/>
                  </a:cubicBezTo>
                  <a:cubicBezTo>
                    <a:pt x="9157" y="0"/>
                    <a:pt x="9594" y="0"/>
                    <a:pt x="10007" y="22"/>
                  </a:cubicBezTo>
                  <a:cubicBezTo>
                    <a:pt x="10421" y="43"/>
                    <a:pt x="10811" y="86"/>
                    <a:pt x="11237" y="151"/>
                  </a:cubicBezTo>
                  <a:cubicBezTo>
                    <a:pt x="11662" y="216"/>
                    <a:pt x="12121" y="302"/>
                    <a:pt x="12552" y="367"/>
                  </a:cubicBezTo>
                  <a:cubicBezTo>
                    <a:pt x="12983" y="432"/>
                    <a:pt x="13385" y="475"/>
                    <a:pt x="13827" y="540"/>
                  </a:cubicBezTo>
                  <a:cubicBezTo>
                    <a:pt x="14270" y="605"/>
                    <a:pt x="14752" y="691"/>
                    <a:pt x="15212" y="778"/>
                  </a:cubicBezTo>
                  <a:cubicBezTo>
                    <a:pt x="15671" y="864"/>
                    <a:pt x="16108" y="950"/>
                    <a:pt x="16550" y="1058"/>
                  </a:cubicBezTo>
                  <a:cubicBezTo>
                    <a:pt x="16993" y="1166"/>
                    <a:pt x="17441" y="1296"/>
                    <a:pt x="17883" y="1426"/>
                  </a:cubicBezTo>
                  <a:cubicBezTo>
                    <a:pt x="18326" y="1555"/>
                    <a:pt x="18762" y="1685"/>
                    <a:pt x="19164" y="1793"/>
                  </a:cubicBezTo>
                  <a:cubicBezTo>
                    <a:pt x="19566" y="1901"/>
                    <a:pt x="19934" y="1987"/>
                    <a:pt x="20261" y="2095"/>
                  </a:cubicBezTo>
                  <a:cubicBezTo>
                    <a:pt x="20589" y="2203"/>
                    <a:pt x="20876" y="2333"/>
                    <a:pt x="21077" y="2484"/>
                  </a:cubicBezTo>
                  <a:cubicBezTo>
                    <a:pt x="21278" y="2635"/>
                    <a:pt x="21393" y="2808"/>
                    <a:pt x="21474" y="2981"/>
                  </a:cubicBezTo>
                  <a:cubicBezTo>
                    <a:pt x="21554" y="3154"/>
                    <a:pt x="21600" y="3326"/>
                    <a:pt x="21600" y="3542"/>
                  </a:cubicBezTo>
                  <a:cubicBezTo>
                    <a:pt x="21600" y="3758"/>
                    <a:pt x="21554" y="4018"/>
                    <a:pt x="21462" y="4817"/>
                  </a:cubicBezTo>
                  <a:cubicBezTo>
                    <a:pt x="21370" y="5616"/>
                    <a:pt x="21232" y="6955"/>
                    <a:pt x="21146" y="8251"/>
                  </a:cubicBezTo>
                  <a:cubicBezTo>
                    <a:pt x="21060" y="9547"/>
                    <a:pt x="21026" y="10800"/>
                    <a:pt x="20997" y="12096"/>
                  </a:cubicBezTo>
                  <a:cubicBezTo>
                    <a:pt x="20968" y="13392"/>
                    <a:pt x="20945" y="14731"/>
                    <a:pt x="20911" y="15984"/>
                  </a:cubicBezTo>
                  <a:cubicBezTo>
                    <a:pt x="20876" y="17237"/>
                    <a:pt x="20830" y="18403"/>
                    <a:pt x="20738" y="19267"/>
                  </a:cubicBezTo>
                  <a:cubicBezTo>
                    <a:pt x="20646" y="20131"/>
                    <a:pt x="20509" y="20693"/>
                    <a:pt x="20261" y="21038"/>
                  </a:cubicBezTo>
                  <a:cubicBezTo>
                    <a:pt x="20014" y="21384"/>
                    <a:pt x="19658" y="21514"/>
                    <a:pt x="19239" y="21557"/>
                  </a:cubicBezTo>
                  <a:cubicBezTo>
                    <a:pt x="18820" y="21600"/>
                    <a:pt x="18337" y="21557"/>
                    <a:pt x="17889" y="21514"/>
                  </a:cubicBezTo>
                  <a:cubicBezTo>
                    <a:pt x="17441" y="21470"/>
                    <a:pt x="17027" y="21427"/>
                    <a:pt x="16573" y="21362"/>
                  </a:cubicBezTo>
                  <a:cubicBezTo>
                    <a:pt x="16120" y="21298"/>
                    <a:pt x="15626" y="21211"/>
                    <a:pt x="15177" y="21125"/>
                  </a:cubicBezTo>
                  <a:cubicBezTo>
                    <a:pt x="14729" y="21038"/>
                    <a:pt x="14327" y="20952"/>
                    <a:pt x="13902" y="20866"/>
                  </a:cubicBezTo>
                  <a:cubicBezTo>
                    <a:pt x="13477" y="20779"/>
                    <a:pt x="13029" y="20693"/>
                    <a:pt x="12569" y="20606"/>
                  </a:cubicBezTo>
                  <a:cubicBezTo>
                    <a:pt x="12110" y="20520"/>
                    <a:pt x="11639" y="20434"/>
                    <a:pt x="11173" y="20347"/>
                  </a:cubicBezTo>
                  <a:cubicBezTo>
                    <a:pt x="10708" y="20261"/>
                    <a:pt x="10249" y="20174"/>
                    <a:pt x="9783" y="20066"/>
                  </a:cubicBezTo>
                  <a:cubicBezTo>
                    <a:pt x="9318" y="19958"/>
                    <a:pt x="8847" y="19829"/>
                    <a:pt x="8381" y="19699"/>
                  </a:cubicBezTo>
                  <a:cubicBezTo>
                    <a:pt x="7916" y="19570"/>
                    <a:pt x="7457" y="19440"/>
                    <a:pt x="6997" y="19310"/>
                  </a:cubicBezTo>
                  <a:cubicBezTo>
                    <a:pt x="6537" y="19181"/>
                    <a:pt x="6078" y="19051"/>
                    <a:pt x="5636" y="18922"/>
                  </a:cubicBezTo>
                  <a:cubicBezTo>
                    <a:pt x="5193" y="18792"/>
                    <a:pt x="4768" y="18662"/>
                    <a:pt x="4349" y="18533"/>
                  </a:cubicBezTo>
                  <a:cubicBezTo>
                    <a:pt x="3929" y="18403"/>
                    <a:pt x="3516" y="18274"/>
                    <a:pt x="3004" y="18187"/>
                  </a:cubicBezTo>
                  <a:cubicBezTo>
                    <a:pt x="2493" y="18101"/>
                    <a:pt x="1884" y="18058"/>
                    <a:pt x="1367" y="18101"/>
                  </a:cubicBezTo>
                  <a:cubicBezTo>
                    <a:pt x="850" y="18144"/>
                    <a:pt x="425" y="18274"/>
                    <a:pt x="0" y="184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799934" y="2886693"/>
              <a:ext cx="1135472" cy="17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114" fill="norm" stroke="1" extrusionOk="0">
                  <a:moveTo>
                    <a:pt x="461" y="2276"/>
                  </a:moveTo>
                  <a:cubicBezTo>
                    <a:pt x="300" y="6700"/>
                    <a:pt x="139" y="11124"/>
                    <a:pt x="58" y="14247"/>
                  </a:cubicBezTo>
                  <a:cubicBezTo>
                    <a:pt x="-22" y="17370"/>
                    <a:pt x="-22" y="19192"/>
                    <a:pt x="79" y="20233"/>
                  </a:cubicBezTo>
                  <a:cubicBezTo>
                    <a:pt x="179" y="21274"/>
                    <a:pt x="380" y="21534"/>
                    <a:pt x="1144" y="20233"/>
                  </a:cubicBezTo>
                  <a:cubicBezTo>
                    <a:pt x="1909" y="18932"/>
                    <a:pt x="3236" y="16069"/>
                    <a:pt x="4584" y="13206"/>
                  </a:cubicBezTo>
                  <a:cubicBezTo>
                    <a:pt x="5931" y="10344"/>
                    <a:pt x="7299" y="7481"/>
                    <a:pt x="8767" y="5269"/>
                  </a:cubicBezTo>
                  <a:cubicBezTo>
                    <a:pt x="10235" y="3057"/>
                    <a:pt x="11804" y="1495"/>
                    <a:pt x="13694" y="715"/>
                  </a:cubicBezTo>
                  <a:cubicBezTo>
                    <a:pt x="15585" y="-66"/>
                    <a:pt x="17797" y="-66"/>
                    <a:pt x="19165" y="64"/>
                  </a:cubicBezTo>
                  <a:cubicBezTo>
                    <a:pt x="20532" y="194"/>
                    <a:pt x="21055" y="454"/>
                    <a:pt x="21578" y="7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640098" y="3845010"/>
              <a:ext cx="841658" cy="28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252" fill="norm" stroke="1" extrusionOk="0">
                  <a:moveTo>
                    <a:pt x="89" y="8858"/>
                  </a:moveTo>
                  <a:cubicBezTo>
                    <a:pt x="34" y="12121"/>
                    <a:pt x="-20" y="15384"/>
                    <a:pt x="7" y="17404"/>
                  </a:cubicBezTo>
                  <a:cubicBezTo>
                    <a:pt x="34" y="19424"/>
                    <a:pt x="143" y="20201"/>
                    <a:pt x="333" y="20745"/>
                  </a:cubicBezTo>
                  <a:cubicBezTo>
                    <a:pt x="523" y="21289"/>
                    <a:pt x="794" y="21600"/>
                    <a:pt x="1744" y="20590"/>
                  </a:cubicBezTo>
                  <a:cubicBezTo>
                    <a:pt x="2694" y="19580"/>
                    <a:pt x="4322" y="17249"/>
                    <a:pt x="6140" y="14685"/>
                  </a:cubicBezTo>
                  <a:cubicBezTo>
                    <a:pt x="7958" y="12121"/>
                    <a:pt x="9966" y="9324"/>
                    <a:pt x="12164" y="6993"/>
                  </a:cubicBezTo>
                  <a:cubicBezTo>
                    <a:pt x="14362" y="4662"/>
                    <a:pt x="16750" y="2797"/>
                    <a:pt x="18351" y="1709"/>
                  </a:cubicBezTo>
                  <a:cubicBezTo>
                    <a:pt x="19952" y="622"/>
                    <a:pt x="20766" y="311"/>
                    <a:pt x="2158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834341" y="4791227"/>
              <a:ext cx="896507" cy="71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36" fill="norm" stroke="1" extrusionOk="0">
                  <a:moveTo>
                    <a:pt x="15011" y="4776"/>
                  </a:moveTo>
                  <a:cubicBezTo>
                    <a:pt x="15163" y="4076"/>
                    <a:pt x="15315" y="3375"/>
                    <a:pt x="15365" y="2865"/>
                  </a:cubicBezTo>
                  <a:cubicBezTo>
                    <a:pt x="15416" y="2355"/>
                    <a:pt x="15365" y="2037"/>
                    <a:pt x="15087" y="1718"/>
                  </a:cubicBezTo>
                  <a:cubicBezTo>
                    <a:pt x="14809" y="1399"/>
                    <a:pt x="14303" y="1081"/>
                    <a:pt x="13342" y="762"/>
                  </a:cubicBezTo>
                  <a:cubicBezTo>
                    <a:pt x="12381" y="444"/>
                    <a:pt x="10964" y="125"/>
                    <a:pt x="9649" y="30"/>
                  </a:cubicBezTo>
                  <a:cubicBezTo>
                    <a:pt x="8334" y="-66"/>
                    <a:pt x="7120" y="61"/>
                    <a:pt x="5982" y="507"/>
                  </a:cubicBezTo>
                  <a:cubicBezTo>
                    <a:pt x="4843" y="953"/>
                    <a:pt x="3781" y="1718"/>
                    <a:pt x="2795" y="2833"/>
                  </a:cubicBezTo>
                  <a:cubicBezTo>
                    <a:pt x="1808" y="3948"/>
                    <a:pt x="898" y="5414"/>
                    <a:pt x="417" y="6879"/>
                  </a:cubicBezTo>
                  <a:cubicBezTo>
                    <a:pt x="-63" y="8345"/>
                    <a:pt x="-114" y="9810"/>
                    <a:pt x="190" y="11435"/>
                  </a:cubicBezTo>
                  <a:cubicBezTo>
                    <a:pt x="493" y="13060"/>
                    <a:pt x="1151" y="14844"/>
                    <a:pt x="2061" y="16309"/>
                  </a:cubicBezTo>
                  <a:cubicBezTo>
                    <a:pt x="2972" y="17775"/>
                    <a:pt x="4135" y="18922"/>
                    <a:pt x="5552" y="19750"/>
                  </a:cubicBezTo>
                  <a:cubicBezTo>
                    <a:pt x="6968" y="20578"/>
                    <a:pt x="8637" y="21088"/>
                    <a:pt x="10205" y="21311"/>
                  </a:cubicBezTo>
                  <a:cubicBezTo>
                    <a:pt x="11774" y="21534"/>
                    <a:pt x="13241" y="21470"/>
                    <a:pt x="14606" y="21024"/>
                  </a:cubicBezTo>
                  <a:cubicBezTo>
                    <a:pt x="15972" y="20578"/>
                    <a:pt x="17237" y="19750"/>
                    <a:pt x="18223" y="18922"/>
                  </a:cubicBezTo>
                  <a:cubicBezTo>
                    <a:pt x="19210" y="18093"/>
                    <a:pt x="19918" y="17265"/>
                    <a:pt x="20449" y="15927"/>
                  </a:cubicBezTo>
                  <a:cubicBezTo>
                    <a:pt x="20980" y="14589"/>
                    <a:pt x="21334" y="12741"/>
                    <a:pt x="21410" y="11212"/>
                  </a:cubicBezTo>
                  <a:cubicBezTo>
                    <a:pt x="21486" y="9683"/>
                    <a:pt x="21284" y="8472"/>
                    <a:pt x="20651" y="7421"/>
                  </a:cubicBezTo>
                  <a:cubicBezTo>
                    <a:pt x="20019" y="6369"/>
                    <a:pt x="18957" y="5477"/>
                    <a:pt x="17970" y="4745"/>
                  </a:cubicBezTo>
                  <a:cubicBezTo>
                    <a:pt x="16984" y="4012"/>
                    <a:pt x="16073" y="3438"/>
                    <a:pt x="15542" y="3024"/>
                  </a:cubicBezTo>
                  <a:cubicBezTo>
                    <a:pt x="15011" y="2610"/>
                    <a:pt x="14859" y="2355"/>
                    <a:pt x="14859" y="2100"/>
                  </a:cubicBezTo>
                  <a:cubicBezTo>
                    <a:pt x="14859" y="1846"/>
                    <a:pt x="15011" y="1591"/>
                    <a:pt x="15163" y="1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780574" y="5053611"/>
              <a:ext cx="329783" cy="35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19" fill="norm" stroke="1" extrusionOk="0">
                  <a:moveTo>
                    <a:pt x="15838" y="5903"/>
                  </a:moveTo>
                  <a:cubicBezTo>
                    <a:pt x="15702" y="4647"/>
                    <a:pt x="15566" y="3391"/>
                    <a:pt x="14955" y="2387"/>
                  </a:cubicBezTo>
                  <a:cubicBezTo>
                    <a:pt x="14344" y="1382"/>
                    <a:pt x="13257" y="628"/>
                    <a:pt x="12034" y="252"/>
                  </a:cubicBezTo>
                  <a:cubicBezTo>
                    <a:pt x="10812" y="-125"/>
                    <a:pt x="9453" y="-125"/>
                    <a:pt x="7823" y="566"/>
                  </a:cubicBezTo>
                  <a:cubicBezTo>
                    <a:pt x="6193" y="1256"/>
                    <a:pt x="4291" y="2638"/>
                    <a:pt x="2865" y="4961"/>
                  </a:cubicBezTo>
                  <a:cubicBezTo>
                    <a:pt x="1438" y="7284"/>
                    <a:pt x="487" y="10549"/>
                    <a:pt x="148" y="12810"/>
                  </a:cubicBezTo>
                  <a:cubicBezTo>
                    <a:pt x="-192" y="15070"/>
                    <a:pt x="80" y="16326"/>
                    <a:pt x="691" y="17519"/>
                  </a:cubicBezTo>
                  <a:cubicBezTo>
                    <a:pt x="1302" y="18712"/>
                    <a:pt x="2253" y="19842"/>
                    <a:pt x="4019" y="20533"/>
                  </a:cubicBezTo>
                  <a:cubicBezTo>
                    <a:pt x="5785" y="21224"/>
                    <a:pt x="8366" y="21475"/>
                    <a:pt x="10812" y="21224"/>
                  </a:cubicBezTo>
                  <a:cubicBezTo>
                    <a:pt x="13257" y="20973"/>
                    <a:pt x="15566" y="20219"/>
                    <a:pt x="17333" y="18712"/>
                  </a:cubicBezTo>
                  <a:cubicBezTo>
                    <a:pt x="19099" y="17205"/>
                    <a:pt x="20321" y="14945"/>
                    <a:pt x="20865" y="13124"/>
                  </a:cubicBezTo>
                  <a:cubicBezTo>
                    <a:pt x="21408" y="11303"/>
                    <a:pt x="21272" y="9922"/>
                    <a:pt x="19982" y="8101"/>
                  </a:cubicBezTo>
                  <a:cubicBezTo>
                    <a:pt x="18691" y="6280"/>
                    <a:pt x="16246" y="4019"/>
                    <a:pt x="13800" y="17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416831" y="4640876"/>
              <a:ext cx="3877475" cy="121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21587" y="751"/>
                  </a:moveTo>
                  <a:cubicBezTo>
                    <a:pt x="21198" y="714"/>
                    <a:pt x="20809" y="676"/>
                    <a:pt x="20420" y="676"/>
                  </a:cubicBezTo>
                  <a:cubicBezTo>
                    <a:pt x="20032" y="676"/>
                    <a:pt x="19643" y="714"/>
                    <a:pt x="19189" y="733"/>
                  </a:cubicBezTo>
                  <a:cubicBezTo>
                    <a:pt x="18735" y="751"/>
                    <a:pt x="18217" y="751"/>
                    <a:pt x="17710" y="751"/>
                  </a:cubicBezTo>
                  <a:cubicBezTo>
                    <a:pt x="17203" y="751"/>
                    <a:pt x="16708" y="751"/>
                    <a:pt x="16214" y="751"/>
                  </a:cubicBezTo>
                  <a:cubicBezTo>
                    <a:pt x="15719" y="751"/>
                    <a:pt x="15224" y="751"/>
                    <a:pt x="14717" y="751"/>
                  </a:cubicBezTo>
                  <a:cubicBezTo>
                    <a:pt x="14210" y="751"/>
                    <a:pt x="13692" y="751"/>
                    <a:pt x="13220" y="714"/>
                  </a:cubicBezTo>
                  <a:cubicBezTo>
                    <a:pt x="12749" y="676"/>
                    <a:pt x="12325" y="601"/>
                    <a:pt x="11906" y="545"/>
                  </a:cubicBezTo>
                  <a:cubicBezTo>
                    <a:pt x="11488" y="488"/>
                    <a:pt x="11076" y="451"/>
                    <a:pt x="10651" y="413"/>
                  </a:cubicBezTo>
                  <a:cubicBezTo>
                    <a:pt x="10227" y="376"/>
                    <a:pt x="9791" y="338"/>
                    <a:pt x="9326" y="301"/>
                  </a:cubicBezTo>
                  <a:cubicBezTo>
                    <a:pt x="8860" y="263"/>
                    <a:pt x="8365" y="225"/>
                    <a:pt x="7876" y="188"/>
                  </a:cubicBezTo>
                  <a:cubicBezTo>
                    <a:pt x="7387" y="150"/>
                    <a:pt x="6904" y="113"/>
                    <a:pt x="6409" y="75"/>
                  </a:cubicBezTo>
                  <a:cubicBezTo>
                    <a:pt x="5914" y="38"/>
                    <a:pt x="5408" y="0"/>
                    <a:pt x="4954" y="0"/>
                  </a:cubicBezTo>
                  <a:cubicBezTo>
                    <a:pt x="4500" y="0"/>
                    <a:pt x="4100" y="38"/>
                    <a:pt x="3717" y="94"/>
                  </a:cubicBezTo>
                  <a:cubicBezTo>
                    <a:pt x="3334" y="150"/>
                    <a:pt x="2968" y="225"/>
                    <a:pt x="2562" y="394"/>
                  </a:cubicBezTo>
                  <a:cubicBezTo>
                    <a:pt x="2155" y="563"/>
                    <a:pt x="1707" y="826"/>
                    <a:pt x="1348" y="1277"/>
                  </a:cubicBezTo>
                  <a:cubicBezTo>
                    <a:pt x="989" y="1728"/>
                    <a:pt x="718" y="2367"/>
                    <a:pt x="517" y="3231"/>
                  </a:cubicBezTo>
                  <a:cubicBezTo>
                    <a:pt x="317" y="4095"/>
                    <a:pt x="187" y="5184"/>
                    <a:pt x="105" y="6424"/>
                  </a:cubicBezTo>
                  <a:cubicBezTo>
                    <a:pt x="22" y="7663"/>
                    <a:pt x="-13" y="9053"/>
                    <a:pt x="5" y="10293"/>
                  </a:cubicBezTo>
                  <a:cubicBezTo>
                    <a:pt x="22" y="11533"/>
                    <a:pt x="93" y="12622"/>
                    <a:pt x="252" y="13768"/>
                  </a:cubicBezTo>
                  <a:cubicBezTo>
                    <a:pt x="411" y="14913"/>
                    <a:pt x="659" y="16115"/>
                    <a:pt x="942" y="17055"/>
                  </a:cubicBezTo>
                  <a:cubicBezTo>
                    <a:pt x="1224" y="17994"/>
                    <a:pt x="1542" y="18670"/>
                    <a:pt x="1925" y="19233"/>
                  </a:cubicBezTo>
                  <a:cubicBezTo>
                    <a:pt x="2308" y="19797"/>
                    <a:pt x="2756" y="20248"/>
                    <a:pt x="3222" y="20586"/>
                  </a:cubicBezTo>
                  <a:cubicBezTo>
                    <a:pt x="3687" y="20924"/>
                    <a:pt x="4170" y="21149"/>
                    <a:pt x="4618" y="21299"/>
                  </a:cubicBezTo>
                  <a:cubicBezTo>
                    <a:pt x="5066" y="21450"/>
                    <a:pt x="5478" y="21525"/>
                    <a:pt x="5920" y="21562"/>
                  </a:cubicBezTo>
                  <a:cubicBezTo>
                    <a:pt x="6362" y="21600"/>
                    <a:pt x="6833" y="21600"/>
                    <a:pt x="7299" y="21600"/>
                  </a:cubicBezTo>
                  <a:cubicBezTo>
                    <a:pt x="7764" y="21600"/>
                    <a:pt x="8224" y="21600"/>
                    <a:pt x="8678" y="21581"/>
                  </a:cubicBezTo>
                  <a:cubicBezTo>
                    <a:pt x="9131" y="21562"/>
                    <a:pt x="9579" y="21525"/>
                    <a:pt x="10027" y="21487"/>
                  </a:cubicBezTo>
                  <a:cubicBezTo>
                    <a:pt x="10475" y="21450"/>
                    <a:pt x="10923" y="21412"/>
                    <a:pt x="11353" y="21356"/>
                  </a:cubicBezTo>
                  <a:cubicBezTo>
                    <a:pt x="11783" y="21299"/>
                    <a:pt x="12195" y="21224"/>
                    <a:pt x="12637" y="21130"/>
                  </a:cubicBezTo>
                  <a:cubicBezTo>
                    <a:pt x="13079" y="21037"/>
                    <a:pt x="13550" y="20924"/>
                    <a:pt x="14045" y="20755"/>
                  </a:cubicBezTo>
                  <a:cubicBezTo>
                    <a:pt x="14540" y="20586"/>
                    <a:pt x="15059" y="20360"/>
                    <a:pt x="15548" y="20097"/>
                  </a:cubicBezTo>
                  <a:cubicBezTo>
                    <a:pt x="16037" y="19834"/>
                    <a:pt x="16496" y="19534"/>
                    <a:pt x="16921" y="19158"/>
                  </a:cubicBezTo>
                  <a:cubicBezTo>
                    <a:pt x="17345" y="18783"/>
                    <a:pt x="17734" y="18332"/>
                    <a:pt x="18105" y="17768"/>
                  </a:cubicBezTo>
                  <a:cubicBezTo>
                    <a:pt x="18476" y="17205"/>
                    <a:pt x="18830" y="16529"/>
                    <a:pt x="19148" y="15740"/>
                  </a:cubicBezTo>
                  <a:cubicBezTo>
                    <a:pt x="19466" y="14951"/>
                    <a:pt x="19749" y="14049"/>
                    <a:pt x="20014" y="13054"/>
                  </a:cubicBezTo>
                  <a:cubicBezTo>
                    <a:pt x="20279" y="12058"/>
                    <a:pt x="20526" y="10969"/>
                    <a:pt x="20697" y="9823"/>
                  </a:cubicBezTo>
                  <a:cubicBezTo>
                    <a:pt x="20868" y="8678"/>
                    <a:pt x="20962" y="7475"/>
                    <a:pt x="21015" y="6292"/>
                  </a:cubicBezTo>
                  <a:cubicBezTo>
                    <a:pt x="21069" y="5109"/>
                    <a:pt x="21080" y="3944"/>
                    <a:pt x="21104" y="3024"/>
                  </a:cubicBezTo>
                  <a:cubicBezTo>
                    <a:pt x="21127" y="2104"/>
                    <a:pt x="21163" y="1427"/>
                    <a:pt x="21198" y="1014"/>
                  </a:cubicBezTo>
                  <a:cubicBezTo>
                    <a:pt x="21233" y="601"/>
                    <a:pt x="21269" y="451"/>
                    <a:pt x="21304" y="3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210650" y="4492710"/>
              <a:ext cx="158225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535" y="21600"/>
                  </a:moveTo>
                  <a:cubicBezTo>
                    <a:pt x="275" y="21016"/>
                    <a:pt x="15" y="20432"/>
                    <a:pt x="0" y="19849"/>
                  </a:cubicBezTo>
                  <a:cubicBezTo>
                    <a:pt x="-14" y="19265"/>
                    <a:pt x="217" y="18681"/>
                    <a:pt x="838" y="17611"/>
                  </a:cubicBezTo>
                  <a:cubicBezTo>
                    <a:pt x="1459" y="16541"/>
                    <a:pt x="2469" y="14984"/>
                    <a:pt x="3466" y="13622"/>
                  </a:cubicBezTo>
                  <a:cubicBezTo>
                    <a:pt x="4462" y="12259"/>
                    <a:pt x="5444" y="11092"/>
                    <a:pt x="6541" y="9924"/>
                  </a:cubicBezTo>
                  <a:cubicBezTo>
                    <a:pt x="7638" y="8757"/>
                    <a:pt x="8851" y="7589"/>
                    <a:pt x="10050" y="6714"/>
                  </a:cubicBezTo>
                  <a:cubicBezTo>
                    <a:pt x="11248" y="5838"/>
                    <a:pt x="12432" y="5254"/>
                    <a:pt x="13544" y="4670"/>
                  </a:cubicBezTo>
                  <a:cubicBezTo>
                    <a:pt x="14656" y="4086"/>
                    <a:pt x="15695" y="3503"/>
                    <a:pt x="16677" y="3016"/>
                  </a:cubicBezTo>
                  <a:cubicBezTo>
                    <a:pt x="17659" y="2530"/>
                    <a:pt x="18583" y="2141"/>
                    <a:pt x="19391" y="1654"/>
                  </a:cubicBezTo>
                  <a:cubicBezTo>
                    <a:pt x="20200" y="1168"/>
                    <a:pt x="20893" y="584"/>
                    <a:pt x="2158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691305" y="4432530"/>
              <a:ext cx="174761" cy="19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236" fill="norm" stroke="1" extrusionOk="0">
                  <a:moveTo>
                    <a:pt x="0" y="1030"/>
                  </a:moveTo>
                  <a:cubicBezTo>
                    <a:pt x="1005" y="333"/>
                    <a:pt x="2009" y="-364"/>
                    <a:pt x="5274" y="217"/>
                  </a:cubicBezTo>
                  <a:cubicBezTo>
                    <a:pt x="8540" y="797"/>
                    <a:pt x="14065" y="2655"/>
                    <a:pt x="17330" y="4630"/>
                  </a:cubicBezTo>
                  <a:cubicBezTo>
                    <a:pt x="20595" y="6604"/>
                    <a:pt x="21600" y="8694"/>
                    <a:pt x="19967" y="11481"/>
                  </a:cubicBezTo>
                  <a:cubicBezTo>
                    <a:pt x="18335" y="14268"/>
                    <a:pt x="14065" y="17752"/>
                    <a:pt x="9795" y="212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305138" y="4308560"/>
              <a:ext cx="394111" cy="34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93" fill="norm" stroke="1" extrusionOk="0">
                  <a:moveTo>
                    <a:pt x="8086" y="0"/>
                  </a:moveTo>
                  <a:cubicBezTo>
                    <a:pt x="7046" y="2502"/>
                    <a:pt x="6006" y="5005"/>
                    <a:pt x="5256" y="8232"/>
                  </a:cubicBezTo>
                  <a:cubicBezTo>
                    <a:pt x="4505" y="11459"/>
                    <a:pt x="4043" y="15410"/>
                    <a:pt x="3927" y="17715"/>
                  </a:cubicBezTo>
                  <a:cubicBezTo>
                    <a:pt x="3812" y="20020"/>
                    <a:pt x="4043" y="20678"/>
                    <a:pt x="4447" y="21073"/>
                  </a:cubicBezTo>
                  <a:cubicBezTo>
                    <a:pt x="4851" y="21468"/>
                    <a:pt x="5429" y="21600"/>
                    <a:pt x="5891" y="21402"/>
                  </a:cubicBezTo>
                  <a:cubicBezTo>
                    <a:pt x="6353" y="21205"/>
                    <a:pt x="6699" y="20678"/>
                    <a:pt x="6815" y="20085"/>
                  </a:cubicBezTo>
                  <a:cubicBezTo>
                    <a:pt x="6930" y="19493"/>
                    <a:pt x="6815" y="18834"/>
                    <a:pt x="5833" y="17780"/>
                  </a:cubicBezTo>
                  <a:cubicBezTo>
                    <a:pt x="4851" y="16727"/>
                    <a:pt x="3003" y="15278"/>
                    <a:pt x="1790" y="14554"/>
                  </a:cubicBezTo>
                  <a:cubicBezTo>
                    <a:pt x="578" y="13829"/>
                    <a:pt x="0" y="13829"/>
                    <a:pt x="0" y="13829"/>
                  </a:cubicBezTo>
                  <a:cubicBezTo>
                    <a:pt x="0" y="13829"/>
                    <a:pt x="578" y="13829"/>
                    <a:pt x="2195" y="13829"/>
                  </a:cubicBezTo>
                  <a:cubicBezTo>
                    <a:pt x="3812" y="13829"/>
                    <a:pt x="6468" y="13829"/>
                    <a:pt x="8086" y="13698"/>
                  </a:cubicBezTo>
                  <a:cubicBezTo>
                    <a:pt x="9703" y="13566"/>
                    <a:pt x="10280" y="13302"/>
                    <a:pt x="10280" y="13105"/>
                  </a:cubicBezTo>
                  <a:cubicBezTo>
                    <a:pt x="10280" y="12907"/>
                    <a:pt x="9703" y="12776"/>
                    <a:pt x="9183" y="12907"/>
                  </a:cubicBezTo>
                  <a:cubicBezTo>
                    <a:pt x="8663" y="13039"/>
                    <a:pt x="8201" y="13434"/>
                    <a:pt x="7855" y="13961"/>
                  </a:cubicBezTo>
                  <a:cubicBezTo>
                    <a:pt x="7508" y="14488"/>
                    <a:pt x="7277" y="15146"/>
                    <a:pt x="7277" y="15805"/>
                  </a:cubicBezTo>
                  <a:cubicBezTo>
                    <a:pt x="7277" y="16463"/>
                    <a:pt x="7508" y="17122"/>
                    <a:pt x="7912" y="17517"/>
                  </a:cubicBezTo>
                  <a:cubicBezTo>
                    <a:pt x="8317" y="17912"/>
                    <a:pt x="8894" y="18044"/>
                    <a:pt x="10049" y="17780"/>
                  </a:cubicBezTo>
                  <a:cubicBezTo>
                    <a:pt x="11204" y="17517"/>
                    <a:pt x="12937" y="16859"/>
                    <a:pt x="14496" y="15278"/>
                  </a:cubicBezTo>
                  <a:cubicBezTo>
                    <a:pt x="16056" y="13698"/>
                    <a:pt x="17442" y="11195"/>
                    <a:pt x="18308" y="9549"/>
                  </a:cubicBezTo>
                  <a:cubicBezTo>
                    <a:pt x="19174" y="7902"/>
                    <a:pt x="19521" y="7112"/>
                    <a:pt x="19983" y="5861"/>
                  </a:cubicBezTo>
                  <a:cubicBezTo>
                    <a:pt x="20445" y="4610"/>
                    <a:pt x="21022" y="2898"/>
                    <a:pt x="21138" y="2305"/>
                  </a:cubicBezTo>
                  <a:cubicBezTo>
                    <a:pt x="21253" y="1712"/>
                    <a:pt x="20907" y="2239"/>
                    <a:pt x="20272" y="4149"/>
                  </a:cubicBezTo>
                  <a:cubicBezTo>
                    <a:pt x="19636" y="6059"/>
                    <a:pt x="18712" y="9351"/>
                    <a:pt x="18250" y="11985"/>
                  </a:cubicBezTo>
                  <a:cubicBezTo>
                    <a:pt x="17788" y="14620"/>
                    <a:pt x="17788" y="16595"/>
                    <a:pt x="18019" y="17846"/>
                  </a:cubicBezTo>
                  <a:cubicBezTo>
                    <a:pt x="18250" y="19098"/>
                    <a:pt x="18712" y="19624"/>
                    <a:pt x="19232" y="19624"/>
                  </a:cubicBezTo>
                  <a:cubicBezTo>
                    <a:pt x="19752" y="19624"/>
                    <a:pt x="20329" y="19098"/>
                    <a:pt x="20791" y="17978"/>
                  </a:cubicBezTo>
                  <a:cubicBezTo>
                    <a:pt x="21253" y="16859"/>
                    <a:pt x="21600" y="15146"/>
                    <a:pt x="21484" y="14027"/>
                  </a:cubicBezTo>
                  <a:cubicBezTo>
                    <a:pt x="21369" y="12907"/>
                    <a:pt x="20791" y="12380"/>
                    <a:pt x="20098" y="12117"/>
                  </a:cubicBezTo>
                  <a:cubicBezTo>
                    <a:pt x="19405" y="11854"/>
                    <a:pt x="18597" y="11854"/>
                    <a:pt x="18135" y="12183"/>
                  </a:cubicBezTo>
                  <a:cubicBezTo>
                    <a:pt x="17673" y="12512"/>
                    <a:pt x="17557" y="13171"/>
                    <a:pt x="17788" y="13698"/>
                  </a:cubicBezTo>
                  <a:cubicBezTo>
                    <a:pt x="18019" y="14224"/>
                    <a:pt x="18597" y="14620"/>
                    <a:pt x="19117" y="14883"/>
                  </a:cubicBezTo>
                  <a:cubicBezTo>
                    <a:pt x="19636" y="15146"/>
                    <a:pt x="20098" y="15278"/>
                    <a:pt x="20560" y="154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752396" y="4405034"/>
              <a:ext cx="164460" cy="23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96" fill="norm" stroke="1" extrusionOk="0">
                  <a:moveTo>
                    <a:pt x="5731" y="3939"/>
                  </a:moveTo>
                  <a:cubicBezTo>
                    <a:pt x="5454" y="2203"/>
                    <a:pt x="5178" y="467"/>
                    <a:pt x="4485" y="82"/>
                  </a:cubicBezTo>
                  <a:cubicBezTo>
                    <a:pt x="3793" y="-304"/>
                    <a:pt x="2685" y="660"/>
                    <a:pt x="1854" y="3457"/>
                  </a:cubicBezTo>
                  <a:cubicBezTo>
                    <a:pt x="1024" y="6253"/>
                    <a:pt x="470" y="10882"/>
                    <a:pt x="193" y="13775"/>
                  </a:cubicBezTo>
                  <a:cubicBezTo>
                    <a:pt x="-84" y="16667"/>
                    <a:pt x="-84" y="17825"/>
                    <a:pt x="331" y="18789"/>
                  </a:cubicBezTo>
                  <a:cubicBezTo>
                    <a:pt x="747" y="19753"/>
                    <a:pt x="1578" y="20525"/>
                    <a:pt x="2685" y="20525"/>
                  </a:cubicBezTo>
                  <a:cubicBezTo>
                    <a:pt x="3793" y="20525"/>
                    <a:pt x="5178" y="19753"/>
                    <a:pt x="6424" y="18403"/>
                  </a:cubicBezTo>
                  <a:cubicBezTo>
                    <a:pt x="7670" y="17053"/>
                    <a:pt x="8778" y="15125"/>
                    <a:pt x="9193" y="13678"/>
                  </a:cubicBezTo>
                  <a:cubicBezTo>
                    <a:pt x="9608" y="12232"/>
                    <a:pt x="9331" y="11267"/>
                    <a:pt x="8362" y="11171"/>
                  </a:cubicBezTo>
                  <a:cubicBezTo>
                    <a:pt x="7393" y="11075"/>
                    <a:pt x="5731" y="11846"/>
                    <a:pt x="4624" y="12714"/>
                  </a:cubicBezTo>
                  <a:cubicBezTo>
                    <a:pt x="3516" y="13582"/>
                    <a:pt x="2962" y="14546"/>
                    <a:pt x="3516" y="15896"/>
                  </a:cubicBezTo>
                  <a:cubicBezTo>
                    <a:pt x="4070" y="17246"/>
                    <a:pt x="5731" y="18982"/>
                    <a:pt x="8916" y="19946"/>
                  </a:cubicBezTo>
                  <a:cubicBezTo>
                    <a:pt x="12101" y="20910"/>
                    <a:pt x="16808" y="21103"/>
                    <a:pt x="21516" y="21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118250" y="4403810"/>
              <a:ext cx="5895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746" y="0"/>
                  </a:moveTo>
                  <a:cubicBezTo>
                    <a:pt x="13298" y="4443"/>
                    <a:pt x="5849" y="8885"/>
                    <a:pt x="2498" y="12485"/>
                  </a:cubicBezTo>
                  <a:cubicBezTo>
                    <a:pt x="-854" y="16085"/>
                    <a:pt x="-109" y="18843"/>
                    <a:pt x="6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130503" y="4591045"/>
              <a:ext cx="122903" cy="7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70" fill="norm" stroke="1" extrusionOk="0">
                  <a:moveTo>
                    <a:pt x="16864" y="8125"/>
                  </a:moveTo>
                  <a:cubicBezTo>
                    <a:pt x="12837" y="6325"/>
                    <a:pt x="8810" y="4525"/>
                    <a:pt x="5881" y="4225"/>
                  </a:cubicBezTo>
                  <a:cubicBezTo>
                    <a:pt x="2952" y="3925"/>
                    <a:pt x="1121" y="5125"/>
                    <a:pt x="389" y="7525"/>
                  </a:cubicBezTo>
                  <a:cubicBezTo>
                    <a:pt x="-343" y="9925"/>
                    <a:pt x="23" y="13525"/>
                    <a:pt x="938" y="16225"/>
                  </a:cubicBezTo>
                  <a:cubicBezTo>
                    <a:pt x="1854" y="18925"/>
                    <a:pt x="3318" y="20725"/>
                    <a:pt x="6247" y="21025"/>
                  </a:cubicBezTo>
                  <a:cubicBezTo>
                    <a:pt x="9176" y="21325"/>
                    <a:pt x="13569" y="20125"/>
                    <a:pt x="15949" y="17425"/>
                  </a:cubicBezTo>
                  <a:cubicBezTo>
                    <a:pt x="18328" y="14725"/>
                    <a:pt x="18694" y="10525"/>
                    <a:pt x="17596" y="6925"/>
                  </a:cubicBezTo>
                  <a:cubicBezTo>
                    <a:pt x="16498" y="3325"/>
                    <a:pt x="13935" y="325"/>
                    <a:pt x="14301" y="25"/>
                  </a:cubicBezTo>
                  <a:cubicBezTo>
                    <a:pt x="14667" y="-275"/>
                    <a:pt x="17962" y="2125"/>
                    <a:pt x="21257" y="45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249410" y="4530810"/>
              <a:ext cx="118296" cy="15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61" fill="norm" stroke="1" extrusionOk="0">
                  <a:moveTo>
                    <a:pt x="10946" y="11700"/>
                  </a:moveTo>
                  <a:cubicBezTo>
                    <a:pt x="9052" y="11400"/>
                    <a:pt x="7157" y="11100"/>
                    <a:pt x="5073" y="11400"/>
                  </a:cubicBezTo>
                  <a:cubicBezTo>
                    <a:pt x="2989" y="11700"/>
                    <a:pt x="715" y="12600"/>
                    <a:pt x="146" y="14400"/>
                  </a:cubicBezTo>
                  <a:cubicBezTo>
                    <a:pt x="-422" y="16200"/>
                    <a:pt x="715" y="18900"/>
                    <a:pt x="2610" y="20250"/>
                  </a:cubicBezTo>
                  <a:cubicBezTo>
                    <a:pt x="4504" y="21600"/>
                    <a:pt x="7157" y="21600"/>
                    <a:pt x="9431" y="21300"/>
                  </a:cubicBezTo>
                  <a:cubicBezTo>
                    <a:pt x="11704" y="21000"/>
                    <a:pt x="13599" y="20400"/>
                    <a:pt x="14357" y="17550"/>
                  </a:cubicBezTo>
                  <a:cubicBezTo>
                    <a:pt x="15115" y="14700"/>
                    <a:pt x="14736" y="9600"/>
                    <a:pt x="15683" y="6300"/>
                  </a:cubicBezTo>
                  <a:cubicBezTo>
                    <a:pt x="16631" y="3000"/>
                    <a:pt x="18904" y="1500"/>
                    <a:pt x="2117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9361743" y="4440778"/>
              <a:ext cx="75813" cy="30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98" fill="norm" stroke="1" extrusionOk="0">
                  <a:moveTo>
                    <a:pt x="20909" y="1421"/>
                  </a:moveTo>
                  <a:cubicBezTo>
                    <a:pt x="20325" y="676"/>
                    <a:pt x="19741" y="-69"/>
                    <a:pt x="18574" y="5"/>
                  </a:cubicBezTo>
                  <a:cubicBezTo>
                    <a:pt x="17406" y="80"/>
                    <a:pt x="15655" y="974"/>
                    <a:pt x="13612" y="3506"/>
                  </a:cubicBezTo>
                  <a:cubicBezTo>
                    <a:pt x="11568" y="6039"/>
                    <a:pt x="9233" y="10210"/>
                    <a:pt x="7190" y="13040"/>
                  </a:cubicBezTo>
                  <a:cubicBezTo>
                    <a:pt x="5147" y="15870"/>
                    <a:pt x="3395" y="17360"/>
                    <a:pt x="1936" y="18701"/>
                  </a:cubicBezTo>
                  <a:cubicBezTo>
                    <a:pt x="477" y="20041"/>
                    <a:pt x="-691" y="21233"/>
                    <a:pt x="477" y="21382"/>
                  </a:cubicBezTo>
                  <a:cubicBezTo>
                    <a:pt x="1644" y="21531"/>
                    <a:pt x="5147" y="20637"/>
                    <a:pt x="8650" y="197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343461" y="4574715"/>
              <a:ext cx="138545" cy="12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23" fill="norm" stroke="1" extrusionOk="0">
                  <a:moveTo>
                    <a:pt x="19167" y="6799"/>
                  </a:moveTo>
                  <a:cubicBezTo>
                    <a:pt x="19167" y="4937"/>
                    <a:pt x="19167" y="3075"/>
                    <a:pt x="18361" y="1771"/>
                  </a:cubicBezTo>
                  <a:cubicBezTo>
                    <a:pt x="17555" y="468"/>
                    <a:pt x="15943" y="-277"/>
                    <a:pt x="13686" y="95"/>
                  </a:cubicBezTo>
                  <a:cubicBezTo>
                    <a:pt x="11429" y="468"/>
                    <a:pt x="8528" y="1957"/>
                    <a:pt x="5949" y="4751"/>
                  </a:cubicBezTo>
                  <a:cubicBezTo>
                    <a:pt x="3370" y="7544"/>
                    <a:pt x="1113" y="11640"/>
                    <a:pt x="307" y="14620"/>
                  </a:cubicBezTo>
                  <a:cubicBezTo>
                    <a:pt x="-499" y="17599"/>
                    <a:pt x="146" y="19461"/>
                    <a:pt x="3853" y="20392"/>
                  </a:cubicBezTo>
                  <a:cubicBezTo>
                    <a:pt x="7561" y="21323"/>
                    <a:pt x="14331" y="21323"/>
                    <a:pt x="21101" y="21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513755" y="467686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580694" y="4651460"/>
              <a:ext cx="179769" cy="39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6" fill="norm" stroke="1" extrusionOk="0">
                  <a:moveTo>
                    <a:pt x="1852" y="0"/>
                  </a:moveTo>
                  <a:cubicBezTo>
                    <a:pt x="1099" y="462"/>
                    <a:pt x="345" y="924"/>
                    <a:pt x="94" y="1444"/>
                  </a:cubicBezTo>
                  <a:cubicBezTo>
                    <a:pt x="-157" y="1964"/>
                    <a:pt x="94" y="2541"/>
                    <a:pt x="848" y="2888"/>
                  </a:cubicBezTo>
                  <a:cubicBezTo>
                    <a:pt x="1601" y="3234"/>
                    <a:pt x="2857" y="3350"/>
                    <a:pt x="3862" y="3003"/>
                  </a:cubicBezTo>
                  <a:cubicBezTo>
                    <a:pt x="4866" y="2657"/>
                    <a:pt x="5620" y="1848"/>
                    <a:pt x="5745" y="1733"/>
                  </a:cubicBezTo>
                  <a:cubicBezTo>
                    <a:pt x="5871" y="1617"/>
                    <a:pt x="5369" y="2195"/>
                    <a:pt x="5494" y="2714"/>
                  </a:cubicBezTo>
                  <a:cubicBezTo>
                    <a:pt x="5620" y="3234"/>
                    <a:pt x="6373" y="3696"/>
                    <a:pt x="7378" y="3985"/>
                  </a:cubicBezTo>
                  <a:cubicBezTo>
                    <a:pt x="8383" y="4274"/>
                    <a:pt x="9638" y="4389"/>
                    <a:pt x="10769" y="4274"/>
                  </a:cubicBezTo>
                  <a:cubicBezTo>
                    <a:pt x="11899" y="4158"/>
                    <a:pt x="12903" y="3812"/>
                    <a:pt x="13783" y="3407"/>
                  </a:cubicBezTo>
                  <a:cubicBezTo>
                    <a:pt x="14662" y="3003"/>
                    <a:pt x="15415" y="2541"/>
                    <a:pt x="15666" y="2599"/>
                  </a:cubicBezTo>
                  <a:cubicBezTo>
                    <a:pt x="15917" y="2657"/>
                    <a:pt x="15666" y="3234"/>
                    <a:pt x="15164" y="4909"/>
                  </a:cubicBezTo>
                  <a:cubicBezTo>
                    <a:pt x="14662" y="6584"/>
                    <a:pt x="13908" y="9356"/>
                    <a:pt x="13155" y="11955"/>
                  </a:cubicBezTo>
                  <a:cubicBezTo>
                    <a:pt x="12401" y="14554"/>
                    <a:pt x="11648" y="16980"/>
                    <a:pt x="10894" y="18655"/>
                  </a:cubicBezTo>
                  <a:cubicBezTo>
                    <a:pt x="10141" y="20329"/>
                    <a:pt x="9387" y="21253"/>
                    <a:pt x="8885" y="21427"/>
                  </a:cubicBezTo>
                  <a:cubicBezTo>
                    <a:pt x="8383" y="21600"/>
                    <a:pt x="8131" y="21022"/>
                    <a:pt x="8759" y="19232"/>
                  </a:cubicBezTo>
                  <a:cubicBezTo>
                    <a:pt x="9387" y="17442"/>
                    <a:pt x="10894" y="14439"/>
                    <a:pt x="12778" y="11724"/>
                  </a:cubicBezTo>
                  <a:cubicBezTo>
                    <a:pt x="14662" y="9010"/>
                    <a:pt x="16922" y="6584"/>
                    <a:pt x="18555" y="4851"/>
                  </a:cubicBezTo>
                  <a:cubicBezTo>
                    <a:pt x="20187" y="3119"/>
                    <a:pt x="21192" y="2079"/>
                    <a:pt x="21317" y="1964"/>
                  </a:cubicBezTo>
                  <a:cubicBezTo>
                    <a:pt x="21443" y="1848"/>
                    <a:pt x="20690" y="2657"/>
                    <a:pt x="19685" y="4158"/>
                  </a:cubicBezTo>
                  <a:cubicBezTo>
                    <a:pt x="18680" y="5660"/>
                    <a:pt x="17424" y="7855"/>
                    <a:pt x="16169" y="100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824905" y="4803860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501524" y="6221714"/>
              <a:ext cx="3705215" cy="152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32" fill="norm" stroke="1" extrusionOk="0">
                  <a:moveTo>
                    <a:pt x="5113" y="1233"/>
                  </a:moveTo>
                  <a:cubicBezTo>
                    <a:pt x="4916" y="904"/>
                    <a:pt x="4719" y="574"/>
                    <a:pt x="4429" y="334"/>
                  </a:cubicBezTo>
                  <a:cubicBezTo>
                    <a:pt x="4139" y="95"/>
                    <a:pt x="3757" y="-55"/>
                    <a:pt x="3375" y="20"/>
                  </a:cubicBezTo>
                  <a:cubicBezTo>
                    <a:pt x="2994" y="95"/>
                    <a:pt x="2612" y="394"/>
                    <a:pt x="2285" y="874"/>
                  </a:cubicBezTo>
                  <a:cubicBezTo>
                    <a:pt x="1958" y="1353"/>
                    <a:pt x="1687" y="2012"/>
                    <a:pt x="1441" y="2761"/>
                  </a:cubicBezTo>
                  <a:cubicBezTo>
                    <a:pt x="1195" y="3510"/>
                    <a:pt x="973" y="4349"/>
                    <a:pt x="794" y="5293"/>
                  </a:cubicBezTo>
                  <a:cubicBezTo>
                    <a:pt x="615" y="6236"/>
                    <a:pt x="480" y="7285"/>
                    <a:pt x="394" y="8288"/>
                  </a:cubicBezTo>
                  <a:cubicBezTo>
                    <a:pt x="307" y="9292"/>
                    <a:pt x="270" y="10251"/>
                    <a:pt x="233" y="11164"/>
                  </a:cubicBezTo>
                  <a:cubicBezTo>
                    <a:pt x="196" y="12078"/>
                    <a:pt x="160" y="12947"/>
                    <a:pt x="123" y="13801"/>
                  </a:cubicBezTo>
                  <a:cubicBezTo>
                    <a:pt x="86" y="14655"/>
                    <a:pt x="49" y="15493"/>
                    <a:pt x="24" y="16108"/>
                  </a:cubicBezTo>
                  <a:cubicBezTo>
                    <a:pt x="-1" y="16722"/>
                    <a:pt x="-13" y="17111"/>
                    <a:pt x="18" y="17351"/>
                  </a:cubicBezTo>
                  <a:cubicBezTo>
                    <a:pt x="49" y="17590"/>
                    <a:pt x="123" y="17680"/>
                    <a:pt x="369" y="17740"/>
                  </a:cubicBezTo>
                  <a:cubicBezTo>
                    <a:pt x="615" y="17800"/>
                    <a:pt x="1034" y="17830"/>
                    <a:pt x="1416" y="17875"/>
                  </a:cubicBezTo>
                  <a:cubicBezTo>
                    <a:pt x="1798" y="17920"/>
                    <a:pt x="2143" y="17980"/>
                    <a:pt x="2525" y="18070"/>
                  </a:cubicBezTo>
                  <a:cubicBezTo>
                    <a:pt x="2907" y="18160"/>
                    <a:pt x="3326" y="18280"/>
                    <a:pt x="3770" y="18444"/>
                  </a:cubicBezTo>
                  <a:cubicBezTo>
                    <a:pt x="4213" y="18609"/>
                    <a:pt x="4682" y="18819"/>
                    <a:pt x="5144" y="19058"/>
                  </a:cubicBezTo>
                  <a:cubicBezTo>
                    <a:pt x="5606" y="19298"/>
                    <a:pt x="6062" y="19568"/>
                    <a:pt x="6518" y="19837"/>
                  </a:cubicBezTo>
                  <a:cubicBezTo>
                    <a:pt x="6973" y="20107"/>
                    <a:pt x="7429" y="20377"/>
                    <a:pt x="7891" y="20616"/>
                  </a:cubicBezTo>
                  <a:cubicBezTo>
                    <a:pt x="8353" y="20856"/>
                    <a:pt x="8822" y="21066"/>
                    <a:pt x="9271" y="21215"/>
                  </a:cubicBezTo>
                  <a:cubicBezTo>
                    <a:pt x="9721" y="21365"/>
                    <a:pt x="10152" y="21455"/>
                    <a:pt x="10614" y="21500"/>
                  </a:cubicBezTo>
                  <a:cubicBezTo>
                    <a:pt x="11077" y="21545"/>
                    <a:pt x="11569" y="21545"/>
                    <a:pt x="12062" y="21485"/>
                  </a:cubicBezTo>
                  <a:cubicBezTo>
                    <a:pt x="12555" y="21425"/>
                    <a:pt x="13048" y="21305"/>
                    <a:pt x="13516" y="21171"/>
                  </a:cubicBezTo>
                  <a:cubicBezTo>
                    <a:pt x="13984" y="21036"/>
                    <a:pt x="14428" y="20886"/>
                    <a:pt x="14865" y="20721"/>
                  </a:cubicBezTo>
                  <a:cubicBezTo>
                    <a:pt x="15303" y="20556"/>
                    <a:pt x="15734" y="20377"/>
                    <a:pt x="16159" y="20197"/>
                  </a:cubicBezTo>
                  <a:cubicBezTo>
                    <a:pt x="16584" y="20017"/>
                    <a:pt x="17003" y="19837"/>
                    <a:pt x="17447" y="19658"/>
                  </a:cubicBezTo>
                  <a:cubicBezTo>
                    <a:pt x="17890" y="19478"/>
                    <a:pt x="18359" y="19298"/>
                    <a:pt x="18790" y="18999"/>
                  </a:cubicBezTo>
                  <a:cubicBezTo>
                    <a:pt x="19221" y="18699"/>
                    <a:pt x="19616" y="18280"/>
                    <a:pt x="19917" y="17650"/>
                  </a:cubicBezTo>
                  <a:cubicBezTo>
                    <a:pt x="20219" y="17021"/>
                    <a:pt x="20429" y="16182"/>
                    <a:pt x="20601" y="15284"/>
                  </a:cubicBezTo>
                  <a:cubicBezTo>
                    <a:pt x="20774" y="14385"/>
                    <a:pt x="20909" y="13426"/>
                    <a:pt x="21026" y="12438"/>
                  </a:cubicBezTo>
                  <a:cubicBezTo>
                    <a:pt x="21143" y="11449"/>
                    <a:pt x="21242" y="10430"/>
                    <a:pt x="21328" y="9517"/>
                  </a:cubicBezTo>
                  <a:cubicBezTo>
                    <a:pt x="21414" y="8603"/>
                    <a:pt x="21488" y="7794"/>
                    <a:pt x="21532" y="7255"/>
                  </a:cubicBezTo>
                  <a:cubicBezTo>
                    <a:pt x="21575" y="6716"/>
                    <a:pt x="21587" y="6446"/>
                    <a:pt x="21532" y="6191"/>
                  </a:cubicBezTo>
                  <a:cubicBezTo>
                    <a:pt x="21476" y="5937"/>
                    <a:pt x="21353" y="5697"/>
                    <a:pt x="21106" y="5472"/>
                  </a:cubicBezTo>
                  <a:cubicBezTo>
                    <a:pt x="20860" y="5248"/>
                    <a:pt x="20490" y="5038"/>
                    <a:pt x="20084" y="4873"/>
                  </a:cubicBezTo>
                  <a:cubicBezTo>
                    <a:pt x="19677" y="4708"/>
                    <a:pt x="19234" y="4589"/>
                    <a:pt x="18765" y="4439"/>
                  </a:cubicBezTo>
                  <a:cubicBezTo>
                    <a:pt x="18297" y="4289"/>
                    <a:pt x="17804" y="4109"/>
                    <a:pt x="17299" y="3914"/>
                  </a:cubicBezTo>
                  <a:cubicBezTo>
                    <a:pt x="16794" y="3720"/>
                    <a:pt x="16276" y="3510"/>
                    <a:pt x="15777" y="3315"/>
                  </a:cubicBezTo>
                  <a:cubicBezTo>
                    <a:pt x="15278" y="3121"/>
                    <a:pt x="14798" y="2941"/>
                    <a:pt x="14342" y="2776"/>
                  </a:cubicBezTo>
                  <a:cubicBezTo>
                    <a:pt x="13886" y="2611"/>
                    <a:pt x="13455" y="2462"/>
                    <a:pt x="13023" y="2357"/>
                  </a:cubicBezTo>
                  <a:cubicBezTo>
                    <a:pt x="12592" y="2252"/>
                    <a:pt x="12161" y="2192"/>
                    <a:pt x="11711" y="2162"/>
                  </a:cubicBezTo>
                  <a:cubicBezTo>
                    <a:pt x="11261" y="2132"/>
                    <a:pt x="10793" y="2132"/>
                    <a:pt x="10356" y="2162"/>
                  </a:cubicBezTo>
                  <a:cubicBezTo>
                    <a:pt x="9918" y="2192"/>
                    <a:pt x="9512" y="2252"/>
                    <a:pt x="9062" y="2327"/>
                  </a:cubicBezTo>
                  <a:cubicBezTo>
                    <a:pt x="8612" y="2402"/>
                    <a:pt x="8119" y="2491"/>
                    <a:pt x="7626" y="2551"/>
                  </a:cubicBezTo>
                  <a:cubicBezTo>
                    <a:pt x="7134" y="2611"/>
                    <a:pt x="6641" y="2641"/>
                    <a:pt x="6154" y="2671"/>
                  </a:cubicBezTo>
                  <a:cubicBezTo>
                    <a:pt x="5667" y="2701"/>
                    <a:pt x="5187" y="2731"/>
                    <a:pt x="4706" y="27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0" name="Drawing"/>
          <p:cNvGrpSpPr/>
          <p:nvPr/>
        </p:nvGrpSpPr>
        <p:grpSpPr>
          <a:xfrm>
            <a:off x="25400" y="1595590"/>
            <a:ext cx="12954000" cy="7872260"/>
            <a:chOff x="0" y="0"/>
            <a:chExt cx="12954000" cy="7872259"/>
          </a:xfrm>
        </p:grpSpPr>
        <p:sp>
          <p:nvSpPr>
            <p:cNvPr id="1697" name="Line"/>
            <p:cNvSpPr/>
            <p:nvPr/>
          </p:nvSpPr>
          <p:spPr>
            <a:xfrm>
              <a:off x="794693" y="183356"/>
              <a:ext cx="191257" cy="39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94" fill="norm" stroke="1" extrusionOk="0">
                  <a:moveTo>
                    <a:pt x="3417" y="3035"/>
                  </a:moveTo>
                  <a:cubicBezTo>
                    <a:pt x="4591" y="3378"/>
                    <a:pt x="5765" y="3720"/>
                    <a:pt x="8465" y="3378"/>
                  </a:cubicBezTo>
                  <a:cubicBezTo>
                    <a:pt x="11165" y="3035"/>
                    <a:pt x="15391" y="2006"/>
                    <a:pt x="17973" y="1263"/>
                  </a:cubicBezTo>
                  <a:cubicBezTo>
                    <a:pt x="20556" y="520"/>
                    <a:pt x="21495" y="63"/>
                    <a:pt x="21143" y="6"/>
                  </a:cubicBezTo>
                  <a:cubicBezTo>
                    <a:pt x="20791" y="-51"/>
                    <a:pt x="19147" y="292"/>
                    <a:pt x="16095" y="1263"/>
                  </a:cubicBezTo>
                  <a:cubicBezTo>
                    <a:pt x="13043" y="2235"/>
                    <a:pt x="8582" y="3835"/>
                    <a:pt x="5999" y="5263"/>
                  </a:cubicBezTo>
                  <a:cubicBezTo>
                    <a:pt x="3417" y="6692"/>
                    <a:pt x="2712" y="7949"/>
                    <a:pt x="3534" y="8920"/>
                  </a:cubicBezTo>
                  <a:cubicBezTo>
                    <a:pt x="4356" y="9892"/>
                    <a:pt x="6704" y="10578"/>
                    <a:pt x="8465" y="11035"/>
                  </a:cubicBezTo>
                  <a:cubicBezTo>
                    <a:pt x="10225" y="11492"/>
                    <a:pt x="11399" y="11720"/>
                    <a:pt x="12104" y="12235"/>
                  </a:cubicBezTo>
                  <a:cubicBezTo>
                    <a:pt x="12808" y="12749"/>
                    <a:pt x="13043" y="13549"/>
                    <a:pt x="11986" y="14520"/>
                  </a:cubicBezTo>
                  <a:cubicBezTo>
                    <a:pt x="10930" y="15492"/>
                    <a:pt x="8582" y="16635"/>
                    <a:pt x="6586" y="17492"/>
                  </a:cubicBezTo>
                  <a:cubicBezTo>
                    <a:pt x="4591" y="18349"/>
                    <a:pt x="2947" y="18920"/>
                    <a:pt x="1773" y="19435"/>
                  </a:cubicBezTo>
                  <a:cubicBezTo>
                    <a:pt x="599" y="19949"/>
                    <a:pt x="-105" y="20406"/>
                    <a:pt x="12" y="20806"/>
                  </a:cubicBezTo>
                  <a:cubicBezTo>
                    <a:pt x="130" y="21206"/>
                    <a:pt x="1069" y="21549"/>
                    <a:pt x="4238" y="21320"/>
                  </a:cubicBezTo>
                  <a:cubicBezTo>
                    <a:pt x="7408" y="21092"/>
                    <a:pt x="12808" y="20292"/>
                    <a:pt x="18208" y="1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09599" y="365429"/>
              <a:ext cx="273101" cy="18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73" fill="norm" stroke="1" extrusionOk="0">
                  <a:moveTo>
                    <a:pt x="503" y="3856"/>
                  </a:moveTo>
                  <a:cubicBezTo>
                    <a:pt x="170" y="2615"/>
                    <a:pt x="-162" y="1374"/>
                    <a:pt x="87" y="753"/>
                  </a:cubicBezTo>
                  <a:cubicBezTo>
                    <a:pt x="336" y="132"/>
                    <a:pt x="1167" y="132"/>
                    <a:pt x="2164" y="1250"/>
                  </a:cubicBezTo>
                  <a:cubicBezTo>
                    <a:pt x="3161" y="2367"/>
                    <a:pt x="4324" y="4601"/>
                    <a:pt x="4740" y="7829"/>
                  </a:cubicBezTo>
                  <a:cubicBezTo>
                    <a:pt x="5155" y="11056"/>
                    <a:pt x="4823" y="15277"/>
                    <a:pt x="4407" y="17884"/>
                  </a:cubicBezTo>
                  <a:cubicBezTo>
                    <a:pt x="3992" y="20491"/>
                    <a:pt x="3493" y="21484"/>
                    <a:pt x="3410" y="21236"/>
                  </a:cubicBezTo>
                  <a:cubicBezTo>
                    <a:pt x="3327" y="20987"/>
                    <a:pt x="3660" y="19498"/>
                    <a:pt x="5404" y="16146"/>
                  </a:cubicBezTo>
                  <a:cubicBezTo>
                    <a:pt x="7149" y="12794"/>
                    <a:pt x="10306" y="7581"/>
                    <a:pt x="12216" y="4353"/>
                  </a:cubicBezTo>
                  <a:cubicBezTo>
                    <a:pt x="14127" y="1125"/>
                    <a:pt x="14792" y="-116"/>
                    <a:pt x="14626" y="8"/>
                  </a:cubicBezTo>
                  <a:cubicBezTo>
                    <a:pt x="14460" y="132"/>
                    <a:pt x="13463" y="1622"/>
                    <a:pt x="12466" y="4229"/>
                  </a:cubicBezTo>
                  <a:cubicBezTo>
                    <a:pt x="11469" y="6836"/>
                    <a:pt x="10472" y="10560"/>
                    <a:pt x="9973" y="13043"/>
                  </a:cubicBezTo>
                  <a:cubicBezTo>
                    <a:pt x="9475" y="15525"/>
                    <a:pt x="9475" y="16767"/>
                    <a:pt x="11053" y="17760"/>
                  </a:cubicBezTo>
                  <a:cubicBezTo>
                    <a:pt x="12632" y="18753"/>
                    <a:pt x="15789" y="19498"/>
                    <a:pt x="17783" y="19622"/>
                  </a:cubicBezTo>
                  <a:cubicBezTo>
                    <a:pt x="19776" y="19746"/>
                    <a:pt x="20607" y="19250"/>
                    <a:pt x="21438" y="18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87400" y="665009"/>
              <a:ext cx="381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7018"/>
                    <a:pt x="7680" y="12436"/>
                    <a:pt x="11280" y="8836"/>
                  </a:cubicBezTo>
                  <a:cubicBezTo>
                    <a:pt x="14880" y="5236"/>
                    <a:pt x="1824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984735" y="652309"/>
              <a:ext cx="196366" cy="7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46" fill="norm" stroke="1" extrusionOk="0">
                  <a:moveTo>
                    <a:pt x="2015" y="20366"/>
                  </a:moveTo>
                  <a:cubicBezTo>
                    <a:pt x="866" y="20983"/>
                    <a:pt x="-283" y="21600"/>
                    <a:pt x="62" y="20674"/>
                  </a:cubicBezTo>
                  <a:cubicBezTo>
                    <a:pt x="406" y="19749"/>
                    <a:pt x="2245" y="17280"/>
                    <a:pt x="6036" y="13577"/>
                  </a:cubicBezTo>
                  <a:cubicBezTo>
                    <a:pt x="9828" y="9874"/>
                    <a:pt x="15572" y="4937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416050" y="35385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485900" y="47450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044700" y="207809"/>
              <a:ext cx="317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00"/>
                    <a:pt x="5760" y="9600"/>
                    <a:pt x="9360" y="13200"/>
                  </a:cubicBezTo>
                  <a:cubicBezTo>
                    <a:pt x="12960" y="16800"/>
                    <a:pt x="172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023204" y="150794"/>
              <a:ext cx="189761" cy="32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258" fill="norm" stroke="1" extrusionOk="0">
                  <a:moveTo>
                    <a:pt x="1662" y="10932"/>
                  </a:moveTo>
                  <a:cubicBezTo>
                    <a:pt x="733" y="8407"/>
                    <a:pt x="-196" y="5882"/>
                    <a:pt x="36" y="3919"/>
                  </a:cubicBezTo>
                  <a:cubicBezTo>
                    <a:pt x="269" y="1955"/>
                    <a:pt x="1662" y="553"/>
                    <a:pt x="4565" y="132"/>
                  </a:cubicBezTo>
                  <a:cubicBezTo>
                    <a:pt x="7469" y="-289"/>
                    <a:pt x="11881" y="272"/>
                    <a:pt x="15365" y="2236"/>
                  </a:cubicBezTo>
                  <a:cubicBezTo>
                    <a:pt x="18849" y="4199"/>
                    <a:pt x="21404" y="7566"/>
                    <a:pt x="20707" y="10862"/>
                  </a:cubicBezTo>
                  <a:cubicBezTo>
                    <a:pt x="20010" y="14158"/>
                    <a:pt x="16062" y="17384"/>
                    <a:pt x="13391" y="19137"/>
                  </a:cubicBezTo>
                  <a:cubicBezTo>
                    <a:pt x="10720" y="20890"/>
                    <a:pt x="9327" y="21171"/>
                    <a:pt x="8049" y="21241"/>
                  </a:cubicBezTo>
                  <a:cubicBezTo>
                    <a:pt x="6772" y="21311"/>
                    <a:pt x="5610" y="21171"/>
                    <a:pt x="5610" y="20890"/>
                  </a:cubicBezTo>
                  <a:cubicBezTo>
                    <a:pt x="5610" y="20610"/>
                    <a:pt x="6772" y="20189"/>
                    <a:pt x="7701" y="19908"/>
                  </a:cubicBezTo>
                  <a:cubicBezTo>
                    <a:pt x="8630" y="19628"/>
                    <a:pt x="9327" y="19488"/>
                    <a:pt x="10023" y="19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276210" y="345065"/>
              <a:ext cx="115624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74" fill="norm" stroke="1" extrusionOk="0">
                  <a:moveTo>
                    <a:pt x="12420" y="445"/>
                  </a:moveTo>
                  <a:cubicBezTo>
                    <a:pt x="8886" y="60"/>
                    <a:pt x="5351" y="-326"/>
                    <a:pt x="3191" y="445"/>
                  </a:cubicBezTo>
                  <a:cubicBezTo>
                    <a:pt x="1031" y="1217"/>
                    <a:pt x="246" y="3145"/>
                    <a:pt x="49" y="6424"/>
                  </a:cubicBezTo>
                  <a:cubicBezTo>
                    <a:pt x="-147" y="9703"/>
                    <a:pt x="246" y="14331"/>
                    <a:pt x="1228" y="17224"/>
                  </a:cubicBezTo>
                  <a:cubicBezTo>
                    <a:pt x="2209" y="20117"/>
                    <a:pt x="3780" y="21274"/>
                    <a:pt x="7118" y="21274"/>
                  </a:cubicBezTo>
                  <a:cubicBezTo>
                    <a:pt x="10457" y="21274"/>
                    <a:pt x="15562" y="20117"/>
                    <a:pt x="18311" y="18381"/>
                  </a:cubicBezTo>
                  <a:cubicBezTo>
                    <a:pt x="21060" y="16645"/>
                    <a:pt x="21453" y="14331"/>
                    <a:pt x="21453" y="12210"/>
                  </a:cubicBezTo>
                  <a:cubicBezTo>
                    <a:pt x="21453" y="10088"/>
                    <a:pt x="21060" y="8160"/>
                    <a:pt x="17526" y="7388"/>
                  </a:cubicBezTo>
                  <a:cubicBezTo>
                    <a:pt x="13991" y="6617"/>
                    <a:pt x="7315" y="7003"/>
                    <a:pt x="638" y="7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051050" y="436409"/>
              <a:ext cx="139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2965"/>
                    <a:pt x="16364" y="5929"/>
                    <a:pt x="12764" y="9529"/>
                  </a:cubicBezTo>
                  <a:cubicBezTo>
                    <a:pt x="9164" y="13129"/>
                    <a:pt x="4582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060700" y="269047"/>
              <a:ext cx="133350" cy="18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1735"/>
                  </a:moveTo>
                  <a:cubicBezTo>
                    <a:pt x="1371" y="7135"/>
                    <a:pt x="2743" y="12535"/>
                    <a:pt x="3943" y="15971"/>
                  </a:cubicBezTo>
                  <a:cubicBezTo>
                    <a:pt x="5143" y="19407"/>
                    <a:pt x="6171" y="20880"/>
                    <a:pt x="7200" y="21126"/>
                  </a:cubicBezTo>
                  <a:cubicBezTo>
                    <a:pt x="8229" y="21371"/>
                    <a:pt x="9257" y="20389"/>
                    <a:pt x="10286" y="17321"/>
                  </a:cubicBezTo>
                  <a:cubicBezTo>
                    <a:pt x="11314" y="14253"/>
                    <a:pt x="12343" y="9098"/>
                    <a:pt x="13371" y="5785"/>
                  </a:cubicBezTo>
                  <a:cubicBezTo>
                    <a:pt x="14400" y="2471"/>
                    <a:pt x="15429" y="998"/>
                    <a:pt x="16800" y="385"/>
                  </a:cubicBezTo>
                  <a:cubicBezTo>
                    <a:pt x="18171" y="-229"/>
                    <a:pt x="19886" y="16"/>
                    <a:pt x="21600" y="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202771" y="303059"/>
              <a:ext cx="105034" cy="10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0717" fill="norm" stroke="1" extrusionOk="0">
                  <a:moveTo>
                    <a:pt x="14489" y="2445"/>
                  </a:moveTo>
                  <a:cubicBezTo>
                    <a:pt x="10335" y="2853"/>
                    <a:pt x="6181" y="3260"/>
                    <a:pt x="3481" y="4483"/>
                  </a:cubicBezTo>
                  <a:cubicBezTo>
                    <a:pt x="781" y="5706"/>
                    <a:pt x="-465" y="7743"/>
                    <a:pt x="158" y="11004"/>
                  </a:cubicBezTo>
                  <a:cubicBezTo>
                    <a:pt x="781" y="14264"/>
                    <a:pt x="3273" y="18747"/>
                    <a:pt x="6804" y="20174"/>
                  </a:cubicBezTo>
                  <a:cubicBezTo>
                    <a:pt x="10335" y="21600"/>
                    <a:pt x="14904" y="19970"/>
                    <a:pt x="17604" y="18136"/>
                  </a:cubicBezTo>
                  <a:cubicBezTo>
                    <a:pt x="20304" y="16302"/>
                    <a:pt x="21135" y="14264"/>
                    <a:pt x="20304" y="11208"/>
                  </a:cubicBezTo>
                  <a:cubicBezTo>
                    <a:pt x="19473" y="8151"/>
                    <a:pt x="16981" y="4075"/>
                    <a:pt x="14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403963" y="93995"/>
              <a:ext cx="82188" cy="36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54" fill="norm" stroke="1" extrusionOk="0">
                  <a:moveTo>
                    <a:pt x="9874" y="1088"/>
                  </a:moveTo>
                  <a:cubicBezTo>
                    <a:pt x="9320" y="468"/>
                    <a:pt x="8767" y="-153"/>
                    <a:pt x="7659" y="33"/>
                  </a:cubicBezTo>
                  <a:cubicBezTo>
                    <a:pt x="6551" y="219"/>
                    <a:pt x="4890" y="1213"/>
                    <a:pt x="3505" y="3447"/>
                  </a:cubicBezTo>
                  <a:cubicBezTo>
                    <a:pt x="2120" y="5681"/>
                    <a:pt x="1013" y="9157"/>
                    <a:pt x="459" y="12013"/>
                  </a:cubicBezTo>
                  <a:cubicBezTo>
                    <a:pt x="-95" y="14868"/>
                    <a:pt x="-95" y="17102"/>
                    <a:pt x="182" y="18530"/>
                  </a:cubicBezTo>
                  <a:cubicBezTo>
                    <a:pt x="459" y="19957"/>
                    <a:pt x="1013" y="20578"/>
                    <a:pt x="2674" y="20950"/>
                  </a:cubicBezTo>
                  <a:cubicBezTo>
                    <a:pt x="4336" y="21323"/>
                    <a:pt x="7105" y="21447"/>
                    <a:pt x="10428" y="20764"/>
                  </a:cubicBezTo>
                  <a:cubicBezTo>
                    <a:pt x="13751" y="20081"/>
                    <a:pt x="17628" y="18592"/>
                    <a:pt x="21505" y="17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352800" y="220509"/>
              <a:ext cx="165100" cy="18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1302"/>
                  </a:moveTo>
                  <a:cubicBezTo>
                    <a:pt x="3323" y="10047"/>
                    <a:pt x="6646" y="8791"/>
                    <a:pt x="9969" y="7912"/>
                  </a:cubicBezTo>
                  <a:cubicBezTo>
                    <a:pt x="13292" y="7033"/>
                    <a:pt x="16615" y="6530"/>
                    <a:pt x="18554" y="8288"/>
                  </a:cubicBezTo>
                  <a:cubicBezTo>
                    <a:pt x="20492" y="10047"/>
                    <a:pt x="21046" y="14065"/>
                    <a:pt x="21185" y="16953"/>
                  </a:cubicBezTo>
                  <a:cubicBezTo>
                    <a:pt x="21323" y="19842"/>
                    <a:pt x="21046" y="21600"/>
                    <a:pt x="20908" y="21349"/>
                  </a:cubicBezTo>
                  <a:cubicBezTo>
                    <a:pt x="20769" y="21098"/>
                    <a:pt x="20769" y="18837"/>
                    <a:pt x="20908" y="14944"/>
                  </a:cubicBezTo>
                  <a:cubicBezTo>
                    <a:pt x="21046" y="11051"/>
                    <a:pt x="21323" y="55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568700" y="264959"/>
              <a:ext cx="762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0" y="13629"/>
                  </a:cubicBezTo>
                  <a:cubicBezTo>
                    <a:pt x="0" y="16971"/>
                    <a:pt x="0" y="18514"/>
                    <a:pt x="600" y="18257"/>
                  </a:cubicBezTo>
                  <a:cubicBezTo>
                    <a:pt x="1200" y="18000"/>
                    <a:pt x="2400" y="15943"/>
                    <a:pt x="4200" y="12986"/>
                  </a:cubicBezTo>
                  <a:cubicBezTo>
                    <a:pt x="6000" y="10029"/>
                    <a:pt x="8400" y="6171"/>
                    <a:pt x="10800" y="3857"/>
                  </a:cubicBezTo>
                  <a:cubicBezTo>
                    <a:pt x="13200" y="1543"/>
                    <a:pt x="15600" y="771"/>
                    <a:pt x="17100" y="1157"/>
                  </a:cubicBezTo>
                  <a:cubicBezTo>
                    <a:pt x="18600" y="1543"/>
                    <a:pt x="19200" y="3086"/>
                    <a:pt x="19800" y="6686"/>
                  </a:cubicBezTo>
                  <a:cubicBezTo>
                    <a:pt x="20400" y="10286"/>
                    <a:pt x="21000" y="159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677829" y="261696"/>
              <a:ext cx="122399" cy="43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13" fill="norm" stroke="1" extrusionOk="0">
                  <a:moveTo>
                    <a:pt x="8582" y="2665"/>
                  </a:moveTo>
                  <a:cubicBezTo>
                    <a:pt x="8949" y="2143"/>
                    <a:pt x="9315" y="1622"/>
                    <a:pt x="9315" y="1100"/>
                  </a:cubicBezTo>
                  <a:cubicBezTo>
                    <a:pt x="9315" y="578"/>
                    <a:pt x="8949" y="56"/>
                    <a:pt x="8033" y="4"/>
                  </a:cubicBezTo>
                  <a:cubicBezTo>
                    <a:pt x="7118" y="-48"/>
                    <a:pt x="5654" y="369"/>
                    <a:pt x="4189" y="1100"/>
                  </a:cubicBezTo>
                  <a:cubicBezTo>
                    <a:pt x="2725" y="1830"/>
                    <a:pt x="1260" y="2874"/>
                    <a:pt x="528" y="3656"/>
                  </a:cubicBezTo>
                  <a:cubicBezTo>
                    <a:pt x="-204" y="4439"/>
                    <a:pt x="-204" y="4961"/>
                    <a:pt x="711" y="5222"/>
                  </a:cubicBezTo>
                  <a:cubicBezTo>
                    <a:pt x="1627" y="5482"/>
                    <a:pt x="3457" y="5482"/>
                    <a:pt x="4921" y="5222"/>
                  </a:cubicBezTo>
                  <a:cubicBezTo>
                    <a:pt x="6386" y="4961"/>
                    <a:pt x="7484" y="4439"/>
                    <a:pt x="8949" y="3813"/>
                  </a:cubicBezTo>
                  <a:cubicBezTo>
                    <a:pt x="10413" y="3187"/>
                    <a:pt x="12243" y="2456"/>
                    <a:pt x="13525" y="2456"/>
                  </a:cubicBezTo>
                  <a:cubicBezTo>
                    <a:pt x="14806" y="2456"/>
                    <a:pt x="15538" y="3187"/>
                    <a:pt x="16637" y="4804"/>
                  </a:cubicBezTo>
                  <a:cubicBezTo>
                    <a:pt x="17735" y="6422"/>
                    <a:pt x="19199" y="8926"/>
                    <a:pt x="20115" y="11482"/>
                  </a:cubicBezTo>
                  <a:cubicBezTo>
                    <a:pt x="21030" y="14039"/>
                    <a:pt x="21396" y="16648"/>
                    <a:pt x="21030" y="18265"/>
                  </a:cubicBezTo>
                  <a:cubicBezTo>
                    <a:pt x="20664" y="19882"/>
                    <a:pt x="19565" y="20509"/>
                    <a:pt x="17369" y="20926"/>
                  </a:cubicBezTo>
                  <a:cubicBezTo>
                    <a:pt x="15172" y="21343"/>
                    <a:pt x="11877" y="21552"/>
                    <a:pt x="9315" y="20874"/>
                  </a:cubicBezTo>
                  <a:cubicBezTo>
                    <a:pt x="6752" y="20195"/>
                    <a:pt x="4921" y="18630"/>
                    <a:pt x="3091" y="17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337050" y="210191"/>
              <a:ext cx="143158" cy="28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0383" fill="norm" stroke="1" extrusionOk="0">
                  <a:moveTo>
                    <a:pt x="0" y="6089"/>
                  </a:moveTo>
                  <a:cubicBezTo>
                    <a:pt x="626" y="9515"/>
                    <a:pt x="1252" y="12941"/>
                    <a:pt x="1722" y="15920"/>
                  </a:cubicBezTo>
                  <a:cubicBezTo>
                    <a:pt x="2191" y="18900"/>
                    <a:pt x="2504" y="21432"/>
                    <a:pt x="2504" y="19942"/>
                  </a:cubicBezTo>
                  <a:cubicBezTo>
                    <a:pt x="2504" y="18453"/>
                    <a:pt x="2191" y="12941"/>
                    <a:pt x="2035" y="9440"/>
                  </a:cubicBezTo>
                  <a:cubicBezTo>
                    <a:pt x="1878" y="5940"/>
                    <a:pt x="1878" y="4450"/>
                    <a:pt x="2348" y="3184"/>
                  </a:cubicBezTo>
                  <a:cubicBezTo>
                    <a:pt x="2817" y="1918"/>
                    <a:pt x="3757" y="875"/>
                    <a:pt x="5165" y="353"/>
                  </a:cubicBezTo>
                  <a:cubicBezTo>
                    <a:pt x="6574" y="-168"/>
                    <a:pt x="8452" y="-168"/>
                    <a:pt x="11270" y="726"/>
                  </a:cubicBezTo>
                  <a:cubicBezTo>
                    <a:pt x="14087" y="1620"/>
                    <a:pt x="17843" y="3407"/>
                    <a:pt x="19722" y="5120"/>
                  </a:cubicBezTo>
                  <a:cubicBezTo>
                    <a:pt x="21600" y="6833"/>
                    <a:pt x="21600" y="8472"/>
                    <a:pt x="20035" y="9887"/>
                  </a:cubicBezTo>
                  <a:cubicBezTo>
                    <a:pt x="18470" y="11302"/>
                    <a:pt x="15339" y="12494"/>
                    <a:pt x="12052" y="13015"/>
                  </a:cubicBezTo>
                  <a:cubicBezTo>
                    <a:pt x="8765" y="13537"/>
                    <a:pt x="5322" y="13388"/>
                    <a:pt x="3443" y="13015"/>
                  </a:cubicBezTo>
                  <a:cubicBezTo>
                    <a:pt x="1565" y="12643"/>
                    <a:pt x="1252" y="12047"/>
                    <a:pt x="939" y="1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484837" y="93509"/>
              <a:ext cx="347513" cy="28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9" fill="norm" stroke="1" extrusionOk="0">
                  <a:moveTo>
                    <a:pt x="4606" y="15247"/>
                  </a:moveTo>
                  <a:cubicBezTo>
                    <a:pt x="4998" y="14612"/>
                    <a:pt x="5391" y="13976"/>
                    <a:pt x="5260" y="13579"/>
                  </a:cubicBezTo>
                  <a:cubicBezTo>
                    <a:pt x="5129" y="13182"/>
                    <a:pt x="4475" y="13024"/>
                    <a:pt x="3820" y="13182"/>
                  </a:cubicBezTo>
                  <a:cubicBezTo>
                    <a:pt x="3166" y="13341"/>
                    <a:pt x="2511" y="13818"/>
                    <a:pt x="1857" y="14532"/>
                  </a:cubicBezTo>
                  <a:cubicBezTo>
                    <a:pt x="1202" y="15247"/>
                    <a:pt x="548" y="16200"/>
                    <a:pt x="220" y="17074"/>
                  </a:cubicBezTo>
                  <a:cubicBezTo>
                    <a:pt x="-107" y="17947"/>
                    <a:pt x="-107" y="18741"/>
                    <a:pt x="482" y="18979"/>
                  </a:cubicBezTo>
                  <a:cubicBezTo>
                    <a:pt x="1071" y="19218"/>
                    <a:pt x="2249" y="18900"/>
                    <a:pt x="3100" y="18503"/>
                  </a:cubicBezTo>
                  <a:cubicBezTo>
                    <a:pt x="3951" y="18106"/>
                    <a:pt x="4475" y="17629"/>
                    <a:pt x="5064" y="18026"/>
                  </a:cubicBezTo>
                  <a:cubicBezTo>
                    <a:pt x="5653" y="18424"/>
                    <a:pt x="6308" y="19694"/>
                    <a:pt x="6962" y="20250"/>
                  </a:cubicBezTo>
                  <a:cubicBezTo>
                    <a:pt x="7617" y="20806"/>
                    <a:pt x="8271" y="20647"/>
                    <a:pt x="9057" y="19535"/>
                  </a:cubicBezTo>
                  <a:cubicBezTo>
                    <a:pt x="9842" y="18424"/>
                    <a:pt x="10758" y="16359"/>
                    <a:pt x="11609" y="13262"/>
                  </a:cubicBezTo>
                  <a:cubicBezTo>
                    <a:pt x="12460" y="10165"/>
                    <a:pt x="13246" y="6035"/>
                    <a:pt x="13638" y="3494"/>
                  </a:cubicBezTo>
                  <a:cubicBezTo>
                    <a:pt x="14031" y="953"/>
                    <a:pt x="14031" y="0"/>
                    <a:pt x="13835" y="0"/>
                  </a:cubicBezTo>
                  <a:cubicBezTo>
                    <a:pt x="13638" y="0"/>
                    <a:pt x="13246" y="953"/>
                    <a:pt x="12918" y="3812"/>
                  </a:cubicBezTo>
                  <a:cubicBezTo>
                    <a:pt x="12591" y="6671"/>
                    <a:pt x="12329" y="11435"/>
                    <a:pt x="12198" y="14294"/>
                  </a:cubicBezTo>
                  <a:cubicBezTo>
                    <a:pt x="12068" y="17153"/>
                    <a:pt x="12068" y="18106"/>
                    <a:pt x="12198" y="18979"/>
                  </a:cubicBezTo>
                  <a:cubicBezTo>
                    <a:pt x="12329" y="19853"/>
                    <a:pt x="12591" y="20647"/>
                    <a:pt x="12984" y="20806"/>
                  </a:cubicBezTo>
                  <a:cubicBezTo>
                    <a:pt x="13377" y="20965"/>
                    <a:pt x="13900" y="20488"/>
                    <a:pt x="14817" y="18424"/>
                  </a:cubicBezTo>
                  <a:cubicBezTo>
                    <a:pt x="15733" y="16359"/>
                    <a:pt x="17042" y="12706"/>
                    <a:pt x="17893" y="9847"/>
                  </a:cubicBezTo>
                  <a:cubicBezTo>
                    <a:pt x="18744" y="6988"/>
                    <a:pt x="19137" y="4924"/>
                    <a:pt x="19398" y="3256"/>
                  </a:cubicBezTo>
                  <a:cubicBezTo>
                    <a:pt x="19660" y="1588"/>
                    <a:pt x="19791" y="318"/>
                    <a:pt x="19660" y="159"/>
                  </a:cubicBezTo>
                  <a:cubicBezTo>
                    <a:pt x="19529" y="0"/>
                    <a:pt x="19137" y="953"/>
                    <a:pt x="18744" y="3653"/>
                  </a:cubicBezTo>
                  <a:cubicBezTo>
                    <a:pt x="18351" y="6353"/>
                    <a:pt x="17958" y="10800"/>
                    <a:pt x="17958" y="13976"/>
                  </a:cubicBezTo>
                  <a:cubicBezTo>
                    <a:pt x="17958" y="17153"/>
                    <a:pt x="18351" y="19059"/>
                    <a:pt x="18875" y="20171"/>
                  </a:cubicBezTo>
                  <a:cubicBezTo>
                    <a:pt x="19398" y="21282"/>
                    <a:pt x="20053" y="21600"/>
                    <a:pt x="20511" y="21282"/>
                  </a:cubicBezTo>
                  <a:cubicBezTo>
                    <a:pt x="20969" y="20965"/>
                    <a:pt x="21231" y="20012"/>
                    <a:pt x="2149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667758" y="216276"/>
              <a:ext cx="132843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5993" y="21600"/>
                  </a:moveTo>
                  <a:cubicBezTo>
                    <a:pt x="3293" y="17280"/>
                    <a:pt x="593" y="12960"/>
                    <a:pt x="87" y="8640"/>
                  </a:cubicBezTo>
                  <a:cubicBezTo>
                    <a:pt x="-419" y="4320"/>
                    <a:pt x="1268" y="0"/>
                    <a:pt x="5150" y="0"/>
                  </a:cubicBezTo>
                  <a:cubicBezTo>
                    <a:pt x="9031" y="0"/>
                    <a:pt x="15106" y="4320"/>
                    <a:pt x="21181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857750" y="207857"/>
              <a:ext cx="76200" cy="1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7398"/>
                  </a:moveTo>
                  <a:cubicBezTo>
                    <a:pt x="3000" y="7707"/>
                    <a:pt x="6000" y="8015"/>
                    <a:pt x="9000" y="7398"/>
                  </a:cubicBezTo>
                  <a:cubicBezTo>
                    <a:pt x="12000" y="6781"/>
                    <a:pt x="15000" y="5238"/>
                    <a:pt x="16800" y="3695"/>
                  </a:cubicBezTo>
                  <a:cubicBezTo>
                    <a:pt x="18600" y="2153"/>
                    <a:pt x="19200" y="610"/>
                    <a:pt x="17700" y="147"/>
                  </a:cubicBezTo>
                  <a:cubicBezTo>
                    <a:pt x="16200" y="-316"/>
                    <a:pt x="12600" y="301"/>
                    <a:pt x="9600" y="2153"/>
                  </a:cubicBezTo>
                  <a:cubicBezTo>
                    <a:pt x="6600" y="4004"/>
                    <a:pt x="4200" y="7090"/>
                    <a:pt x="4800" y="10484"/>
                  </a:cubicBezTo>
                  <a:cubicBezTo>
                    <a:pt x="5400" y="13878"/>
                    <a:pt x="9000" y="17581"/>
                    <a:pt x="12300" y="19433"/>
                  </a:cubicBezTo>
                  <a:cubicBezTo>
                    <a:pt x="15600" y="21284"/>
                    <a:pt x="18600" y="21284"/>
                    <a:pt x="21600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969056" y="220041"/>
              <a:ext cx="180795" cy="16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02" fill="norm" stroke="1" extrusionOk="0">
                  <a:moveTo>
                    <a:pt x="355" y="5730"/>
                  </a:moveTo>
                  <a:cubicBezTo>
                    <a:pt x="104" y="3300"/>
                    <a:pt x="-147" y="870"/>
                    <a:pt x="104" y="195"/>
                  </a:cubicBezTo>
                  <a:cubicBezTo>
                    <a:pt x="355" y="-480"/>
                    <a:pt x="1109" y="600"/>
                    <a:pt x="1988" y="3435"/>
                  </a:cubicBezTo>
                  <a:cubicBezTo>
                    <a:pt x="2867" y="6270"/>
                    <a:pt x="3872" y="10860"/>
                    <a:pt x="4374" y="13830"/>
                  </a:cubicBezTo>
                  <a:cubicBezTo>
                    <a:pt x="4876" y="16800"/>
                    <a:pt x="4876" y="18150"/>
                    <a:pt x="4374" y="19230"/>
                  </a:cubicBezTo>
                  <a:cubicBezTo>
                    <a:pt x="3872" y="20310"/>
                    <a:pt x="2867" y="21120"/>
                    <a:pt x="2365" y="20850"/>
                  </a:cubicBezTo>
                  <a:cubicBezTo>
                    <a:pt x="1862" y="20580"/>
                    <a:pt x="1862" y="19230"/>
                    <a:pt x="2993" y="15855"/>
                  </a:cubicBezTo>
                  <a:cubicBezTo>
                    <a:pt x="4123" y="12480"/>
                    <a:pt x="6383" y="7080"/>
                    <a:pt x="8016" y="3975"/>
                  </a:cubicBezTo>
                  <a:cubicBezTo>
                    <a:pt x="9648" y="870"/>
                    <a:pt x="10653" y="60"/>
                    <a:pt x="11532" y="195"/>
                  </a:cubicBezTo>
                  <a:cubicBezTo>
                    <a:pt x="12411" y="330"/>
                    <a:pt x="13165" y="1410"/>
                    <a:pt x="13541" y="4110"/>
                  </a:cubicBezTo>
                  <a:cubicBezTo>
                    <a:pt x="13918" y="6810"/>
                    <a:pt x="13918" y="11130"/>
                    <a:pt x="13793" y="13965"/>
                  </a:cubicBezTo>
                  <a:cubicBezTo>
                    <a:pt x="13667" y="16800"/>
                    <a:pt x="13416" y="18150"/>
                    <a:pt x="13290" y="18150"/>
                  </a:cubicBezTo>
                  <a:cubicBezTo>
                    <a:pt x="13165" y="18150"/>
                    <a:pt x="13165" y="16800"/>
                    <a:pt x="13793" y="14370"/>
                  </a:cubicBezTo>
                  <a:cubicBezTo>
                    <a:pt x="14420" y="11940"/>
                    <a:pt x="15676" y="8430"/>
                    <a:pt x="16932" y="5730"/>
                  </a:cubicBezTo>
                  <a:cubicBezTo>
                    <a:pt x="18188" y="3030"/>
                    <a:pt x="19444" y="1140"/>
                    <a:pt x="20197" y="870"/>
                  </a:cubicBezTo>
                  <a:cubicBezTo>
                    <a:pt x="20951" y="600"/>
                    <a:pt x="21202" y="1950"/>
                    <a:pt x="21327" y="5055"/>
                  </a:cubicBezTo>
                  <a:cubicBezTo>
                    <a:pt x="21453" y="8160"/>
                    <a:pt x="21453" y="13020"/>
                    <a:pt x="21453" y="17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217759" y="209364"/>
              <a:ext cx="48126" cy="20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4" h="21440" fill="norm" stroke="1" extrusionOk="0">
                  <a:moveTo>
                    <a:pt x="13752" y="3113"/>
                  </a:moveTo>
                  <a:cubicBezTo>
                    <a:pt x="13752" y="2022"/>
                    <a:pt x="13752" y="931"/>
                    <a:pt x="11592" y="385"/>
                  </a:cubicBezTo>
                  <a:cubicBezTo>
                    <a:pt x="9432" y="-160"/>
                    <a:pt x="5112" y="-160"/>
                    <a:pt x="2520" y="604"/>
                  </a:cubicBezTo>
                  <a:cubicBezTo>
                    <a:pt x="-72" y="1367"/>
                    <a:pt x="-936" y="2895"/>
                    <a:pt x="1224" y="4640"/>
                  </a:cubicBezTo>
                  <a:cubicBezTo>
                    <a:pt x="3384" y="6385"/>
                    <a:pt x="8568" y="8349"/>
                    <a:pt x="12888" y="10858"/>
                  </a:cubicBezTo>
                  <a:cubicBezTo>
                    <a:pt x="17208" y="13367"/>
                    <a:pt x="20664" y="16422"/>
                    <a:pt x="19368" y="18276"/>
                  </a:cubicBezTo>
                  <a:cubicBezTo>
                    <a:pt x="18072" y="20131"/>
                    <a:pt x="12024" y="20785"/>
                    <a:pt x="5976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868489" y="56656"/>
              <a:ext cx="306606" cy="60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0" fill="norm" stroke="1" extrusionOk="0">
                  <a:moveTo>
                    <a:pt x="7469" y="6979"/>
                  </a:moveTo>
                  <a:cubicBezTo>
                    <a:pt x="7321" y="6526"/>
                    <a:pt x="7173" y="6073"/>
                    <a:pt x="6656" y="5846"/>
                  </a:cubicBezTo>
                  <a:cubicBezTo>
                    <a:pt x="6138" y="5620"/>
                    <a:pt x="5250" y="5620"/>
                    <a:pt x="4288" y="5922"/>
                  </a:cubicBezTo>
                  <a:cubicBezTo>
                    <a:pt x="3327" y="6224"/>
                    <a:pt x="2291" y="6828"/>
                    <a:pt x="1551" y="7583"/>
                  </a:cubicBezTo>
                  <a:cubicBezTo>
                    <a:pt x="812" y="8339"/>
                    <a:pt x="368" y="9245"/>
                    <a:pt x="146" y="10000"/>
                  </a:cubicBezTo>
                  <a:cubicBezTo>
                    <a:pt x="-76" y="10756"/>
                    <a:pt x="-76" y="11360"/>
                    <a:pt x="368" y="11662"/>
                  </a:cubicBezTo>
                  <a:cubicBezTo>
                    <a:pt x="812" y="11964"/>
                    <a:pt x="1699" y="11964"/>
                    <a:pt x="3031" y="11171"/>
                  </a:cubicBezTo>
                  <a:cubicBezTo>
                    <a:pt x="4362" y="10378"/>
                    <a:pt x="6138" y="8792"/>
                    <a:pt x="7469" y="7055"/>
                  </a:cubicBezTo>
                  <a:cubicBezTo>
                    <a:pt x="8801" y="5318"/>
                    <a:pt x="9688" y="3430"/>
                    <a:pt x="10206" y="2146"/>
                  </a:cubicBezTo>
                  <a:cubicBezTo>
                    <a:pt x="10724" y="862"/>
                    <a:pt x="10872" y="182"/>
                    <a:pt x="10724" y="31"/>
                  </a:cubicBezTo>
                  <a:cubicBezTo>
                    <a:pt x="10576" y="-120"/>
                    <a:pt x="10132" y="258"/>
                    <a:pt x="9540" y="1655"/>
                  </a:cubicBezTo>
                  <a:cubicBezTo>
                    <a:pt x="8949" y="3052"/>
                    <a:pt x="8209" y="5469"/>
                    <a:pt x="8061" y="7432"/>
                  </a:cubicBezTo>
                  <a:cubicBezTo>
                    <a:pt x="7913" y="9396"/>
                    <a:pt x="8357" y="10907"/>
                    <a:pt x="8949" y="11700"/>
                  </a:cubicBezTo>
                  <a:cubicBezTo>
                    <a:pt x="9540" y="12493"/>
                    <a:pt x="10280" y="12568"/>
                    <a:pt x="10946" y="12417"/>
                  </a:cubicBezTo>
                  <a:cubicBezTo>
                    <a:pt x="11612" y="12266"/>
                    <a:pt x="12203" y="11888"/>
                    <a:pt x="12795" y="11246"/>
                  </a:cubicBezTo>
                  <a:cubicBezTo>
                    <a:pt x="13387" y="10604"/>
                    <a:pt x="13979" y="9698"/>
                    <a:pt x="14053" y="9094"/>
                  </a:cubicBezTo>
                  <a:cubicBezTo>
                    <a:pt x="14127" y="8490"/>
                    <a:pt x="13683" y="8188"/>
                    <a:pt x="13165" y="8150"/>
                  </a:cubicBezTo>
                  <a:cubicBezTo>
                    <a:pt x="12647" y="8112"/>
                    <a:pt x="12056" y="8339"/>
                    <a:pt x="11538" y="8830"/>
                  </a:cubicBezTo>
                  <a:cubicBezTo>
                    <a:pt x="11020" y="9321"/>
                    <a:pt x="10576" y="10076"/>
                    <a:pt x="10354" y="10680"/>
                  </a:cubicBezTo>
                  <a:cubicBezTo>
                    <a:pt x="10132" y="11284"/>
                    <a:pt x="10132" y="11737"/>
                    <a:pt x="10354" y="12115"/>
                  </a:cubicBezTo>
                  <a:cubicBezTo>
                    <a:pt x="10576" y="12493"/>
                    <a:pt x="11020" y="12795"/>
                    <a:pt x="11612" y="12908"/>
                  </a:cubicBezTo>
                  <a:cubicBezTo>
                    <a:pt x="12203" y="13021"/>
                    <a:pt x="12943" y="12946"/>
                    <a:pt x="13535" y="12719"/>
                  </a:cubicBezTo>
                  <a:cubicBezTo>
                    <a:pt x="14127" y="12493"/>
                    <a:pt x="14571" y="12115"/>
                    <a:pt x="15162" y="11700"/>
                  </a:cubicBezTo>
                  <a:cubicBezTo>
                    <a:pt x="15754" y="11284"/>
                    <a:pt x="16494" y="10831"/>
                    <a:pt x="16790" y="10944"/>
                  </a:cubicBezTo>
                  <a:cubicBezTo>
                    <a:pt x="17086" y="11058"/>
                    <a:pt x="16938" y="11737"/>
                    <a:pt x="16716" y="12908"/>
                  </a:cubicBezTo>
                  <a:cubicBezTo>
                    <a:pt x="16494" y="14079"/>
                    <a:pt x="16198" y="15740"/>
                    <a:pt x="15902" y="17100"/>
                  </a:cubicBezTo>
                  <a:cubicBezTo>
                    <a:pt x="15606" y="18459"/>
                    <a:pt x="15310" y="19516"/>
                    <a:pt x="15014" y="20272"/>
                  </a:cubicBezTo>
                  <a:cubicBezTo>
                    <a:pt x="14719" y="21027"/>
                    <a:pt x="14423" y="21480"/>
                    <a:pt x="14201" y="21480"/>
                  </a:cubicBezTo>
                  <a:cubicBezTo>
                    <a:pt x="13979" y="21480"/>
                    <a:pt x="13831" y="21027"/>
                    <a:pt x="14053" y="19781"/>
                  </a:cubicBezTo>
                  <a:cubicBezTo>
                    <a:pt x="14275" y="18535"/>
                    <a:pt x="14866" y="16495"/>
                    <a:pt x="15384" y="14607"/>
                  </a:cubicBezTo>
                  <a:cubicBezTo>
                    <a:pt x="15902" y="12719"/>
                    <a:pt x="16346" y="10982"/>
                    <a:pt x="16716" y="9849"/>
                  </a:cubicBezTo>
                  <a:cubicBezTo>
                    <a:pt x="17086" y="8716"/>
                    <a:pt x="17382" y="8188"/>
                    <a:pt x="17973" y="7848"/>
                  </a:cubicBezTo>
                  <a:cubicBezTo>
                    <a:pt x="18565" y="7508"/>
                    <a:pt x="19453" y="7357"/>
                    <a:pt x="20119" y="7508"/>
                  </a:cubicBezTo>
                  <a:cubicBezTo>
                    <a:pt x="20784" y="7659"/>
                    <a:pt x="21228" y="8112"/>
                    <a:pt x="21376" y="8792"/>
                  </a:cubicBezTo>
                  <a:cubicBezTo>
                    <a:pt x="21524" y="9472"/>
                    <a:pt x="21376" y="10378"/>
                    <a:pt x="20858" y="11058"/>
                  </a:cubicBezTo>
                  <a:cubicBezTo>
                    <a:pt x="20340" y="11737"/>
                    <a:pt x="19453" y="12190"/>
                    <a:pt x="18787" y="12266"/>
                  </a:cubicBezTo>
                  <a:cubicBezTo>
                    <a:pt x="18121" y="12342"/>
                    <a:pt x="17677" y="12039"/>
                    <a:pt x="17234" y="11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197599" y="273506"/>
              <a:ext cx="107951" cy="12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0" fill="norm" stroke="1" extrusionOk="0">
                  <a:moveTo>
                    <a:pt x="0" y="8266"/>
                  </a:moveTo>
                  <a:cubicBezTo>
                    <a:pt x="2118" y="8986"/>
                    <a:pt x="4235" y="9706"/>
                    <a:pt x="6565" y="9526"/>
                  </a:cubicBezTo>
                  <a:cubicBezTo>
                    <a:pt x="8894" y="9346"/>
                    <a:pt x="11435" y="8266"/>
                    <a:pt x="12918" y="6466"/>
                  </a:cubicBezTo>
                  <a:cubicBezTo>
                    <a:pt x="14400" y="4666"/>
                    <a:pt x="14824" y="2146"/>
                    <a:pt x="13976" y="886"/>
                  </a:cubicBezTo>
                  <a:cubicBezTo>
                    <a:pt x="13129" y="-374"/>
                    <a:pt x="11012" y="-374"/>
                    <a:pt x="8682" y="1426"/>
                  </a:cubicBezTo>
                  <a:cubicBezTo>
                    <a:pt x="6353" y="3226"/>
                    <a:pt x="3812" y="6826"/>
                    <a:pt x="2541" y="10066"/>
                  </a:cubicBezTo>
                  <a:cubicBezTo>
                    <a:pt x="1271" y="13306"/>
                    <a:pt x="1271" y="16186"/>
                    <a:pt x="2118" y="18166"/>
                  </a:cubicBezTo>
                  <a:cubicBezTo>
                    <a:pt x="2965" y="20146"/>
                    <a:pt x="4659" y="21226"/>
                    <a:pt x="8047" y="20506"/>
                  </a:cubicBezTo>
                  <a:cubicBezTo>
                    <a:pt x="11435" y="19786"/>
                    <a:pt x="16518" y="17266"/>
                    <a:pt x="21600" y="14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6300289" y="-1"/>
              <a:ext cx="262692" cy="40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32" fill="norm" stroke="1" extrusionOk="0">
                  <a:moveTo>
                    <a:pt x="2503" y="15860"/>
                  </a:moveTo>
                  <a:cubicBezTo>
                    <a:pt x="2157" y="16414"/>
                    <a:pt x="1812" y="16967"/>
                    <a:pt x="1380" y="18020"/>
                  </a:cubicBezTo>
                  <a:cubicBezTo>
                    <a:pt x="948" y="19072"/>
                    <a:pt x="429" y="20623"/>
                    <a:pt x="170" y="21066"/>
                  </a:cubicBezTo>
                  <a:cubicBezTo>
                    <a:pt x="-89" y="21509"/>
                    <a:pt x="-89" y="20844"/>
                    <a:pt x="429" y="19626"/>
                  </a:cubicBezTo>
                  <a:cubicBezTo>
                    <a:pt x="948" y="18407"/>
                    <a:pt x="1985" y="16635"/>
                    <a:pt x="2762" y="15472"/>
                  </a:cubicBezTo>
                  <a:cubicBezTo>
                    <a:pt x="3540" y="14309"/>
                    <a:pt x="4058" y="13755"/>
                    <a:pt x="4663" y="13312"/>
                  </a:cubicBezTo>
                  <a:cubicBezTo>
                    <a:pt x="5268" y="12869"/>
                    <a:pt x="5959" y="12537"/>
                    <a:pt x="6391" y="12647"/>
                  </a:cubicBezTo>
                  <a:cubicBezTo>
                    <a:pt x="6823" y="12758"/>
                    <a:pt x="6996" y="13312"/>
                    <a:pt x="6737" y="14254"/>
                  </a:cubicBezTo>
                  <a:cubicBezTo>
                    <a:pt x="6477" y="15195"/>
                    <a:pt x="5786" y="16524"/>
                    <a:pt x="5441" y="17466"/>
                  </a:cubicBezTo>
                  <a:cubicBezTo>
                    <a:pt x="5095" y="18407"/>
                    <a:pt x="5095" y="18961"/>
                    <a:pt x="5786" y="19460"/>
                  </a:cubicBezTo>
                  <a:cubicBezTo>
                    <a:pt x="6477" y="19958"/>
                    <a:pt x="7860" y="20401"/>
                    <a:pt x="9242" y="20235"/>
                  </a:cubicBezTo>
                  <a:cubicBezTo>
                    <a:pt x="10625" y="20069"/>
                    <a:pt x="12007" y="19294"/>
                    <a:pt x="12957" y="18352"/>
                  </a:cubicBezTo>
                  <a:cubicBezTo>
                    <a:pt x="13908" y="17411"/>
                    <a:pt x="14426" y="16303"/>
                    <a:pt x="14685" y="15417"/>
                  </a:cubicBezTo>
                  <a:cubicBezTo>
                    <a:pt x="14945" y="14531"/>
                    <a:pt x="14945" y="13866"/>
                    <a:pt x="14513" y="13534"/>
                  </a:cubicBezTo>
                  <a:cubicBezTo>
                    <a:pt x="14081" y="13201"/>
                    <a:pt x="13217" y="13201"/>
                    <a:pt x="12180" y="13644"/>
                  </a:cubicBezTo>
                  <a:cubicBezTo>
                    <a:pt x="11143" y="14087"/>
                    <a:pt x="9933" y="14974"/>
                    <a:pt x="9242" y="16026"/>
                  </a:cubicBezTo>
                  <a:cubicBezTo>
                    <a:pt x="8551" y="17078"/>
                    <a:pt x="8378" y="18297"/>
                    <a:pt x="8378" y="19183"/>
                  </a:cubicBezTo>
                  <a:cubicBezTo>
                    <a:pt x="8378" y="20069"/>
                    <a:pt x="8551" y="20623"/>
                    <a:pt x="9069" y="20955"/>
                  </a:cubicBezTo>
                  <a:cubicBezTo>
                    <a:pt x="9588" y="21287"/>
                    <a:pt x="10452" y="21398"/>
                    <a:pt x="11748" y="20844"/>
                  </a:cubicBezTo>
                  <a:cubicBezTo>
                    <a:pt x="13044" y="20291"/>
                    <a:pt x="14772" y="19072"/>
                    <a:pt x="16327" y="16746"/>
                  </a:cubicBezTo>
                  <a:cubicBezTo>
                    <a:pt x="17882" y="14420"/>
                    <a:pt x="19265" y="10986"/>
                    <a:pt x="20129" y="8217"/>
                  </a:cubicBezTo>
                  <a:cubicBezTo>
                    <a:pt x="20993" y="5447"/>
                    <a:pt x="21338" y="3343"/>
                    <a:pt x="21425" y="2014"/>
                  </a:cubicBezTo>
                  <a:cubicBezTo>
                    <a:pt x="21511" y="684"/>
                    <a:pt x="21338" y="131"/>
                    <a:pt x="20733" y="20"/>
                  </a:cubicBezTo>
                  <a:cubicBezTo>
                    <a:pt x="20129" y="-91"/>
                    <a:pt x="19092" y="241"/>
                    <a:pt x="18141" y="1626"/>
                  </a:cubicBezTo>
                  <a:cubicBezTo>
                    <a:pt x="17191" y="3011"/>
                    <a:pt x="16327" y="5447"/>
                    <a:pt x="15809" y="8383"/>
                  </a:cubicBezTo>
                  <a:cubicBezTo>
                    <a:pt x="15290" y="11318"/>
                    <a:pt x="15117" y="14752"/>
                    <a:pt x="15290" y="16801"/>
                  </a:cubicBezTo>
                  <a:cubicBezTo>
                    <a:pt x="15463" y="18851"/>
                    <a:pt x="15981" y="19515"/>
                    <a:pt x="16500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987930" y="233209"/>
              <a:ext cx="73321" cy="15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364" fill="norm" stroke="1" extrusionOk="0">
                  <a:moveTo>
                    <a:pt x="17169" y="1728"/>
                  </a:moveTo>
                  <a:cubicBezTo>
                    <a:pt x="11769" y="5760"/>
                    <a:pt x="6369" y="9792"/>
                    <a:pt x="3369" y="12528"/>
                  </a:cubicBezTo>
                  <a:cubicBezTo>
                    <a:pt x="369" y="15264"/>
                    <a:pt x="-231" y="16704"/>
                    <a:pt x="69" y="18144"/>
                  </a:cubicBezTo>
                  <a:cubicBezTo>
                    <a:pt x="369" y="19584"/>
                    <a:pt x="1569" y="21024"/>
                    <a:pt x="3969" y="21312"/>
                  </a:cubicBezTo>
                  <a:cubicBezTo>
                    <a:pt x="6369" y="21600"/>
                    <a:pt x="9969" y="20736"/>
                    <a:pt x="13269" y="17712"/>
                  </a:cubicBezTo>
                  <a:cubicBezTo>
                    <a:pt x="16569" y="14688"/>
                    <a:pt x="19569" y="9504"/>
                    <a:pt x="20469" y="6192"/>
                  </a:cubicBezTo>
                  <a:cubicBezTo>
                    <a:pt x="21369" y="2880"/>
                    <a:pt x="20169" y="1440"/>
                    <a:pt x="189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111964" y="213111"/>
              <a:ext cx="127036" cy="15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78" fill="norm" stroke="1" extrusionOk="0">
                  <a:moveTo>
                    <a:pt x="1068" y="981"/>
                  </a:moveTo>
                  <a:cubicBezTo>
                    <a:pt x="2131" y="6872"/>
                    <a:pt x="3193" y="12762"/>
                    <a:pt x="3193" y="16269"/>
                  </a:cubicBezTo>
                  <a:cubicBezTo>
                    <a:pt x="3193" y="19775"/>
                    <a:pt x="2131" y="20897"/>
                    <a:pt x="1245" y="20617"/>
                  </a:cubicBezTo>
                  <a:cubicBezTo>
                    <a:pt x="360" y="20336"/>
                    <a:pt x="-348" y="18653"/>
                    <a:pt x="183" y="15287"/>
                  </a:cubicBezTo>
                  <a:cubicBezTo>
                    <a:pt x="714" y="11921"/>
                    <a:pt x="2485" y="6872"/>
                    <a:pt x="5141" y="3786"/>
                  </a:cubicBezTo>
                  <a:cubicBezTo>
                    <a:pt x="7796" y="700"/>
                    <a:pt x="11337" y="-422"/>
                    <a:pt x="14170" y="139"/>
                  </a:cubicBezTo>
                  <a:cubicBezTo>
                    <a:pt x="17003" y="700"/>
                    <a:pt x="19127" y="2944"/>
                    <a:pt x="20190" y="6731"/>
                  </a:cubicBezTo>
                  <a:cubicBezTo>
                    <a:pt x="21252" y="10518"/>
                    <a:pt x="21252" y="15848"/>
                    <a:pt x="21252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681383" y="181723"/>
              <a:ext cx="129118" cy="48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21600" y="1969"/>
                  </a:moveTo>
                  <a:cubicBezTo>
                    <a:pt x="21246" y="1507"/>
                    <a:pt x="20892" y="1046"/>
                    <a:pt x="19121" y="584"/>
                  </a:cubicBezTo>
                  <a:cubicBezTo>
                    <a:pt x="17351" y="123"/>
                    <a:pt x="14164" y="-339"/>
                    <a:pt x="10800" y="353"/>
                  </a:cubicBezTo>
                  <a:cubicBezTo>
                    <a:pt x="7436" y="1046"/>
                    <a:pt x="3895" y="2892"/>
                    <a:pt x="2125" y="4323"/>
                  </a:cubicBezTo>
                  <a:cubicBezTo>
                    <a:pt x="354" y="5753"/>
                    <a:pt x="354" y="6769"/>
                    <a:pt x="1062" y="7461"/>
                  </a:cubicBezTo>
                  <a:cubicBezTo>
                    <a:pt x="1770" y="8153"/>
                    <a:pt x="3187" y="8523"/>
                    <a:pt x="5489" y="8476"/>
                  </a:cubicBezTo>
                  <a:cubicBezTo>
                    <a:pt x="7790" y="8430"/>
                    <a:pt x="10977" y="7969"/>
                    <a:pt x="13102" y="7184"/>
                  </a:cubicBezTo>
                  <a:cubicBezTo>
                    <a:pt x="15226" y="6399"/>
                    <a:pt x="16289" y="5292"/>
                    <a:pt x="16820" y="4507"/>
                  </a:cubicBezTo>
                  <a:cubicBezTo>
                    <a:pt x="17351" y="3723"/>
                    <a:pt x="17351" y="3261"/>
                    <a:pt x="17705" y="3261"/>
                  </a:cubicBezTo>
                  <a:cubicBezTo>
                    <a:pt x="18059" y="3261"/>
                    <a:pt x="18767" y="3723"/>
                    <a:pt x="18944" y="5292"/>
                  </a:cubicBezTo>
                  <a:cubicBezTo>
                    <a:pt x="19121" y="6861"/>
                    <a:pt x="18767" y="9538"/>
                    <a:pt x="17351" y="12169"/>
                  </a:cubicBezTo>
                  <a:cubicBezTo>
                    <a:pt x="15934" y="14799"/>
                    <a:pt x="13456" y="17384"/>
                    <a:pt x="11508" y="18861"/>
                  </a:cubicBezTo>
                  <a:cubicBezTo>
                    <a:pt x="9561" y="20338"/>
                    <a:pt x="8144" y="20707"/>
                    <a:pt x="6551" y="20938"/>
                  </a:cubicBezTo>
                  <a:cubicBezTo>
                    <a:pt x="4957" y="21169"/>
                    <a:pt x="3187" y="21261"/>
                    <a:pt x="1948" y="21076"/>
                  </a:cubicBezTo>
                  <a:cubicBezTo>
                    <a:pt x="708" y="20892"/>
                    <a:pt x="0" y="20430"/>
                    <a:pt x="0" y="19369"/>
                  </a:cubicBezTo>
                  <a:cubicBezTo>
                    <a:pt x="0" y="18307"/>
                    <a:pt x="708" y="16646"/>
                    <a:pt x="1416" y="14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7842250" y="189867"/>
              <a:ext cx="120650" cy="18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11788"/>
                  </a:moveTo>
                  <a:cubicBezTo>
                    <a:pt x="1895" y="12036"/>
                    <a:pt x="3789" y="12284"/>
                    <a:pt x="6632" y="11043"/>
                  </a:cubicBezTo>
                  <a:cubicBezTo>
                    <a:pt x="9474" y="9801"/>
                    <a:pt x="13263" y="7070"/>
                    <a:pt x="14968" y="4836"/>
                  </a:cubicBezTo>
                  <a:cubicBezTo>
                    <a:pt x="16674" y="2601"/>
                    <a:pt x="16295" y="863"/>
                    <a:pt x="14779" y="243"/>
                  </a:cubicBezTo>
                  <a:cubicBezTo>
                    <a:pt x="13263" y="-378"/>
                    <a:pt x="10611" y="119"/>
                    <a:pt x="8147" y="2601"/>
                  </a:cubicBezTo>
                  <a:cubicBezTo>
                    <a:pt x="5684" y="5084"/>
                    <a:pt x="3411" y="9553"/>
                    <a:pt x="3032" y="12905"/>
                  </a:cubicBezTo>
                  <a:cubicBezTo>
                    <a:pt x="2653" y="16256"/>
                    <a:pt x="4168" y="18491"/>
                    <a:pt x="7200" y="19732"/>
                  </a:cubicBezTo>
                  <a:cubicBezTo>
                    <a:pt x="10232" y="20974"/>
                    <a:pt x="14779" y="21222"/>
                    <a:pt x="17432" y="21098"/>
                  </a:cubicBezTo>
                  <a:cubicBezTo>
                    <a:pt x="20084" y="20974"/>
                    <a:pt x="20842" y="20477"/>
                    <a:pt x="21600" y="19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7969845" y="222248"/>
              <a:ext cx="89526" cy="16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945" fill="norm" stroke="1" extrusionOk="0">
                  <a:moveTo>
                    <a:pt x="13422" y="2236"/>
                  </a:moveTo>
                  <a:cubicBezTo>
                    <a:pt x="9906" y="4970"/>
                    <a:pt x="6389" y="7704"/>
                    <a:pt x="4380" y="9891"/>
                  </a:cubicBezTo>
                  <a:cubicBezTo>
                    <a:pt x="2371" y="12079"/>
                    <a:pt x="1868" y="13719"/>
                    <a:pt x="1366" y="15770"/>
                  </a:cubicBezTo>
                  <a:cubicBezTo>
                    <a:pt x="864" y="17821"/>
                    <a:pt x="361" y="20281"/>
                    <a:pt x="110" y="20828"/>
                  </a:cubicBezTo>
                  <a:cubicBezTo>
                    <a:pt x="-141" y="21375"/>
                    <a:pt x="-141" y="20008"/>
                    <a:pt x="2119" y="16453"/>
                  </a:cubicBezTo>
                  <a:cubicBezTo>
                    <a:pt x="4380" y="12899"/>
                    <a:pt x="8901" y="7157"/>
                    <a:pt x="12166" y="3876"/>
                  </a:cubicBezTo>
                  <a:cubicBezTo>
                    <a:pt x="15431" y="595"/>
                    <a:pt x="17440" y="-225"/>
                    <a:pt x="18947" y="48"/>
                  </a:cubicBezTo>
                  <a:cubicBezTo>
                    <a:pt x="20454" y="322"/>
                    <a:pt x="21459" y="1689"/>
                    <a:pt x="21208" y="3876"/>
                  </a:cubicBezTo>
                  <a:cubicBezTo>
                    <a:pt x="20957" y="6064"/>
                    <a:pt x="19450" y="9071"/>
                    <a:pt x="19199" y="11805"/>
                  </a:cubicBezTo>
                  <a:cubicBezTo>
                    <a:pt x="18947" y="14540"/>
                    <a:pt x="19952" y="17000"/>
                    <a:pt x="20957" y="19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090457" y="31760"/>
              <a:ext cx="145493" cy="34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45" fill="norm" stroke="1" extrusionOk="0">
                  <a:moveTo>
                    <a:pt x="8370" y="16480"/>
                  </a:moveTo>
                  <a:cubicBezTo>
                    <a:pt x="9309" y="15965"/>
                    <a:pt x="10248" y="15451"/>
                    <a:pt x="10875" y="14615"/>
                  </a:cubicBezTo>
                  <a:cubicBezTo>
                    <a:pt x="11501" y="13780"/>
                    <a:pt x="11814" y="12623"/>
                    <a:pt x="11031" y="12173"/>
                  </a:cubicBezTo>
                  <a:cubicBezTo>
                    <a:pt x="10248" y="11723"/>
                    <a:pt x="8370" y="11980"/>
                    <a:pt x="6335" y="12751"/>
                  </a:cubicBezTo>
                  <a:cubicBezTo>
                    <a:pt x="4301" y="13523"/>
                    <a:pt x="2109" y="14808"/>
                    <a:pt x="1014" y="15837"/>
                  </a:cubicBezTo>
                  <a:cubicBezTo>
                    <a:pt x="-82" y="16865"/>
                    <a:pt x="-82" y="17637"/>
                    <a:pt x="75" y="18601"/>
                  </a:cubicBezTo>
                  <a:cubicBezTo>
                    <a:pt x="231" y="19565"/>
                    <a:pt x="544" y="20723"/>
                    <a:pt x="1640" y="21108"/>
                  </a:cubicBezTo>
                  <a:cubicBezTo>
                    <a:pt x="2735" y="21494"/>
                    <a:pt x="4614" y="21108"/>
                    <a:pt x="7275" y="19373"/>
                  </a:cubicBezTo>
                  <a:cubicBezTo>
                    <a:pt x="9935" y="17637"/>
                    <a:pt x="13379" y="14551"/>
                    <a:pt x="15883" y="11723"/>
                  </a:cubicBezTo>
                  <a:cubicBezTo>
                    <a:pt x="18388" y="8894"/>
                    <a:pt x="19953" y="6323"/>
                    <a:pt x="20735" y="4651"/>
                  </a:cubicBezTo>
                  <a:cubicBezTo>
                    <a:pt x="21518" y="2980"/>
                    <a:pt x="21518" y="2208"/>
                    <a:pt x="21518" y="1501"/>
                  </a:cubicBezTo>
                  <a:cubicBezTo>
                    <a:pt x="21518" y="794"/>
                    <a:pt x="21518" y="151"/>
                    <a:pt x="20892" y="23"/>
                  </a:cubicBezTo>
                  <a:cubicBezTo>
                    <a:pt x="20266" y="-106"/>
                    <a:pt x="19014" y="280"/>
                    <a:pt x="17605" y="2337"/>
                  </a:cubicBezTo>
                  <a:cubicBezTo>
                    <a:pt x="16196" y="4394"/>
                    <a:pt x="14631" y="8123"/>
                    <a:pt x="13848" y="11015"/>
                  </a:cubicBezTo>
                  <a:cubicBezTo>
                    <a:pt x="13066" y="13908"/>
                    <a:pt x="13066" y="15965"/>
                    <a:pt x="13692" y="17251"/>
                  </a:cubicBezTo>
                  <a:cubicBezTo>
                    <a:pt x="14318" y="18537"/>
                    <a:pt x="15570" y="19051"/>
                    <a:pt x="16822" y="1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231716" y="222525"/>
              <a:ext cx="86785" cy="1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5795" y="9614"/>
                  </a:moveTo>
                  <a:cubicBezTo>
                    <a:pt x="8429" y="9914"/>
                    <a:pt x="11063" y="10214"/>
                    <a:pt x="13434" y="9314"/>
                  </a:cubicBezTo>
                  <a:cubicBezTo>
                    <a:pt x="15805" y="8414"/>
                    <a:pt x="17912" y="6314"/>
                    <a:pt x="18966" y="4514"/>
                  </a:cubicBezTo>
                  <a:cubicBezTo>
                    <a:pt x="20020" y="2714"/>
                    <a:pt x="20020" y="1214"/>
                    <a:pt x="18702" y="464"/>
                  </a:cubicBezTo>
                  <a:cubicBezTo>
                    <a:pt x="17385" y="-286"/>
                    <a:pt x="14751" y="-286"/>
                    <a:pt x="11590" y="1664"/>
                  </a:cubicBezTo>
                  <a:cubicBezTo>
                    <a:pt x="8429" y="3614"/>
                    <a:pt x="4741" y="7514"/>
                    <a:pt x="2634" y="10514"/>
                  </a:cubicBezTo>
                  <a:cubicBezTo>
                    <a:pt x="527" y="13514"/>
                    <a:pt x="0" y="15614"/>
                    <a:pt x="0" y="17414"/>
                  </a:cubicBezTo>
                  <a:cubicBezTo>
                    <a:pt x="0" y="19214"/>
                    <a:pt x="527" y="20714"/>
                    <a:pt x="4215" y="21014"/>
                  </a:cubicBezTo>
                  <a:cubicBezTo>
                    <a:pt x="7902" y="21314"/>
                    <a:pt x="14751" y="20414"/>
                    <a:pt x="21600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8369300" y="226859"/>
              <a:ext cx="88900" cy="16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0"/>
                  </a:moveTo>
                  <a:cubicBezTo>
                    <a:pt x="4114" y="5670"/>
                    <a:pt x="8229" y="11340"/>
                    <a:pt x="10286" y="14985"/>
                  </a:cubicBezTo>
                  <a:cubicBezTo>
                    <a:pt x="12343" y="18630"/>
                    <a:pt x="12343" y="20250"/>
                    <a:pt x="11057" y="20925"/>
                  </a:cubicBezTo>
                  <a:cubicBezTo>
                    <a:pt x="9771" y="21600"/>
                    <a:pt x="7200" y="21330"/>
                    <a:pt x="5914" y="20250"/>
                  </a:cubicBezTo>
                  <a:cubicBezTo>
                    <a:pt x="4629" y="19170"/>
                    <a:pt x="4629" y="17280"/>
                    <a:pt x="6171" y="14175"/>
                  </a:cubicBezTo>
                  <a:cubicBezTo>
                    <a:pt x="7714" y="11070"/>
                    <a:pt x="10800" y="6750"/>
                    <a:pt x="13629" y="4320"/>
                  </a:cubicBezTo>
                  <a:cubicBezTo>
                    <a:pt x="16457" y="1890"/>
                    <a:pt x="19029" y="1350"/>
                    <a:pt x="21600" y="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8578850" y="30940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652898" y="74459"/>
              <a:ext cx="221353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41" fill="norm" stroke="1" extrusionOk="0">
                  <a:moveTo>
                    <a:pt x="2999" y="0"/>
                  </a:moveTo>
                  <a:cubicBezTo>
                    <a:pt x="2999" y="4398"/>
                    <a:pt x="2999" y="8795"/>
                    <a:pt x="3102" y="12158"/>
                  </a:cubicBezTo>
                  <a:cubicBezTo>
                    <a:pt x="3204" y="15521"/>
                    <a:pt x="3410" y="17849"/>
                    <a:pt x="3513" y="19337"/>
                  </a:cubicBezTo>
                  <a:cubicBezTo>
                    <a:pt x="3616" y="20824"/>
                    <a:pt x="3616" y="21471"/>
                    <a:pt x="3204" y="21535"/>
                  </a:cubicBezTo>
                  <a:cubicBezTo>
                    <a:pt x="2793" y="21600"/>
                    <a:pt x="1970" y="21083"/>
                    <a:pt x="1353" y="20242"/>
                  </a:cubicBezTo>
                  <a:cubicBezTo>
                    <a:pt x="736" y="19401"/>
                    <a:pt x="324" y="18237"/>
                    <a:pt x="119" y="17332"/>
                  </a:cubicBezTo>
                  <a:cubicBezTo>
                    <a:pt x="-87" y="16426"/>
                    <a:pt x="-87" y="15780"/>
                    <a:pt x="633" y="15327"/>
                  </a:cubicBezTo>
                  <a:cubicBezTo>
                    <a:pt x="1353" y="14874"/>
                    <a:pt x="2793" y="14616"/>
                    <a:pt x="5570" y="13516"/>
                  </a:cubicBezTo>
                  <a:cubicBezTo>
                    <a:pt x="8347" y="12417"/>
                    <a:pt x="12462" y="10477"/>
                    <a:pt x="15033" y="8407"/>
                  </a:cubicBezTo>
                  <a:cubicBezTo>
                    <a:pt x="17604" y="6338"/>
                    <a:pt x="18633" y="4139"/>
                    <a:pt x="19250" y="2651"/>
                  </a:cubicBezTo>
                  <a:cubicBezTo>
                    <a:pt x="19867" y="1164"/>
                    <a:pt x="20073" y="388"/>
                    <a:pt x="20073" y="323"/>
                  </a:cubicBezTo>
                  <a:cubicBezTo>
                    <a:pt x="20073" y="259"/>
                    <a:pt x="19867" y="905"/>
                    <a:pt x="19764" y="3298"/>
                  </a:cubicBezTo>
                  <a:cubicBezTo>
                    <a:pt x="19662" y="5691"/>
                    <a:pt x="19662" y="9830"/>
                    <a:pt x="19970" y="12740"/>
                  </a:cubicBezTo>
                  <a:cubicBezTo>
                    <a:pt x="20279" y="15650"/>
                    <a:pt x="20896" y="17332"/>
                    <a:pt x="21513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9891047" y="353859"/>
              <a:ext cx="108878" cy="8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02" fill="norm" stroke="1" extrusionOk="0">
                  <a:moveTo>
                    <a:pt x="5325" y="4741"/>
                  </a:moveTo>
                  <a:cubicBezTo>
                    <a:pt x="3694" y="6322"/>
                    <a:pt x="2064" y="7902"/>
                    <a:pt x="1045" y="10273"/>
                  </a:cubicBezTo>
                  <a:cubicBezTo>
                    <a:pt x="27" y="12644"/>
                    <a:pt x="-381" y="15805"/>
                    <a:pt x="434" y="17912"/>
                  </a:cubicBezTo>
                  <a:cubicBezTo>
                    <a:pt x="1249" y="20020"/>
                    <a:pt x="3287" y="21073"/>
                    <a:pt x="6344" y="21337"/>
                  </a:cubicBezTo>
                  <a:cubicBezTo>
                    <a:pt x="9400" y="21600"/>
                    <a:pt x="13476" y="21073"/>
                    <a:pt x="16125" y="19756"/>
                  </a:cubicBezTo>
                  <a:cubicBezTo>
                    <a:pt x="18774" y="18439"/>
                    <a:pt x="19996" y="16332"/>
                    <a:pt x="20608" y="13961"/>
                  </a:cubicBezTo>
                  <a:cubicBezTo>
                    <a:pt x="21219" y="11590"/>
                    <a:pt x="21219" y="8956"/>
                    <a:pt x="19181" y="6585"/>
                  </a:cubicBezTo>
                  <a:cubicBezTo>
                    <a:pt x="17144" y="4215"/>
                    <a:pt x="13068" y="2107"/>
                    <a:pt x="89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0071099" y="15065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0090150" y="296709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0423236" y="177070"/>
              <a:ext cx="122792" cy="43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60" fill="norm" stroke="1" extrusionOk="0">
                  <a:moveTo>
                    <a:pt x="1698" y="1508"/>
                  </a:moveTo>
                  <a:cubicBezTo>
                    <a:pt x="1698" y="6285"/>
                    <a:pt x="1698" y="11062"/>
                    <a:pt x="1698" y="14229"/>
                  </a:cubicBezTo>
                  <a:cubicBezTo>
                    <a:pt x="1698" y="17396"/>
                    <a:pt x="1698" y="18954"/>
                    <a:pt x="1514" y="19992"/>
                  </a:cubicBezTo>
                  <a:cubicBezTo>
                    <a:pt x="1331" y="21031"/>
                    <a:pt x="965" y="21550"/>
                    <a:pt x="782" y="21446"/>
                  </a:cubicBezTo>
                  <a:cubicBezTo>
                    <a:pt x="599" y="21342"/>
                    <a:pt x="599" y="20615"/>
                    <a:pt x="416" y="18175"/>
                  </a:cubicBezTo>
                  <a:cubicBezTo>
                    <a:pt x="233" y="15735"/>
                    <a:pt x="-133" y="11581"/>
                    <a:pt x="50" y="8621"/>
                  </a:cubicBezTo>
                  <a:cubicBezTo>
                    <a:pt x="233" y="5662"/>
                    <a:pt x="965" y="3896"/>
                    <a:pt x="1881" y="2754"/>
                  </a:cubicBezTo>
                  <a:cubicBezTo>
                    <a:pt x="2796" y="1612"/>
                    <a:pt x="3894" y="1092"/>
                    <a:pt x="5359" y="729"/>
                  </a:cubicBezTo>
                  <a:cubicBezTo>
                    <a:pt x="6823" y="365"/>
                    <a:pt x="8653" y="158"/>
                    <a:pt x="10484" y="54"/>
                  </a:cubicBezTo>
                  <a:cubicBezTo>
                    <a:pt x="12314" y="-50"/>
                    <a:pt x="14145" y="-50"/>
                    <a:pt x="15975" y="469"/>
                  </a:cubicBezTo>
                  <a:cubicBezTo>
                    <a:pt x="17806" y="988"/>
                    <a:pt x="19636" y="2027"/>
                    <a:pt x="20552" y="2910"/>
                  </a:cubicBezTo>
                  <a:cubicBezTo>
                    <a:pt x="21467" y="3792"/>
                    <a:pt x="21467" y="4519"/>
                    <a:pt x="20552" y="5142"/>
                  </a:cubicBezTo>
                  <a:cubicBezTo>
                    <a:pt x="19636" y="5765"/>
                    <a:pt x="17806" y="6285"/>
                    <a:pt x="14877" y="6648"/>
                  </a:cubicBezTo>
                  <a:cubicBezTo>
                    <a:pt x="11948" y="7012"/>
                    <a:pt x="7921" y="7219"/>
                    <a:pt x="5542" y="7271"/>
                  </a:cubicBezTo>
                  <a:cubicBezTo>
                    <a:pt x="3162" y="7323"/>
                    <a:pt x="2430" y="7219"/>
                    <a:pt x="1698" y="7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0595662" y="199070"/>
              <a:ext cx="123138" cy="14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35" fill="norm" stroke="1" extrusionOk="0">
                  <a:moveTo>
                    <a:pt x="13610" y="7645"/>
                  </a:moveTo>
                  <a:cubicBezTo>
                    <a:pt x="14342" y="6124"/>
                    <a:pt x="15074" y="4603"/>
                    <a:pt x="14891" y="3234"/>
                  </a:cubicBezTo>
                  <a:cubicBezTo>
                    <a:pt x="14708" y="1865"/>
                    <a:pt x="13610" y="648"/>
                    <a:pt x="12145" y="191"/>
                  </a:cubicBezTo>
                  <a:cubicBezTo>
                    <a:pt x="10681" y="-265"/>
                    <a:pt x="8851" y="39"/>
                    <a:pt x="6837" y="1712"/>
                  </a:cubicBezTo>
                  <a:cubicBezTo>
                    <a:pt x="4823" y="3386"/>
                    <a:pt x="2627" y="6428"/>
                    <a:pt x="1345" y="9014"/>
                  </a:cubicBezTo>
                  <a:cubicBezTo>
                    <a:pt x="64" y="11600"/>
                    <a:pt x="-302" y="13729"/>
                    <a:pt x="247" y="15250"/>
                  </a:cubicBezTo>
                  <a:cubicBezTo>
                    <a:pt x="796" y="16772"/>
                    <a:pt x="2261" y="17684"/>
                    <a:pt x="3908" y="17836"/>
                  </a:cubicBezTo>
                  <a:cubicBezTo>
                    <a:pt x="5556" y="17989"/>
                    <a:pt x="7386" y="17380"/>
                    <a:pt x="9034" y="15707"/>
                  </a:cubicBezTo>
                  <a:cubicBezTo>
                    <a:pt x="10681" y="14034"/>
                    <a:pt x="12145" y="11296"/>
                    <a:pt x="13244" y="11296"/>
                  </a:cubicBezTo>
                  <a:cubicBezTo>
                    <a:pt x="14342" y="11296"/>
                    <a:pt x="15074" y="14034"/>
                    <a:pt x="16356" y="16163"/>
                  </a:cubicBezTo>
                  <a:cubicBezTo>
                    <a:pt x="17637" y="18293"/>
                    <a:pt x="19467" y="19814"/>
                    <a:pt x="21298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0744199" y="163359"/>
              <a:ext cx="76201" cy="23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5302"/>
                  </a:moveTo>
                  <a:cubicBezTo>
                    <a:pt x="5400" y="7462"/>
                    <a:pt x="10800" y="9622"/>
                    <a:pt x="14100" y="12076"/>
                  </a:cubicBezTo>
                  <a:cubicBezTo>
                    <a:pt x="17400" y="14531"/>
                    <a:pt x="18600" y="17280"/>
                    <a:pt x="18000" y="19047"/>
                  </a:cubicBezTo>
                  <a:cubicBezTo>
                    <a:pt x="17400" y="20815"/>
                    <a:pt x="15000" y="21600"/>
                    <a:pt x="13200" y="21502"/>
                  </a:cubicBezTo>
                  <a:cubicBezTo>
                    <a:pt x="11400" y="21404"/>
                    <a:pt x="10200" y="20422"/>
                    <a:pt x="9900" y="17476"/>
                  </a:cubicBezTo>
                  <a:cubicBezTo>
                    <a:pt x="9600" y="14531"/>
                    <a:pt x="10200" y="9622"/>
                    <a:pt x="12300" y="6382"/>
                  </a:cubicBezTo>
                  <a:cubicBezTo>
                    <a:pt x="14400" y="3142"/>
                    <a:pt x="18000" y="1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0905066" y="23659"/>
              <a:ext cx="67735" cy="37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15525" y="0"/>
                  </a:moveTo>
                  <a:cubicBezTo>
                    <a:pt x="10800" y="3640"/>
                    <a:pt x="6075" y="7281"/>
                    <a:pt x="3375" y="10436"/>
                  </a:cubicBezTo>
                  <a:cubicBezTo>
                    <a:pt x="675" y="13591"/>
                    <a:pt x="0" y="16261"/>
                    <a:pt x="0" y="17960"/>
                  </a:cubicBezTo>
                  <a:cubicBezTo>
                    <a:pt x="0" y="19658"/>
                    <a:pt x="675" y="20387"/>
                    <a:pt x="2700" y="20872"/>
                  </a:cubicBezTo>
                  <a:cubicBezTo>
                    <a:pt x="4725" y="21357"/>
                    <a:pt x="8100" y="21600"/>
                    <a:pt x="11475" y="21297"/>
                  </a:cubicBezTo>
                  <a:cubicBezTo>
                    <a:pt x="14850" y="20993"/>
                    <a:pt x="18225" y="20144"/>
                    <a:pt x="21600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0882821" y="230622"/>
              <a:ext cx="244386" cy="31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88" fill="norm" stroke="1" extrusionOk="0">
                  <a:moveTo>
                    <a:pt x="5585" y="1452"/>
                  </a:moveTo>
                  <a:cubicBezTo>
                    <a:pt x="4852" y="884"/>
                    <a:pt x="4120" y="315"/>
                    <a:pt x="3022" y="102"/>
                  </a:cubicBezTo>
                  <a:cubicBezTo>
                    <a:pt x="1924" y="-111"/>
                    <a:pt x="459" y="31"/>
                    <a:pt x="93" y="315"/>
                  </a:cubicBezTo>
                  <a:cubicBezTo>
                    <a:pt x="-273" y="600"/>
                    <a:pt x="459" y="1026"/>
                    <a:pt x="1924" y="1239"/>
                  </a:cubicBezTo>
                  <a:cubicBezTo>
                    <a:pt x="3388" y="1452"/>
                    <a:pt x="5585" y="1452"/>
                    <a:pt x="7141" y="1452"/>
                  </a:cubicBezTo>
                  <a:cubicBezTo>
                    <a:pt x="8696" y="1452"/>
                    <a:pt x="9612" y="1452"/>
                    <a:pt x="10161" y="1807"/>
                  </a:cubicBezTo>
                  <a:cubicBezTo>
                    <a:pt x="10710" y="2163"/>
                    <a:pt x="10893" y="2873"/>
                    <a:pt x="11442" y="3086"/>
                  </a:cubicBezTo>
                  <a:cubicBezTo>
                    <a:pt x="11991" y="3300"/>
                    <a:pt x="12907" y="3015"/>
                    <a:pt x="13822" y="2589"/>
                  </a:cubicBezTo>
                  <a:cubicBezTo>
                    <a:pt x="14737" y="2163"/>
                    <a:pt x="15652" y="1594"/>
                    <a:pt x="16385" y="1665"/>
                  </a:cubicBezTo>
                  <a:cubicBezTo>
                    <a:pt x="17117" y="1736"/>
                    <a:pt x="17666" y="2447"/>
                    <a:pt x="18490" y="4507"/>
                  </a:cubicBezTo>
                  <a:cubicBezTo>
                    <a:pt x="19313" y="6568"/>
                    <a:pt x="20412" y="9978"/>
                    <a:pt x="20869" y="12821"/>
                  </a:cubicBezTo>
                  <a:cubicBezTo>
                    <a:pt x="21327" y="15663"/>
                    <a:pt x="21144" y="17936"/>
                    <a:pt x="20686" y="19286"/>
                  </a:cubicBezTo>
                  <a:cubicBezTo>
                    <a:pt x="20229" y="20636"/>
                    <a:pt x="19496" y="21063"/>
                    <a:pt x="18581" y="21276"/>
                  </a:cubicBezTo>
                  <a:cubicBezTo>
                    <a:pt x="17666" y="21489"/>
                    <a:pt x="16568" y="21489"/>
                    <a:pt x="15835" y="20423"/>
                  </a:cubicBezTo>
                  <a:cubicBezTo>
                    <a:pt x="15103" y="19357"/>
                    <a:pt x="14737" y="17226"/>
                    <a:pt x="14371" y="15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1506199" y="49059"/>
              <a:ext cx="12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25"/>
                    <a:pt x="7200" y="10251"/>
                    <a:pt x="3600" y="13851"/>
                  </a:cubicBezTo>
                  <a:cubicBezTo>
                    <a:pt x="0" y="17451"/>
                    <a:pt x="0" y="19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1385550" y="360209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800"/>
                    <a:pt x="9000" y="12000"/>
                    <a:pt x="12600" y="8400"/>
                  </a:cubicBezTo>
                  <a:cubicBezTo>
                    <a:pt x="16200" y="4800"/>
                    <a:pt x="189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1827933" y="218307"/>
              <a:ext cx="122834" cy="35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46" fill="norm" stroke="1" extrusionOk="0">
                  <a:moveTo>
                    <a:pt x="16841" y="3899"/>
                  </a:moveTo>
                  <a:cubicBezTo>
                    <a:pt x="16841" y="3271"/>
                    <a:pt x="16841" y="2643"/>
                    <a:pt x="17024" y="2015"/>
                  </a:cubicBezTo>
                  <a:cubicBezTo>
                    <a:pt x="17207" y="1387"/>
                    <a:pt x="17573" y="759"/>
                    <a:pt x="16841" y="382"/>
                  </a:cubicBezTo>
                  <a:cubicBezTo>
                    <a:pt x="16108" y="6"/>
                    <a:pt x="14278" y="-120"/>
                    <a:pt x="11532" y="131"/>
                  </a:cubicBezTo>
                  <a:cubicBezTo>
                    <a:pt x="8786" y="382"/>
                    <a:pt x="5125" y="1010"/>
                    <a:pt x="2929" y="1638"/>
                  </a:cubicBezTo>
                  <a:cubicBezTo>
                    <a:pt x="732" y="2266"/>
                    <a:pt x="0" y="2894"/>
                    <a:pt x="0" y="3522"/>
                  </a:cubicBezTo>
                  <a:cubicBezTo>
                    <a:pt x="0" y="4150"/>
                    <a:pt x="732" y="4778"/>
                    <a:pt x="3112" y="4966"/>
                  </a:cubicBezTo>
                  <a:cubicBezTo>
                    <a:pt x="5492" y="5154"/>
                    <a:pt x="9519" y="4903"/>
                    <a:pt x="12447" y="4464"/>
                  </a:cubicBezTo>
                  <a:cubicBezTo>
                    <a:pt x="15376" y="4024"/>
                    <a:pt x="17207" y="3396"/>
                    <a:pt x="18305" y="3459"/>
                  </a:cubicBezTo>
                  <a:cubicBezTo>
                    <a:pt x="19403" y="3522"/>
                    <a:pt x="19769" y="4275"/>
                    <a:pt x="20319" y="6661"/>
                  </a:cubicBezTo>
                  <a:cubicBezTo>
                    <a:pt x="20868" y="9047"/>
                    <a:pt x="21600" y="13066"/>
                    <a:pt x="21051" y="15766"/>
                  </a:cubicBezTo>
                  <a:cubicBezTo>
                    <a:pt x="20502" y="18466"/>
                    <a:pt x="18671" y="19847"/>
                    <a:pt x="16658" y="20601"/>
                  </a:cubicBezTo>
                  <a:cubicBezTo>
                    <a:pt x="14644" y="21354"/>
                    <a:pt x="12447" y="21480"/>
                    <a:pt x="10800" y="21229"/>
                  </a:cubicBezTo>
                  <a:cubicBezTo>
                    <a:pt x="9153" y="20978"/>
                    <a:pt x="8054" y="20350"/>
                    <a:pt x="7871" y="18780"/>
                  </a:cubicBezTo>
                  <a:cubicBezTo>
                    <a:pt x="7688" y="17210"/>
                    <a:pt x="8420" y="14699"/>
                    <a:pt x="9153" y="12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1988800" y="222247"/>
              <a:ext cx="213007" cy="16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1" fill="norm" stroke="1" extrusionOk="0">
                  <a:moveTo>
                    <a:pt x="0" y="7781"/>
                  </a:moveTo>
                  <a:cubicBezTo>
                    <a:pt x="1069" y="7514"/>
                    <a:pt x="2139" y="7248"/>
                    <a:pt x="3208" y="6581"/>
                  </a:cubicBezTo>
                  <a:cubicBezTo>
                    <a:pt x="4277" y="5914"/>
                    <a:pt x="5347" y="4848"/>
                    <a:pt x="5988" y="3648"/>
                  </a:cubicBezTo>
                  <a:cubicBezTo>
                    <a:pt x="6630" y="2448"/>
                    <a:pt x="6844" y="1114"/>
                    <a:pt x="6309" y="448"/>
                  </a:cubicBezTo>
                  <a:cubicBezTo>
                    <a:pt x="5774" y="-219"/>
                    <a:pt x="4491" y="-219"/>
                    <a:pt x="3422" y="981"/>
                  </a:cubicBezTo>
                  <a:cubicBezTo>
                    <a:pt x="2352" y="2181"/>
                    <a:pt x="1497" y="4581"/>
                    <a:pt x="1283" y="7514"/>
                  </a:cubicBezTo>
                  <a:cubicBezTo>
                    <a:pt x="1069" y="10448"/>
                    <a:pt x="1497" y="13914"/>
                    <a:pt x="2887" y="16048"/>
                  </a:cubicBezTo>
                  <a:cubicBezTo>
                    <a:pt x="4277" y="18181"/>
                    <a:pt x="6630" y="18981"/>
                    <a:pt x="8661" y="17914"/>
                  </a:cubicBezTo>
                  <a:cubicBezTo>
                    <a:pt x="10693" y="16848"/>
                    <a:pt x="12404" y="13914"/>
                    <a:pt x="13473" y="11781"/>
                  </a:cubicBezTo>
                  <a:cubicBezTo>
                    <a:pt x="14543" y="9648"/>
                    <a:pt x="14970" y="8314"/>
                    <a:pt x="14756" y="8181"/>
                  </a:cubicBezTo>
                  <a:cubicBezTo>
                    <a:pt x="14543" y="8048"/>
                    <a:pt x="13687" y="9114"/>
                    <a:pt x="13152" y="10314"/>
                  </a:cubicBezTo>
                  <a:cubicBezTo>
                    <a:pt x="12618" y="11514"/>
                    <a:pt x="12404" y="12848"/>
                    <a:pt x="11976" y="14448"/>
                  </a:cubicBezTo>
                  <a:cubicBezTo>
                    <a:pt x="11549" y="16048"/>
                    <a:pt x="10907" y="17914"/>
                    <a:pt x="10693" y="18048"/>
                  </a:cubicBezTo>
                  <a:cubicBezTo>
                    <a:pt x="10479" y="18181"/>
                    <a:pt x="10693" y="16581"/>
                    <a:pt x="11442" y="14314"/>
                  </a:cubicBezTo>
                  <a:cubicBezTo>
                    <a:pt x="12190" y="12048"/>
                    <a:pt x="13473" y="9114"/>
                    <a:pt x="14543" y="7114"/>
                  </a:cubicBezTo>
                  <a:cubicBezTo>
                    <a:pt x="15612" y="5114"/>
                    <a:pt x="16467" y="4048"/>
                    <a:pt x="17430" y="3514"/>
                  </a:cubicBezTo>
                  <a:cubicBezTo>
                    <a:pt x="18392" y="2981"/>
                    <a:pt x="19461" y="2981"/>
                    <a:pt x="20210" y="4714"/>
                  </a:cubicBezTo>
                  <a:cubicBezTo>
                    <a:pt x="20958" y="6448"/>
                    <a:pt x="21386" y="9914"/>
                    <a:pt x="21493" y="12981"/>
                  </a:cubicBezTo>
                  <a:cubicBezTo>
                    <a:pt x="21600" y="16048"/>
                    <a:pt x="21386" y="18714"/>
                    <a:pt x="21172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2243448" y="23255"/>
              <a:ext cx="443852" cy="39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40" fill="norm" stroke="1" extrusionOk="0">
                  <a:moveTo>
                    <a:pt x="5831" y="15107"/>
                  </a:moveTo>
                  <a:cubicBezTo>
                    <a:pt x="5728" y="14307"/>
                    <a:pt x="5625" y="13507"/>
                    <a:pt x="5317" y="12993"/>
                  </a:cubicBezTo>
                  <a:cubicBezTo>
                    <a:pt x="5008" y="12479"/>
                    <a:pt x="4494" y="12250"/>
                    <a:pt x="3568" y="12879"/>
                  </a:cubicBezTo>
                  <a:cubicBezTo>
                    <a:pt x="2642" y="13507"/>
                    <a:pt x="1305" y="14993"/>
                    <a:pt x="637" y="16022"/>
                  </a:cubicBezTo>
                  <a:cubicBezTo>
                    <a:pt x="-32" y="17050"/>
                    <a:pt x="-32" y="17622"/>
                    <a:pt x="19" y="18193"/>
                  </a:cubicBezTo>
                  <a:cubicBezTo>
                    <a:pt x="71" y="18764"/>
                    <a:pt x="174" y="19336"/>
                    <a:pt x="791" y="19450"/>
                  </a:cubicBezTo>
                  <a:cubicBezTo>
                    <a:pt x="1408" y="19564"/>
                    <a:pt x="2539" y="19222"/>
                    <a:pt x="3774" y="17907"/>
                  </a:cubicBezTo>
                  <a:cubicBezTo>
                    <a:pt x="5008" y="16593"/>
                    <a:pt x="6345" y="14307"/>
                    <a:pt x="7579" y="11622"/>
                  </a:cubicBezTo>
                  <a:cubicBezTo>
                    <a:pt x="8814" y="8936"/>
                    <a:pt x="9945" y="5850"/>
                    <a:pt x="10562" y="3793"/>
                  </a:cubicBezTo>
                  <a:cubicBezTo>
                    <a:pt x="11179" y="1736"/>
                    <a:pt x="11282" y="707"/>
                    <a:pt x="11025" y="250"/>
                  </a:cubicBezTo>
                  <a:cubicBezTo>
                    <a:pt x="10768" y="-207"/>
                    <a:pt x="10151" y="-93"/>
                    <a:pt x="9379" y="1050"/>
                  </a:cubicBezTo>
                  <a:cubicBezTo>
                    <a:pt x="8608" y="2193"/>
                    <a:pt x="7682" y="4364"/>
                    <a:pt x="7117" y="6879"/>
                  </a:cubicBezTo>
                  <a:cubicBezTo>
                    <a:pt x="6551" y="9393"/>
                    <a:pt x="6345" y="12250"/>
                    <a:pt x="6242" y="13964"/>
                  </a:cubicBezTo>
                  <a:cubicBezTo>
                    <a:pt x="6139" y="15679"/>
                    <a:pt x="6139" y="16250"/>
                    <a:pt x="6345" y="16707"/>
                  </a:cubicBezTo>
                  <a:cubicBezTo>
                    <a:pt x="6551" y="17164"/>
                    <a:pt x="6962" y="17507"/>
                    <a:pt x="7425" y="17679"/>
                  </a:cubicBezTo>
                  <a:cubicBezTo>
                    <a:pt x="7888" y="17850"/>
                    <a:pt x="8402" y="17850"/>
                    <a:pt x="9122" y="17222"/>
                  </a:cubicBezTo>
                  <a:cubicBezTo>
                    <a:pt x="9842" y="16593"/>
                    <a:pt x="10768" y="15336"/>
                    <a:pt x="11282" y="14364"/>
                  </a:cubicBezTo>
                  <a:cubicBezTo>
                    <a:pt x="11797" y="13393"/>
                    <a:pt x="11899" y="12707"/>
                    <a:pt x="11694" y="12364"/>
                  </a:cubicBezTo>
                  <a:cubicBezTo>
                    <a:pt x="11488" y="12022"/>
                    <a:pt x="10974" y="12022"/>
                    <a:pt x="10408" y="12479"/>
                  </a:cubicBezTo>
                  <a:cubicBezTo>
                    <a:pt x="9842" y="12936"/>
                    <a:pt x="9225" y="13850"/>
                    <a:pt x="8865" y="14993"/>
                  </a:cubicBezTo>
                  <a:cubicBezTo>
                    <a:pt x="8505" y="16136"/>
                    <a:pt x="8402" y="17507"/>
                    <a:pt x="8505" y="18422"/>
                  </a:cubicBezTo>
                  <a:cubicBezTo>
                    <a:pt x="8608" y="19336"/>
                    <a:pt x="8917" y="19793"/>
                    <a:pt x="9328" y="20022"/>
                  </a:cubicBezTo>
                  <a:cubicBezTo>
                    <a:pt x="9739" y="20250"/>
                    <a:pt x="10254" y="20250"/>
                    <a:pt x="10922" y="19507"/>
                  </a:cubicBezTo>
                  <a:cubicBezTo>
                    <a:pt x="11591" y="18764"/>
                    <a:pt x="12414" y="17279"/>
                    <a:pt x="12928" y="16250"/>
                  </a:cubicBezTo>
                  <a:cubicBezTo>
                    <a:pt x="13442" y="15222"/>
                    <a:pt x="13648" y="14650"/>
                    <a:pt x="13802" y="14079"/>
                  </a:cubicBezTo>
                  <a:cubicBezTo>
                    <a:pt x="13957" y="13507"/>
                    <a:pt x="14059" y="12936"/>
                    <a:pt x="14317" y="12822"/>
                  </a:cubicBezTo>
                  <a:cubicBezTo>
                    <a:pt x="14574" y="12707"/>
                    <a:pt x="14985" y="13050"/>
                    <a:pt x="15345" y="13964"/>
                  </a:cubicBezTo>
                  <a:cubicBezTo>
                    <a:pt x="15705" y="14879"/>
                    <a:pt x="16014" y="16364"/>
                    <a:pt x="16168" y="17450"/>
                  </a:cubicBezTo>
                  <a:cubicBezTo>
                    <a:pt x="16322" y="18536"/>
                    <a:pt x="16322" y="19222"/>
                    <a:pt x="16271" y="19907"/>
                  </a:cubicBezTo>
                  <a:cubicBezTo>
                    <a:pt x="16219" y="20593"/>
                    <a:pt x="16117" y="21279"/>
                    <a:pt x="16117" y="21336"/>
                  </a:cubicBezTo>
                  <a:cubicBezTo>
                    <a:pt x="16117" y="21393"/>
                    <a:pt x="16219" y="20822"/>
                    <a:pt x="16734" y="19279"/>
                  </a:cubicBezTo>
                  <a:cubicBezTo>
                    <a:pt x="17248" y="17736"/>
                    <a:pt x="18174" y="15222"/>
                    <a:pt x="18842" y="13793"/>
                  </a:cubicBezTo>
                  <a:cubicBezTo>
                    <a:pt x="19511" y="12364"/>
                    <a:pt x="19922" y="12022"/>
                    <a:pt x="20334" y="12079"/>
                  </a:cubicBezTo>
                  <a:cubicBezTo>
                    <a:pt x="20745" y="12136"/>
                    <a:pt x="21157" y="12593"/>
                    <a:pt x="21568" y="13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2731749" y="36020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49072" y="1663204"/>
              <a:ext cx="74879" cy="50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58" fill="norm" stroke="1" extrusionOk="0">
                  <a:moveTo>
                    <a:pt x="8625" y="217"/>
                  </a:moveTo>
                  <a:cubicBezTo>
                    <a:pt x="5625" y="37"/>
                    <a:pt x="2625" y="-142"/>
                    <a:pt x="1125" y="172"/>
                  </a:cubicBezTo>
                  <a:cubicBezTo>
                    <a:pt x="-375" y="485"/>
                    <a:pt x="-375" y="1292"/>
                    <a:pt x="1125" y="3443"/>
                  </a:cubicBezTo>
                  <a:cubicBezTo>
                    <a:pt x="2625" y="5594"/>
                    <a:pt x="5625" y="9090"/>
                    <a:pt x="8325" y="12137"/>
                  </a:cubicBezTo>
                  <a:cubicBezTo>
                    <a:pt x="11025" y="15184"/>
                    <a:pt x="13425" y="17783"/>
                    <a:pt x="15525" y="19262"/>
                  </a:cubicBezTo>
                  <a:cubicBezTo>
                    <a:pt x="17625" y="20741"/>
                    <a:pt x="19425" y="21099"/>
                    <a:pt x="21225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053827" y="1603741"/>
              <a:ext cx="245736" cy="54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55" fill="norm" stroke="1" extrusionOk="0">
                  <a:moveTo>
                    <a:pt x="1643" y="13002"/>
                  </a:moveTo>
                  <a:cubicBezTo>
                    <a:pt x="743" y="10178"/>
                    <a:pt x="-157" y="7353"/>
                    <a:pt x="23" y="5151"/>
                  </a:cubicBezTo>
                  <a:cubicBezTo>
                    <a:pt x="203" y="2950"/>
                    <a:pt x="1463" y="1371"/>
                    <a:pt x="3443" y="582"/>
                  </a:cubicBezTo>
                  <a:cubicBezTo>
                    <a:pt x="5423" y="-207"/>
                    <a:pt x="8123" y="-207"/>
                    <a:pt x="11003" y="665"/>
                  </a:cubicBezTo>
                  <a:cubicBezTo>
                    <a:pt x="13883" y="1538"/>
                    <a:pt x="16943" y="3282"/>
                    <a:pt x="18833" y="5484"/>
                  </a:cubicBezTo>
                  <a:cubicBezTo>
                    <a:pt x="20723" y="7685"/>
                    <a:pt x="21443" y="10344"/>
                    <a:pt x="20453" y="12919"/>
                  </a:cubicBezTo>
                  <a:cubicBezTo>
                    <a:pt x="19463" y="15495"/>
                    <a:pt x="16763" y="17987"/>
                    <a:pt x="14513" y="19441"/>
                  </a:cubicBezTo>
                  <a:cubicBezTo>
                    <a:pt x="12263" y="20895"/>
                    <a:pt x="10463" y="21310"/>
                    <a:pt x="8483" y="21351"/>
                  </a:cubicBezTo>
                  <a:cubicBezTo>
                    <a:pt x="6503" y="21393"/>
                    <a:pt x="4343" y="21061"/>
                    <a:pt x="3623" y="20521"/>
                  </a:cubicBezTo>
                  <a:cubicBezTo>
                    <a:pt x="2903" y="19981"/>
                    <a:pt x="3623" y="19233"/>
                    <a:pt x="4973" y="18651"/>
                  </a:cubicBezTo>
                  <a:cubicBezTo>
                    <a:pt x="6323" y="18070"/>
                    <a:pt x="8303" y="17655"/>
                    <a:pt x="10283" y="17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320800" y="1618508"/>
              <a:ext cx="311150" cy="44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8376" y="15235"/>
                  </a:moveTo>
                  <a:cubicBezTo>
                    <a:pt x="7053" y="14726"/>
                    <a:pt x="5731" y="14216"/>
                    <a:pt x="4629" y="13961"/>
                  </a:cubicBezTo>
                  <a:cubicBezTo>
                    <a:pt x="3527" y="13707"/>
                    <a:pt x="2645" y="13707"/>
                    <a:pt x="1763" y="14624"/>
                  </a:cubicBezTo>
                  <a:cubicBezTo>
                    <a:pt x="882" y="15541"/>
                    <a:pt x="0" y="17375"/>
                    <a:pt x="0" y="18699"/>
                  </a:cubicBezTo>
                  <a:cubicBezTo>
                    <a:pt x="0" y="20024"/>
                    <a:pt x="882" y="20839"/>
                    <a:pt x="1763" y="21195"/>
                  </a:cubicBezTo>
                  <a:cubicBezTo>
                    <a:pt x="2645" y="21552"/>
                    <a:pt x="3527" y="21450"/>
                    <a:pt x="4408" y="20992"/>
                  </a:cubicBezTo>
                  <a:cubicBezTo>
                    <a:pt x="5290" y="20533"/>
                    <a:pt x="6171" y="19718"/>
                    <a:pt x="6833" y="18801"/>
                  </a:cubicBezTo>
                  <a:cubicBezTo>
                    <a:pt x="7494" y="17884"/>
                    <a:pt x="7935" y="16865"/>
                    <a:pt x="8155" y="16610"/>
                  </a:cubicBezTo>
                  <a:cubicBezTo>
                    <a:pt x="8376" y="16356"/>
                    <a:pt x="8376" y="16865"/>
                    <a:pt x="8376" y="17375"/>
                  </a:cubicBezTo>
                  <a:cubicBezTo>
                    <a:pt x="8376" y="17884"/>
                    <a:pt x="8376" y="18394"/>
                    <a:pt x="8743" y="18852"/>
                  </a:cubicBezTo>
                  <a:cubicBezTo>
                    <a:pt x="9110" y="19310"/>
                    <a:pt x="9845" y="19718"/>
                    <a:pt x="10580" y="19871"/>
                  </a:cubicBezTo>
                  <a:cubicBezTo>
                    <a:pt x="11314" y="20024"/>
                    <a:pt x="12049" y="19922"/>
                    <a:pt x="12931" y="19209"/>
                  </a:cubicBezTo>
                  <a:cubicBezTo>
                    <a:pt x="13812" y="18495"/>
                    <a:pt x="14841" y="17171"/>
                    <a:pt x="15649" y="14980"/>
                  </a:cubicBezTo>
                  <a:cubicBezTo>
                    <a:pt x="16457" y="12790"/>
                    <a:pt x="17045" y="9733"/>
                    <a:pt x="17486" y="7339"/>
                  </a:cubicBezTo>
                  <a:cubicBezTo>
                    <a:pt x="17927" y="4944"/>
                    <a:pt x="18220" y="3212"/>
                    <a:pt x="18367" y="1990"/>
                  </a:cubicBezTo>
                  <a:cubicBezTo>
                    <a:pt x="18514" y="767"/>
                    <a:pt x="18514" y="54"/>
                    <a:pt x="18367" y="3"/>
                  </a:cubicBezTo>
                  <a:cubicBezTo>
                    <a:pt x="18220" y="-48"/>
                    <a:pt x="17927" y="563"/>
                    <a:pt x="17412" y="2601"/>
                  </a:cubicBezTo>
                  <a:cubicBezTo>
                    <a:pt x="16898" y="4639"/>
                    <a:pt x="16163" y="8103"/>
                    <a:pt x="16016" y="11160"/>
                  </a:cubicBezTo>
                  <a:cubicBezTo>
                    <a:pt x="15869" y="14216"/>
                    <a:pt x="16310" y="16865"/>
                    <a:pt x="16751" y="18444"/>
                  </a:cubicBezTo>
                  <a:cubicBezTo>
                    <a:pt x="17192" y="20024"/>
                    <a:pt x="17633" y="20533"/>
                    <a:pt x="18441" y="20635"/>
                  </a:cubicBezTo>
                  <a:cubicBezTo>
                    <a:pt x="19249" y="20737"/>
                    <a:pt x="20424" y="20431"/>
                    <a:pt x="21600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519534" y="1858809"/>
              <a:ext cx="9971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4999" y="0"/>
                  </a:moveTo>
                  <a:cubicBezTo>
                    <a:pt x="2299" y="0"/>
                    <a:pt x="-401" y="0"/>
                    <a:pt x="49" y="1800"/>
                  </a:cubicBezTo>
                  <a:cubicBezTo>
                    <a:pt x="499" y="3600"/>
                    <a:pt x="4099" y="7200"/>
                    <a:pt x="8149" y="10800"/>
                  </a:cubicBezTo>
                  <a:cubicBezTo>
                    <a:pt x="12199" y="14400"/>
                    <a:pt x="16699" y="18000"/>
                    <a:pt x="21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633226" y="1854437"/>
              <a:ext cx="195574" cy="20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69" fill="norm" stroke="1" extrusionOk="0">
                  <a:moveTo>
                    <a:pt x="13099" y="460"/>
                  </a:moveTo>
                  <a:cubicBezTo>
                    <a:pt x="10776" y="14"/>
                    <a:pt x="8454" y="-431"/>
                    <a:pt x="6247" y="794"/>
                  </a:cubicBezTo>
                  <a:cubicBezTo>
                    <a:pt x="4041" y="2018"/>
                    <a:pt x="1950" y="4913"/>
                    <a:pt x="905" y="7585"/>
                  </a:cubicBezTo>
                  <a:cubicBezTo>
                    <a:pt x="-140" y="10258"/>
                    <a:pt x="-140" y="12707"/>
                    <a:pt x="208" y="14377"/>
                  </a:cubicBezTo>
                  <a:cubicBezTo>
                    <a:pt x="557" y="16047"/>
                    <a:pt x="1254" y="16938"/>
                    <a:pt x="2763" y="16938"/>
                  </a:cubicBezTo>
                  <a:cubicBezTo>
                    <a:pt x="4273" y="16938"/>
                    <a:pt x="6595" y="16047"/>
                    <a:pt x="8337" y="13932"/>
                  </a:cubicBezTo>
                  <a:cubicBezTo>
                    <a:pt x="10079" y="11816"/>
                    <a:pt x="11241" y="8476"/>
                    <a:pt x="11705" y="7363"/>
                  </a:cubicBezTo>
                  <a:cubicBezTo>
                    <a:pt x="12170" y="6249"/>
                    <a:pt x="11937" y="7363"/>
                    <a:pt x="12054" y="9256"/>
                  </a:cubicBezTo>
                  <a:cubicBezTo>
                    <a:pt x="12170" y="11148"/>
                    <a:pt x="12634" y="13821"/>
                    <a:pt x="14260" y="15936"/>
                  </a:cubicBezTo>
                  <a:cubicBezTo>
                    <a:pt x="15886" y="18051"/>
                    <a:pt x="18673" y="19610"/>
                    <a:pt x="21460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955800" y="1814359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987550" y="197310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825787" y="1700059"/>
              <a:ext cx="165063" cy="23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61" fill="norm" stroke="1" extrusionOk="0">
                  <a:moveTo>
                    <a:pt x="13119" y="0"/>
                  </a:moveTo>
                  <a:cubicBezTo>
                    <a:pt x="11479" y="2842"/>
                    <a:pt x="9838" y="5684"/>
                    <a:pt x="7788" y="8811"/>
                  </a:cubicBezTo>
                  <a:cubicBezTo>
                    <a:pt x="5737" y="11937"/>
                    <a:pt x="3276" y="15347"/>
                    <a:pt x="1773" y="17526"/>
                  </a:cubicBezTo>
                  <a:cubicBezTo>
                    <a:pt x="269" y="19705"/>
                    <a:pt x="-278" y="20653"/>
                    <a:pt x="132" y="21126"/>
                  </a:cubicBezTo>
                  <a:cubicBezTo>
                    <a:pt x="542" y="21600"/>
                    <a:pt x="1909" y="21600"/>
                    <a:pt x="4917" y="20937"/>
                  </a:cubicBezTo>
                  <a:cubicBezTo>
                    <a:pt x="7925" y="20274"/>
                    <a:pt x="12573" y="18947"/>
                    <a:pt x="15580" y="18095"/>
                  </a:cubicBezTo>
                  <a:cubicBezTo>
                    <a:pt x="18588" y="17242"/>
                    <a:pt x="19955" y="16863"/>
                    <a:pt x="21322" y="16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946400" y="1846109"/>
              <a:ext cx="12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036211" y="1717304"/>
              <a:ext cx="136673" cy="28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65" fill="norm" stroke="1" extrusionOk="0">
                  <a:moveTo>
                    <a:pt x="18799" y="134"/>
                  </a:moveTo>
                  <a:cubicBezTo>
                    <a:pt x="16472" y="-23"/>
                    <a:pt x="14146" y="-181"/>
                    <a:pt x="11654" y="528"/>
                  </a:cubicBezTo>
                  <a:cubicBezTo>
                    <a:pt x="9162" y="1238"/>
                    <a:pt x="6503" y="2815"/>
                    <a:pt x="4509" y="5337"/>
                  </a:cubicBezTo>
                  <a:cubicBezTo>
                    <a:pt x="2515" y="7860"/>
                    <a:pt x="1186" y="11328"/>
                    <a:pt x="522" y="13772"/>
                  </a:cubicBezTo>
                  <a:cubicBezTo>
                    <a:pt x="-143" y="16216"/>
                    <a:pt x="-143" y="17635"/>
                    <a:pt x="355" y="18739"/>
                  </a:cubicBezTo>
                  <a:cubicBezTo>
                    <a:pt x="854" y="19842"/>
                    <a:pt x="1851" y="20631"/>
                    <a:pt x="3180" y="21025"/>
                  </a:cubicBezTo>
                  <a:cubicBezTo>
                    <a:pt x="4509" y="21419"/>
                    <a:pt x="6171" y="21419"/>
                    <a:pt x="8829" y="20315"/>
                  </a:cubicBezTo>
                  <a:cubicBezTo>
                    <a:pt x="11488" y="19212"/>
                    <a:pt x="15143" y="17004"/>
                    <a:pt x="17635" y="14166"/>
                  </a:cubicBezTo>
                  <a:cubicBezTo>
                    <a:pt x="20128" y="11328"/>
                    <a:pt x="21457" y="7860"/>
                    <a:pt x="21457" y="5653"/>
                  </a:cubicBezTo>
                  <a:cubicBezTo>
                    <a:pt x="21457" y="3445"/>
                    <a:pt x="20128" y="2499"/>
                    <a:pt x="17968" y="2184"/>
                  </a:cubicBezTo>
                  <a:cubicBezTo>
                    <a:pt x="15808" y="1869"/>
                    <a:pt x="12817" y="2184"/>
                    <a:pt x="9826" y="2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340100" y="1744509"/>
              <a:ext cx="508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200"/>
                    <a:pt x="12600" y="6400"/>
                    <a:pt x="9000" y="9600"/>
                  </a:cubicBezTo>
                  <a:cubicBezTo>
                    <a:pt x="5400" y="12800"/>
                    <a:pt x="2700" y="16000"/>
                    <a:pt x="1350" y="1800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397250" y="1712759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7280"/>
                    <a:pt x="4320" y="12960"/>
                    <a:pt x="7920" y="9360"/>
                  </a:cubicBezTo>
                  <a:cubicBezTo>
                    <a:pt x="11520" y="5760"/>
                    <a:pt x="165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3378200" y="1884209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817662" y="1755131"/>
              <a:ext cx="277960" cy="31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029" fill="norm" stroke="1" extrusionOk="0">
                  <a:moveTo>
                    <a:pt x="14672" y="9092"/>
                  </a:moveTo>
                  <a:cubicBezTo>
                    <a:pt x="14513" y="8097"/>
                    <a:pt x="14355" y="7103"/>
                    <a:pt x="13878" y="6534"/>
                  </a:cubicBezTo>
                  <a:cubicBezTo>
                    <a:pt x="13402" y="5966"/>
                    <a:pt x="12608" y="5824"/>
                    <a:pt x="11496" y="6179"/>
                  </a:cubicBezTo>
                  <a:cubicBezTo>
                    <a:pt x="10384" y="6534"/>
                    <a:pt x="8955" y="7387"/>
                    <a:pt x="7922" y="8595"/>
                  </a:cubicBezTo>
                  <a:cubicBezTo>
                    <a:pt x="6890" y="9803"/>
                    <a:pt x="6255" y="11366"/>
                    <a:pt x="5937" y="12503"/>
                  </a:cubicBezTo>
                  <a:cubicBezTo>
                    <a:pt x="5619" y="13640"/>
                    <a:pt x="5619" y="14350"/>
                    <a:pt x="5937" y="14918"/>
                  </a:cubicBezTo>
                  <a:cubicBezTo>
                    <a:pt x="6255" y="15487"/>
                    <a:pt x="6890" y="15913"/>
                    <a:pt x="7763" y="15629"/>
                  </a:cubicBezTo>
                  <a:cubicBezTo>
                    <a:pt x="8637" y="15345"/>
                    <a:pt x="9749" y="14350"/>
                    <a:pt x="10781" y="13071"/>
                  </a:cubicBezTo>
                  <a:cubicBezTo>
                    <a:pt x="11813" y="11792"/>
                    <a:pt x="12766" y="10229"/>
                    <a:pt x="13243" y="9874"/>
                  </a:cubicBezTo>
                  <a:cubicBezTo>
                    <a:pt x="13719" y="9518"/>
                    <a:pt x="13719" y="10371"/>
                    <a:pt x="13799" y="11153"/>
                  </a:cubicBezTo>
                  <a:cubicBezTo>
                    <a:pt x="13878" y="11934"/>
                    <a:pt x="14037" y="12645"/>
                    <a:pt x="14434" y="13213"/>
                  </a:cubicBezTo>
                  <a:cubicBezTo>
                    <a:pt x="14831" y="13782"/>
                    <a:pt x="15466" y="14208"/>
                    <a:pt x="16578" y="13426"/>
                  </a:cubicBezTo>
                  <a:cubicBezTo>
                    <a:pt x="17690" y="12645"/>
                    <a:pt x="19278" y="10655"/>
                    <a:pt x="20152" y="8453"/>
                  </a:cubicBezTo>
                  <a:cubicBezTo>
                    <a:pt x="21025" y="6250"/>
                    <a:pt x="21184" y="3834"/>
                    <a:pt x="20072" y="2129"/>
                  </a:cubicBezTo>
                  <a:cubicBezTo>
                    <a:pt x="18960" y="424"/>
                    <a:pt x="16578" y="-571"/>
                    <a:pt x="13322" y="353"/>
                  </a:cubicBezTo>
                  <a:cubicBezTo>
                    <a:pt x="10066" y="1276"/>
                    <a:pt x="5937" y="4118"/>
                    <a:pt x="3316" y="6961"/>
                  </a:cubicBezTo>
                  <a:cubicBezTo>
                    <a:pt x="696" y="9803"/>
                    <a:pt x="-416" y="12645"/>
                    <a:pt x="140" y="14918"/>
                  </a:cubicBezTo>
                  <a:cubicBezTo>
                    <a:pt x="696" y="17192"/>
                    <a:pt x="2919" y="18897"/>
                    <a:pt x="6096" y="19821"/>
                  </a:cubicBezTo>
                  <a:cubicBezTo>
                    <a:pt x="9272" y="20745"/>
                    <a:pt x="13402" y="20887"/>
                    <a:pt x="17531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387865" y="1638791"/>
              <a:ext cx="158735" cy="40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94" fill="norm" stroke="1" extrusionOk="0">
                  <a:moveTo>
                    <a:pt x="11935" y="6827"/>
                  </a:moveTo>
                  <a:cubicBezTo>
                    <a:pt x="10230" y="8701"/>
                    <a:pt x="8525" y="10574"/>
                    <a:pt x="6677" y="12778"/>
                  </a:cubicBezTo>
                  <a:cubicBezTo>
                    <a:pt x="4830" y="14982"/>
                    <a:pt x="2840" y="17517"/>
                    <a:pt x="1561" y="19115"/>
                  </a:cubicBezTo>
                  <a:cubicBezTo>
                    <a:pt x="282" y="20713"/>
                    <a:pt x="-286" y="21374"/>
                    <a:pt x="140" y="21154"/>
                  </a:cubicBezTo>
                  <a:cubicBezTo>
                    <a:pt x="567" y="20933"/>
                    <a:pt x="1988" y="19831"/>
                    <a:pt x="4261" y="17407"/>
                  </a:cubicBezTo>
                  <a:cubicBezTo>
                    <a:pt x="6535" y="14982"/>
                    <a:pt x="9661" y="11235"/>
                    <a:pt x="11651" y="8645"/>
                  </a:cubicBezTo>
                  <a:cubicBezTo>
                    <a:pt x="13640" y="6056"/>
                    <a:pt x="14493" y="4623"/>
                    <a:pt x="15772" y="3190"/>
                  </a:cubicBezTo>
                  <a:cubicBezTo>
                    <a:pt x="17051" y="1758"/>
                    <a:pt x="18756" y="325"/>
                    <a:pt x="19609" y="50"/>
                  </a:cubicBezTo>
                  <a:cubicBezTo>
                    <a:pt x="20461" y="-226"/>
                    <a:pt x="20461" y="656"/>
                    <a:pt x="20177" y="2750"/>
                  </a:cubicBezTo>
                  <a:cubicBezTo>
                    <a:pt x="19893" y="4843"/>
                    <a:pt x="19325" y="8150"/>
                    <a:pt x="18756" y="10905"/>
                  </a:cubicBezTo>
                  <a:cubicBezTo>
                    <a:pt x="18188" y="13660"/>
                    <a:pt x="17619" y="15864"/>
                    <a:pt x="17477" y="17241"/>
                  </a:cubicBezTo>
                  <a:cubicBezTo>
                    <a:pt x="17335" y="18619"/>
                    <a:pt x="17619" y="19170"/>
                    <a:pt x="18330" y="19170"/>
                  </a:cubicBezTo>
                  <a:cubicBezTo>
                    <a:pt x="19040" y="19170"/>
                    <a:pt x="20177" y="18619"/>
                    <a:pt x="21314" y="18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445000" y="1852459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4400"/>
                    <a:pt x="10200" y="7200"/>
                    <a:pt x="13800" y="36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857750" y="2011209"/>
              <a:ext cx="508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511800" y="1644666"/>
              <a:ext cx="177800" cy="37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1340"/>
                  </a:moveTo>
                  <a:cubicBezTo>
                    <a:pt x="21600" y="740"/>
                    <a:pt x="21600" y="140"/>
                    <a:pt x="20957" y="20"/>
                  </a:cubicBezTo>
                  <a:cubicBezTo>
                    <a:pt x="20314" y="-100"/>
                    <a:pt x="19029" y="260"/>
                    <a:pt x="15814" y="2420"/>
                  </a:cubicBezTo>
                  <a:cubicBezTo>
                    <a:pt x="12600" y="4580"/>
                    <a:pt x="7457" y="8540"/>
                    <a:pt x="4629" y="11540"/>
                  </a:cubicBezTo>
                  <a:cubicBezTo>
                    <a:pt x="1800" y="14540"/>
                    <a:pt x="1286" y="16580"/>
                    <a:pt x="1029" y="17900"/>
                  </a:cubicBezTo>
                  <a:cubicBezTo>
                    <a:pt x="771" y="19220"/>
                    <a:pt x="771" y="19820"/>
                    <a:pt x="1286" y="20300"/>
                  </a:cubicBezTo>
                  <a:cubicBezTo>
                    <a:pt x="1800" y="20780"/>
                    <a:pt x="2829" y="21140"/>
                    <a:pt x="4114" y="21320"/>
                  </a:cubicBezTo>
                  <a:cubicBezTo>
                    <a:pt x="5400" y="21500"/>
                    <a:pt x="6943" y="21500"/>
                    <a:pt x="8743" y="20840"/>
                  </a:cubicBezTo>
                  <a:cubicBezTo>
                    <a:pt x="10543" y="20180"/>
                    <a:pt x="12600" y="18860"/>
                    <a:pt x="13243" y="17660"/>
                  </a:cubicBezTo>
                  <a:cubicBezTo>
                    <a:pt x="13886" y="16460"/>
                    <a:pt x="13114" y="15380"/>
                    <a:pt x="10671" y="14780"/>
                  </a:cubicBezTo>
                  <a:cubicBezTo>
                    <a:pt x="8229" y="14180"/>
                    <a:pt x="4114" y="14060"/>
                    <a:pt x="0" y="13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704188" y="1742514"/>
              <a:ext cx="150524" cy="21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042" fill="norm" stroke="1" extrusionOk="0">
                  <a:moveTo>
                    <a:pt x="16378" y="835"/>
                  </a:moveTo>
                  <a:cubicBezTo>
                    <a:pt x="12583" y="1047"/>
                    <a:pt x="8789" y="1258"/>
                    <a:pt x="5724" y="3905"/>
                  </a:cubicBezTo>
                  <a:cubicBezTo>
                    <a:pt x="2659" y="6552"/>
                    <a:pt x="324" y="11635"/>
                    <a:pt x="32" y="15129"/>
                  </a:cubicBezTo>
                  <a:cubicBezTo>
                    <a:pt x="-260" y="18623"/>
                    <a:pt x="1491" y="20529"/>
                    <a:pt x="4702" y="20952"/>
                  </a:cubicBezTo>
                  <a:cubicBezTo>
                    <a:pt x="7913" y="21376"/>
                    <a:pt x="12583" y="20317"/>
                    <a:pt x="15940" y="17352"/>
                  </a:cubicBezTo>
                  <a:cubicBezTo>
                    <a:pt x="19297" y="14388"/>
                    <a:pt x="21340" y="9517"/>
                    <a:pt x="20610" y="6235"/>
                  </a:cubicBezTo>
                  <a:cubicBezTo>
                    <a:pt x="19881" y="2952"/>
                    <a:pt x="16378" y="1258"/>
                    <a:pt x="13459" y="517"/>
                  </a:cubicBezTo>
                  <a:cubicBezTo>
                    <a:pt x="10540" y="-224"/>
                    <a:pt x="8205" y="-12"/>
                    <a:pt x="5870" y="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049297" y="1739320"/>
              <a:ext cx="84804" cy="28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162" fill="norm" stroke="1" extrusionOk="0">
                  <a:moveTo>
                    <a:pt x="21107" y="5509"/>
                  </a:moveTo>
                  <a:cubicBezTo>
                    <a:pt x="19527" y="4887"/>
                    <a:pt x="17946" y="4265"/>
                    <a:pt x="17156" y="3566"/>
                  </a:cubicBezTo>
                  <a:cubicBezTo>
                    <a:pt x="16366" y="2867"/>
                    <a:pt x="16366" y="2090"/>
                    <a:pt x="16629" y="1313"/>
                  </a:cubicBezTo>
                  <a:cubicBezTo>
                    <a:pt x="16892" y="536"/>
                    <a:pt x="17419" y="-241"/>
                    <a:pt x="17683" y="70"/>
                  </a:cubicBezTo>
                  <a:cubicBezTo>
                    <a:pt x="17946" y="381"/>
                    <a:pt x="17946" y="1779"/>
                    <a:pt x="16102" y="4188"/>
                  </a:cubicBezTo>
                  <a:cubicBezTo>
                    <a:pt x="14258" y="6596"/>
                    <a:pt x="10570" y="10015"/>
                    <a:pt x="7673" y="12735"/>
                  </a:cubicBezTo>
                  <a:cubicBezTo>
                    <a:pt x="4775" y="15454"/>
                    <a:pt x="2668" y="17474"/>
                    <a:pt x="1351" y="18950"/>
                  </a:cubicBezTo>
                  <a:cubicBezTo>
                    <a:pt x="34" y="20427"/>
                    <a:pt x="-493" y="21359"/>
                    <a:pt x="561" y="21126"/>
                  </a:cubicBezTo>
                  <a:cubicBezTo>
                    <a:pt x="1614" y="20893"/>
                    <a:pt x="4248" y="19494"/>
                    <a:pt x="6883" y="18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115050" y="1725459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5600"/>
                    <a:pt x="1309" y="9600"/>
                    <a:pt x="4909" y="6000"/>
                  </a:cubicBezTo>
                  <a:cubicBezTo>
                    <a:pt x="8509" y="2400"/>
                    <a:pt x="1505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083300" y="1858809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840"/>
                    <a:pt x="12077" y="10080"/>
                    <a:pt x="15677" y="6480"/>
                  </a:cubicBezTo>
                  <a:cubicBezTo>
                    <a:pt x="19277" y="2880"/>
                    <a:pt x="204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562612" y="1748071"/>
              <a:ext cx="267792" cy="28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8" fill="norm" stroke="1" extrusionOk="0">
                  <a:moveTo>
                    <a:pt x="15832" y="9195"/>
                  </a:moveTo>
                  <a:cubicBezTo>
                    <a:pt x="15330" y="8564"/>
                    <a:pt x="14828" y="7933"/>
                    <a:pt x="13823" y="7460"/>
                  </a:cubicBezTo>
                  <a:cubicBezTo>
                    <a:pt x="12818" y="6987"/>
                    <a:pt x="11311" y="6672"/>
                    <a:pt x="9470" y="7933"/>
                  </a:cubicBezTo>
                  <a:cubicBezTo>
                    <a:pt x="7628" y="9195"/>
                    <a:pt x="5451" y="12032"/>
                    <a:pt x="4279" y="13924"/>
                  </a:cubicBezTo>
                  <a:cubicBezTo>
                    <a:pt x="3107" y="15816"/>
                    <a:pt x="2939" y="16762"/>
                    <a:pt x="2939" y="17630"/>
                  </a:cubicBezTo>
                  <a:cubicBezTo>
                    <a:pt x="2939" y="18497"/>
                    <a:pt x="3107" y="19285"/>
                    <a:pt x="3609" y="19679"/>
                  </a:cubicBezTo>
                  <a:cubicBezTo>
                    <a:pt x="4111" y="20073"/>
                    <a:pt x="4949" y="20073"/>
                    <a:pt x="6791" y="18812"/>
                  </a:cubicBezTo>
                  <a:cubicBezTo>
                    <a:pt x="8632" y="17551"/>
                    <a:pt x="11479" y="15028"/>
                    <a:pt x="13070" y="13373"/>
                  </a:cubicBezTo>
                  <a:cubicBezTo>
                    <a:pt x="14660" y="11717"/>
                    <a:pt x="14995" y="10929"/>
                    <a:pt x="14995" y="10929"/>
                  </a:cubicBezTo>
                  <a:cubicBezTo>
                    <a:pt x="14995" y="10929"/>
                    <a:pt x="14660" y="11717"/>
                    <a:pt x="14577" y="12505"/>
                  </a:cubicBezTo>
                  <a:cubicBezTo>
                    <a:pt x="14493" y="13294"/>
                    <a:pt x="14660" y="14082"/>
                    <a:pt x="15246" y="14555"/>
                  </a:cubicBezTo>
                  <a:cubicBezTo>
                    <a:pt x="15832" y="15028"/>
                    <a:pt x="16837" y="15186"/>
                    <a:pt x="17925" y="14713"/>
                  </a:cubicBezTo>
                  <a:cubicBezTo>
                    <a:pt x="19014" y="14240"/>
                    <a:pt x="20186" y="13136"/>
                    <a:pt x="20772" y="10929"/>
                  </a:cubicBezTo>
                  <a:cubicBezTo>
                    <a:pt x="21358" y="8722"/>
                    <a:pt x="21358" y="5411"/>
                    <a:pt x="20521" y="3124"/>
                  </a:cubicBezTo>
                  <a:cubicBezTo>
                    <a:pt x="19684" y="838"/>
                    <a:pt x="18009" y="-423"/>
                    <a:pt x="14911" y="129"/>
                  </a:cubicBezTo>
                  <a:cubicBezTo>
                    <a:pt x="11814" y="681"/>
                    <a:pt x="7293" y="3046"/>
                    <a:pt x="4446" y="6041"/>
                  </a:cubicBezTo>
                  <a:cubicBezTo>
                    <a:pt x="1600" y="9037"/>
                    <a:pt x="428" y="12663"/>
                    <a:pt x="93" y="15186"/>
                  </a:cubicBezTo>
                  <a:cubicBezTo>
                    <a:pt x="-242" y="17708"/>
                    <a:pt x="260" y="19127"/>
                    <a:pt x="2772" y="19995"/>
                  </a:cubicBezTo>
                  <a:cubicBezTo>
                    <a:pt x="5284" y="20862"/>
                    <a:pt x="9805" y="21177"/>
                    <a:pt x="12651" y="21019"/>
                  </a:cubicBezTo>
                  <a:cubicBezTo>
                    <a:pt x="15498" y="20862"/>
                    <a:pt x="16670" y="20231"/>
                    <a:pt x="17842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054850" y="1808009"/>
              <a:ext cx="508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0"/>
                    <a:pt x="12600" y="0"/>
                    <a:pt x="9000" y="1738"/>
                  </a:cubicBezTo>
                  <a:cubicBezTo>
                    <a:pt x="5400" y="3476"/>
                    <a:pt x="2700" y="6952"/>
                    <a:pt x="1350" y="10552"/>
                  </a:cubicBezTo>
                  <a:cubicBezTo>
                    <a:pt x="0" y="14152"/>
                    <a:pt x="0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023100" y="1708364"/>
              <a:ext cx="155464" cy="33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254" fill="norm" stroke="1" extrusionOk="0">
                  <a:moveTo>
                    <a:pt x="7574" y="6239"/>
                  </a:moveTo>
                  <a:cubicBezTo>
                    <a:pt x="7574" y="4781"/>
                    <a:pt x="7574" y="3323"/>
                    <a:pt x="7714" y="2263"/>
                  </a:cubicBezTo>
                  <a:cubicBezTo>
                    <a:pt x="7855" y="1203"/>
                    <a:pt x="8135" y="541"/>
                    <a:pt x="8977" y="209"/>
                  </a:cubicBezTo>
                  <a:cubicBezTo>
                    <a:pt x="9818" y="-122"/>
                    <a:pt x="11221" y="-122"/>
                    <a:pt x="13184" y="673"/>
                  </a:cubicBezTo>
                  <a:cubicBezTo>
                    <a:pt x="15148" y="1468"/>
                    <a:pt x="17673" y="3058"/>
                    <a:pt x="18374" y="4582"/>
                  </a:cubicBezTo>
                  <a:cubicBezTo>
                    <a:pt x="19075" y="6106"/>
                    <a:pt x="17953" y="7564"/>
                    <a:pt x="16971" y="8558"/>
                  </a:cubicBezTo>
                  <a:cubicBezTo>
                    <a:pt x="15990" y="9552"/>
                    <a:pt x="15148" y="10082"/>
                    <a:pt x="14026" y="10678"/>
                  </a:cubicBezTo>
                  <a:cubicBezTo>
                    <a:pt x="12904" y="11274"/>
                    <a:pt x="11501" y="11937"/>
                    <a:pt x="11501" y="12268"/>
                  </a:cubicBezTo>
                  <a:cubicBezTo>
                    <a:pt x="11501" y="12599"/>
                    <a:pt x="12904" y="12599"/>
                    <a:pt x="14447" y="12798"/>
                  </a:cubicBezTo>
                  <a:cubicBezTo>
                    <a:pt x="15990" y="12997"/>
                    <a:pt x="17673" y="13395"/>
                    <a:pt x="19075" y="14256"/>
                  </a:cubicBezTo>
                  <a:cubicBezTo>
                    <a:pt x="20478" y="15117"/>
                    <a:pt x="21600" y="16442"/>
                    <a:pt x="19216" y="17768"/>
                  </a:cubicBezTo>
                  <a:cubicBezTo>
                    <a:pt x="16831" y="19093"/>
                    <a:pt x="10940" y="20418"/>
                    <a:pt x="7153" y="20948"/>
                  </a:cubicBezTo>
                  <a:cubicBezTo>
                    <a:pt x="3366" y="21478"/>
                    <a:pt x="1683" y="21213"/>
                    <a:pt x="0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914649" y="2658909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50"/>
                    <a:pt x="14400" y="9900"/>
                    <a:pt x="10800" y="13500"/>
                  </a:cubicBezTo>
                  <a:cubicBezTo>
                    <a:pt x="7200" y="17100"/>
                    <a:pt x="36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992302" y="2704302"/>
              <a:ext cx="115651" cy="18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051" fill="norm" stroke="1" extrusionOk="0">
                  <a:moveTo>
                    <a:pt x="8992" y="3493"/>
                  </a:moveTo>
                  <a:cubicBezTo>
                    <a:pt x="5906" y="6373"/>
                    <a:pt x="2821" y="9253"/>
                    <a:pt x="1278" y="12013"/>
                  </a:cubicBezTo>
                  <a:cubicBezTo>
                    <a:pt x="-265" y="14773"/>
                    <a:pt x="-265" y="17413"/>
                    <a:pt x="506" y="19093"/>
                  </a:cubicBezTo>
                  <a:cubicBezTo>
                    <a:pt x="1278" y="20773"/>
                    <a:pt x="2821" y="21493"/>
                    <a:pt x="6292" y="20773"/>
                  </a:cubicBezTo>
                  <a:cubicBezTo>
                    <a:pt x="9764" y="20053"/>
                    <a:pt x="15164" y="17893"/>
                    <a:pt x="18056" y="14533"/>
                  </a:cubicBezTo>
                  <a:cubicBezTo>
                    <a:pt x="20949" y="11173"/>
                    <a:pt x="21335" y="6613"/>
                    <a:pt x="20949" y="3853"/>
                  </a:cubicBezTo>
                  <a:cubicBezTo>
                    <a:pt x="20564" y="1093"/>
                    <a:pt x="19406" y="133"/>
                    <a:pt x="18056" y="13"/>
                  </a:cubicBezTo>
                  <a:cubicBezTo>
                    <a:pt x="16706" y="-107"/>
                    <a:pt x="15164" y="613"/>
                    <a:pt x="14585" y="1333"/>
                  </a:cubicBezTo>
                  <a:cubicBezTo>
                    <a:pt x="14006" y="2053"/>
                    <a:pt x="14392" y="2773"/>
                    <a:pt x="14778" y="3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144197" y="2709709"/>
              <a:ext cx="113688" cy="18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013" fill="norm" stroke="1" extrusionOk="0">
                  <a:moveTo>
                    <a:pt x="15746" y="0"/>
                  </a:moveTo>
                  <a:cubicBezTo>
                    <a:pt x="11577" y="1878"/>
                    <a:pt x="7409" y="3757"/>
                    <a:pt x="4567" y="7043"/>
                  </a:cubicBezTo>
                  <a:cubicBezTo>
                    <a:pt x="1725" y="10330"/>
                    <a:pt x="209" y="15026"/>
                    <a:pt x="19" y="17843"/>
                  </a:cubicBezTo>
                  <a:cubicBezTo>
                    <a:pt x="-170" y="20661"/>
                    <a:pt x="967" y="21600"/>
                    <a:pt x="4946" y="20661"/>
                  </a:cubicBezTo>
                  <a:cubicBezTo>
                    <a:pt x="8925" y="19722"/>
                    <a:pt x="15746" y="16904"/>
                    <a:pt x="18588" y="13500"/>
                  </a:cubicBezTo>
                  <a:cubicBezTo>
                    <a:pt x="21430" y="10096"/>
                    <a:pt x="20293" y="6104"/>
                    <a:pt x="18967" y="3757"/>
                  </a:cubicBezTo>
                  <a:cubicBezTo>
                    <a:pt x="17641" y="1409"/>
                    <a:pt x="16125" y="704"/>
                    <a:pt x="14609" y="587"/>
                  </a:cubicBezTo>
                  <a:cubicBezTo>
                    <a:pt x="13093" y="470"/>
                    <a:pt x="11577" y="939"/>
                    <a:pt x="10062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416805" y="2645079"/>
              <a:ext cx="185762" cy="3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39" fill="norm" stroke="1" extrusionOk="0">
                  <a:moveTo>
                    <a:pt x="2150" y="4363"/>
                  </a:moveTo>
                  <a:cubicBezTo>
                    <a:pt x="1659" y="8397"/>
                    <a:pt x="1168" y="12431"/>
                    <a:pt x="800" y="14968"/>
                  </a:cubicBezTo>
                  <a:cubicBezTo>
                    <a:pt x="432" y="17505"/>
                    <a:pt x="186" y="18546"/>
                    <a:pt x="64" y="18676"/>
                  </a:cubicBezTo>
                  <a:cubicBezTo>
                    <a:pt x="-59" y="18806"/>
                    <a:pt x="-59" y="18026"/>
                    <a:pt x="555" y="15358"/>
                  </a:cubicBezTo>
                  <a:cubicBezTo>
                    <a:pt x="1168" y="12691"/>
                    <a:pt x="2396" y="8137"/>
                    <a:pt x="3132" y="5534"/>
                  </a:cubicBezTo>
                  <a:cubicBezTo>
                    <a:pt x="3868" y="2932"/>
                    <a:pt x="4114" y="2281"/>
                    <a:pt x="4482" y="2281"/>
                  </a:cubicBezTo>
                  <a:cubicBezTo>
                    <a:pt x="4850" y="2281"/>
                    <a:pt x="5341" y="2932"/>
                    <a:pt x="5709" y="3582"/>
                  </a:cubicBezTo>
                  <a:cubicBezTo>
                    <a:pt x="6077" y="4233"/>
                    <a:pt x="6323" y="4884"/>
                    <a:pt x="6814" y="5469"/>
                  </a:cubicBezTo>
                  <a:cubicBezTo>
                    <a:pt x="7305" y="6055"/>
                    <a:pt x="8041" y="6575"/>
                    <a:pt x="9023" y="6770"/>
                  </a:cubicBezTo>
                  <a:cubicBezTo>
                    <a:pt x="10005" y="6966"/>
                    <a:pt x="11232" y="6835"/>
                    <a:pt x="12827" y="5859"/>
                  </a:cubicBezTo>
                  <a:cubicBezTo>
                    <a:pt x="14423" y="4884"/>
                    <a:pt x="16386" y="3062"/>
                    <a:pt x="17736" y="1826"/>
                  </a:cubicBezTo>
                  <a:cubicBezTo>
                    <a:pt x="19086" y="590"/>
                    <a:pt x="19823" y="-61"/>
                    <a:pt x="20436" y="4"/>
                  </a:cubicBezTo>
                  <a:cubicBezTo>
                    <a:pt x="21050" y="69"/>
                    <a:pt x="21541" y="850"/>
                    <a:pt x="21541" y="3517"/>
                  </a:cubicBezTo>
                  <a:cubicBezTo>
                    <a:pt x="21541" y="6185"/>
                    <a:pt x="21050" y="10739"/>
                    <a:pt x="20559" y="14057"/>
                  </a:cubicBezTo>
                  <a:cubicBezTo>
                    <a:pt x="20068" y="17375"/>
                    <a:pt x="19577" y="19457"/>
                    <a:pt x="19086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032824" y="2672379"/>
              <a:ext cx="255160" cy="30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017" fill="norm" stroke="1" extrusionOk="0">
                  <a:moveTo>
                    <a:pt x="11690" y="11331"/>
                  </a:moveTo>
                  <a:cubicBezTo>
                    <a:pt x="11009" y="9725"/>
                    <a:pt x="10329" y="8120"/>
                    <a:pt x="9649" y="7098"/>
                  </a:cubicBezTo>
                  <a:cubicBezTo>
                    <a:pt x="8968" y="6077"/>
                    <a:pt x="8288" y="5639"/>
                    <a:pt x="7608" y="5712"/>
                  </a:cubicBezTo>
                  <a:cubicBezTo>
                    <a:pt x="6927" y="5785"/>
                    <a:pt x="6247" y="6369"/>
                    <a:pt x="5482" y="8266"/>
                  </a:cubicBezTo>
                  <a:cubicBezTo>
                    <a:pt x="4716" y="10163"/>
                    <a:pt x="3866" y="13374"/>
                    <a:pt x="3611" y="15417"/>
                  </a:cubicBezTo>
                  <a:cubicBezTo>
                    <a:pt x="3356" y="17460"/>
                    <a:pt x="3696" y="18336"/>
                    <a:pt x="4291" y="18774"/>
                  </a:cubicBezTo>
                  <a:cubicBezTo>
                    <a:pt x="4887" y="19212"/>
                    <a:pt x="5737" y="19212"/>
                    <a:pt x="7098" y="17898"/>
                  </a:cubicBezTo>
                  <a:cubicBezTo>
                    <a:pt x="8458" y="16585"/>
                    <a:pt x="10329" y="13958"/>
                    <a:pt x="11264" y="12206"/>
                  </a:cubicBezTo>
                  <a:cubicBezTo>
                    <a:pt x="12200" y="10455"/>
                    <a:pt x="12200" y="9579"/>
                    <a:pt x="12200" y="9579"/>
                  </a:cubicBezTo>
                  <a:cubicBezTo>
                    <a:pt x="12200" y="9579"/>
                    <a:pt x="12200" y="10455"/>
                    <a:pt x="12455" y="11185"/>
                  </a:cubicBezTo>
                  <a:cubicBezTo>
                    <a:pt x="12710" y="11915"/>
                    <a:pt x="13220" y="12498"/>
                    <a:pt x="14411" y="12644"/>
                  </a:cubicBezTo>
                  <a:cubicBezTo>
                    <a:pt x="15601" y="12790"/>
                    <a:pt x="17472" y="12498"/>
                    <a:pt x="18833" y="10820"/>
                  </a:cubicBezTo>
                  <a:cubicBezTo>
                    <a:pt x="20194" y="9142"/>
                    <a:pt x="21044" y="6077"/>
                    <a:pt x="20109" y="3742"/>
                  </a:cubicBezTo>
                  <a:cubicBezTo>
                    <a:pt x="19173" y="1406"/>
                    <a:pt x="16452" y="-199"/>
                    <a:pt x="13050" y="20"/>
                  </a:cubicBezTo>
                  <a:cubicBezTo>
                    <a:pt x="9649" y="239"/>
                    <a:pt x="5567" y="2282"/>
                    <a:pt x="3016" y="5055"/>
                  </a:cubicBezTo>
                  <a:cubicBezTo>
                    <a:pt x="464" y="7828"/>
                    <a:pt x="-556" y="11331"/>
                    <a:pt x="294" y="14250"/>
                  </a:cubicBezTo>
                  <a:cubicBezTo>
                    <a:pt x="1145" y="17169"/>
                    <a:pt x="3866" y="19504"/>
                    <a:pt x="7183" y="20452"/>
                  </a:cubicBezTo>
                  <a:cubicBezTo>
                    <a:pt x="10499" y="21401"/>
                    <a:pt x="14411" y="20963"/>
                    <a:pt x="18323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542366" y="2541349"/>
              <a:ext cx="149558" cy="42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56" fill="norm" stroke="1" extrusionOk="0">
                  <a:moveTo>
                    <a:pt x="6997" y="7903"/>
                  </a:moveTo>
                  <a:cubicBezTo>
                    <a:pt x="6085" y="9945"/>
                    <a:pt x="5172" y="11987"/>
                    <a:pt x="4107" y="13975"/>
                  </a:cubicBezTo>
                  <a:cubicBezTo>
                    <a:pt x="3042" y="15963"/>
                    <a:pt x="1825" y="17897"/>
                    <a:pt x="1065" y="19241"/>
                  </a:cubicBezTo>
                  <a:cubicBezTo>
                    <a:pt x="304" y="20584"/>
                    <a:pt x="0" y="21336"/>
                    <a:pt x="0" y="21444"/>
                  </a:cubicBezTo>
                  <a:cubicBezTo>
                    <a:pt x="0" y="21551"/>
                    <a:pt x="304" y="21014"/>
                    <a:pt x="1825" y="19026"/>
                  </a:cubicBezTo>
                  <a:cubicBezTo>
                    <a:pt x="3346" y="17038"/>
                    <a:pt x="6085" y="13599"/>
                    <a:pt x="8975" y="10321"/>
                  </a:cubicBezTo>
                  <a:cubicBezTo>
                    <a:pt x="11865" y="7044"/>
                    <a:pt x="14907" y="3927"/>
                    <a:pt x="17037" y="2154"/>
                  </a:cubicBezTo>
                  <a:cubicBezTo>
                    <a:pt x="19166" y="381"/>
                    <a:pt x="20383" y="-49"/>
                    <a:pt x="20992" y="5"/>
                  </a:cubicBezTo>
                  <a:cubicBezTo>
                    <a:pt x="21600" y="58"/>
                    <a:pt x="21600" y="596"/>
                    <a:pt x="21296" y="2906"/>
                  </a:cubicBezTo>
                  <a:cubicBezTo>
                    <a:pt x="20992" y="5217"/>
                    <a:pt x="20383" y="9300"/>
                    <a:pt x="19927" y="12524"/>
                  </a:cubicBezTo>
                  <a:cubicBezTo>
                    <a:pt x="19470" y="15748"/>
                    <a:pt x="19166" y="18112"/>
                    <a:pt x="18862" y="20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4603750" y="2804959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781550" y="3027209"/>
              <a:ext cx="101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452654" y="2582709"/>
              <a:ext cx="173447" cy="32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36" fill="norm" stroke="1" extrusionOk="0">
                  <a:moveTo>
                    <a:pt x="21325" y="0"/>
                  </a:moveTo>
                  <a:cubicBezTo>
                    <a:pt x="15860" y="141"/>
                    <a:pt x="10395" y="282"/>
                    <a:pt x="6752" y="565"/>
                  </a:cubicBezTo>
                  <a:cubicBezTo>
                    <a:pt x="3108" y="847"/>
                    <a:pt x="1286" y="1271"/>
                    <a:pt x="506" y="2259"/>
                  </a:cubicBezTo>
                  <a:cubicBezTo>
                    <a:pt x="-275" y="3247"/>
                    <a:pt x="-15" y="4800"/>
                    <a:pt x="376" y="6000"/>
                  </a:cubicBezTo>
                  <a:cubicBezTo>
                    <a:pt x="766" y="7200"/>
                    <a:pt x="1286" y="8047"/>
                    <a:pt x="1677" y="8824"/>
                  </a:cubicBezTo>
                  <a:cubicBezTo>
                    <a:pt x="2067" y="9600"/>
                    <a:pt x="2327" y="10306"/>
                    <a:pt x="3108" y="10729"/>
                  </a:cubicBezTo>
                  <a:cubicBezTo>
                    <a:pt x="3889" y="11153"/>
                    <a:pt x="5190" y="11294"/>
                    <a:pt x="6621" y="11365"/>
                  </a:cubicBezTo>
                  <a:cubicBezTo>
                    <a:pt x="8053" y="11435"/>
                    <a:pt x="9614" y="11435"/>
                    <a:pt x="11566" y="12212"/>
                  </a:cubicBezTo>
                  <a:cubicBezTo>
                    <a:pt x="13518" y="12988"/>
                    <a:pt x="15860" y="14541"/>
                    <a:pt x="17031" y="15671"/>
                  </a:cubicBezTo>
                  <a:cubicBezTo>
                    <a:pt x="18202" y="16800"/>
                    <a:pt x="18202" y="17506"/>
                    <a:pt x="16901" y="18424"/>
                  </a:cubicBezTo>
                  <a:cubicBezTo>
                    <a:pt x="15600" y="19341"/>
                    <a:pt x="12997" y="20471"/>
                    <a:pt x="10655" y="21035"/>
                  </a:cubicBezTo>
                  <a:cubicBezTo>
                    <a:pt x="8313" y="21600"/>
                    <a:pt x="6231" y="21600"/>
                    <a:pt x="4800" y="20824"/>
                  </a:cubicBezTo>
                  <a:cubicBezTo>
                    <a:pt x="3368" y="20047"/>
                    <a:pt x="2588" y="18494"/>
                    <a:pt x="3108" y="17294"/>
                  </a:cubicBezTo>
                  <a:cubicBezTo>
                    <a:pt x="3629" y="16094"/>
                    <a:pt x="5450" y="15247"/>
                    <a:pt x="7272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673383" y="2708512"/>
              <a:ext cx="130144" cy="16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2" h="20558" fill="norm" stroke="1" extrusionOk="0">
                  <a:moveTo>
                    <a:pt x="18217" y="4002"/>
                  </a:moveTo>
                  <a:cubicBezTo>
                    <a:pt x="18544" y="2717"/>
                    <a:pt x="18871" y="1431"/>
                    <a:pt x="17890" y="660"/>
                  </a:cubicBezTo>
                  <a:cubicBezTo>
                    <a:pt x="16908" y="-112"/>
                    <a:pt x="14617" y="-369"/>
                    <a:pt x="11508" y="788"/>
                  </a:cubicBezTo>
                  <a:cubicBezTo>
                    <a:pt x="8399" y="1945"/>
                    <a:pt x="4471" y="4517"/>
                    <a:pt x="2180" y="7731"/>
                  </a:cubicBezTo>
                  <a:cubicBezTo>
                    <a:pt x="-110" y="10945"/>
                    <a:pt x="-765" y="14802"/>
                    <a:pt x="1035" y="17374"/>
                  </a:cubicBezTo>
                  <a:cubicBezTo>
                    <a:pt x="2835" y="19945"/>
                    <a:pt x="7090" y="21231"/>
                    <a:pt x="11017" y="20202"/>
                  </a:cubicBezTo>
                  <a:cubicBezTo>
                    <a:pt x="14944" y="19174"/>
                    <a:pt x="18544" y="15831"/>
                    <a:pt x="19690" y="12360"/>
                  </a:cubicBezTo>
                  <a:cubicBezTo>
                    <a:pt x="20835" y="8888"/>
                    <a:pt x="19526" y="5288"/>
                    <a:pt x="17890" y="3231"/>
                  </a:cubicBezTo>
                  <a:cubicBezTo>
                    <a:pt x="16253" y="1174"/>
                    <a:pt x="14290" y="660"/>
                    <a:pt x="12326" y="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5906226" y="2609106"/>
              <a:ext cx="211077" cy="28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81" fill="norm" stroke="1" extrusionOk="0">
                  <a:moveTo>
                    <a:pt x="3135" y="6645"/>
                  </a:moveTo>
                  <a:cubicBezTo>
                    <a:pt x="2493" y="8245"/>
                    <a:pt x="1852" y="9845"/>
                    <a:pt x="1531" y="11845"/>
                  </a:cubicBezTo>
                  <a:cubicBezTo>
                    <a:pt x="1210" y="13845"/>
                    <a:pt x="1210" y="16245"/>
                    <a:pt x="996" y="18085"/>
                  </a:cubicBezTo>
                  <a:cubicBezTo>
                    <a:pt x="782" y="19925"/>
                    <a:pt x="355" y="21205"/>
                    <a:pt x="141" y="21365"/>
                  </a:cubicBezTo>
                  <a:cubicBezTo>
                    <a:pt x="-73" y="21525"/>
                    <a:pt x="-73" y="20565"/>
                    <a:pt x="355" y="17525"/>
                  </a:cubicBezTo>
                  <a:cubicBezTo>
                    <a:pt x="782" y="14485"/>
                    <a:pt x="1638" y="9365"/>
                    <a:pt x="2066" y="6405"/>
                  </a:cubicBezTo>
                  <a:cubicBezTo>
                    <a:pt x="2493" y="3445"/>
                    <a:pt x="2493" y="2645"/>
                    <a:pt x="2707" y="1765"/>
                  </a:cubicBezTo>
                  <a:cubicBezTo>
                    <a:pt x="2921" y="885"/>
                    <a:pt x="3349" y="-75"/>
                    <a:pt x="3777" y="5"/>
                  </a:cubicBezTo>
                  <a:cubicBezTo>
                    <a:pt x="4204" y="85"/>
                    <a:pt x="4632" y="1205"/>
                    <a:pt x="5487" y="2565"/>
                  </a:cubicBezTo>
                  <a:cubicBezTo>
                    <a:pt x="6343" y="3925"/>
                    <a:pt x="7626" y="5525"/>
                    <a:pt x="8802" y="6405"/>
                  </a:cubicBezTo>
                  <a:cubicBezTo>
                    <a:pt x="9978" y="7285"/>
                    <a:pt x="11048" y="7445"/>
                    <a:pt x="12652" y="7045"/>
                  </a:cubicBezTo>
                  <a:cubicBezTo>
                    <a:pt x="14256" y="6645"/>
                    <a:pt x="16394" y="5685"/>
                    <a:pt x="17998" y="4485"/>
                  </a:cubicBezTo>
                  <a:cubicBezTo>
                    <a:pt x="19602" y="3285"/>
                    <a:pt x="20672" y="1845"/>
                    <a:pt x="21099" y="1925"/>
                  </a:cubicBezTo>
                  <a:cubicBezTo>
                    <a:pt x="21527" y="2005"/>
                    <a:pt x="21313" y="3605"/>
                    <a:pt x="20778" y="6645"/>
                  </a:cubicBezTo>
                  <a:cubicBezTo>
                    <a:pt x="20244" y="9685"/>
                    <a:pt x="19388" y="14165"/>
                    <a:pt x="18961" y="16805"/>
                  </a:cubicBezTo>
                  <a:cubicBezTo>
                    <a:pt x="18533" y="19445"/>
                    <a:pt x="18533" y="20245"/>
                    <a:pt x="18533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6375514" y="2598009"/>
              <a:ext cx="276586" cy="28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021" fill="norm" stroke="1" extrusionOk="0">
                  <a:moveTo>
                    <a:pt x="13809" y="13050"/>
                  </a:moveTo>
                  <a:cubicBezTo>
                    <a:pt x="13968" y="12262"/>
                    <a:pt x="14127" y="11473"/>
                    <a:pt x="14365" y="10527"/>
                  </a:cubicBezTo>
                  <a:cubicBezTo>
                    <a:pt x="14603" y="9582"/>
                    <a:pt x="14921" y="8478"/>
                    <a:pt x="14444" y="7847"/>
                  </a:cubicBezTo>
                  <a:cubicBezTo>
                    <a:pt x="13968" y="7217"/>
                    <a:pt x="12697" y="7059"/>
                    <a:pt x="10950" y="7926"/>
                  </a:cubicBezTo>
                  <a:cubicBezTo>
                    <a:pt x="9203" y="8793"/>
                    <a:pt x="6980" y="10685"/>
                    <a:pt x="5709" y="12104"/>
                  </a:cubicBezTo>
                  <a:cubicBezTo>
                    <a:pt x="4438" y="13523"/>
                    <a:pt x="4121" y="14469"/>
                    <a:pt x="3882" y="15336"/>
                  </a:cubicBezTo>
                  <a:cubicBezTo>
                    <a:pt x="3644" y="16203"/>
                    <a:pt x="3485" y="16992"/>
                    <a:pt x="3803" y="17465"/>
                  </a:cubicBezTo>
                  <a:cubicBezTo>
                    <a:pt x="4121" y="17938"/>
                    <a:pt x="4915" y="18095"/>
                    <a:pt x="6265" y="17780"/>
                  </a:cubicBezTo>
                  <a:cubicBezTo>
                    <a:pt x="7615" y="17465"/>
                    <a:pt x="9521" y="16676"/>
                    <a:pt x="10712" y="15967"/>
                  </a:cubicBezTo>
                  <a:cubicBezTo>
                    <a:pt x="11903" y="15257"/>
                    <a:pt x="12380" y="14627"/>
                    <a:pt x="12777" y="13917"/>
                  </a:cubicBezTo>
                  <a:cubicBezTo>
                    <a:pt x="13174" y="13208"/>
                    <a:pt x="13491" y="12419"/>
                    <a:pt x="13650" y="12419"/>
                  </a:cubicBezTo>
                  <a:cubicBezTo>
                    <a:pt x="13809" y="12419"/>
                    <a:pt x="13809" y="13208"/>
                    <a:pt x="14047" y="13917"/>
                  </a:cubicBezTo>
                  <a:cubicBezTo>
                    <a:pt x="14285" y="14627"/>
                    <a:pt x="14762" y="15257"/>
                    <a:pt x="15397" y="15494"/>
                  </a:cubicBezTo>
                  <a:cubicBezTo>
                    <a:pt x="16032" y="15730"/>
                    <a:pt x="16827" y="15573"/>
                    <a:pt x="17938" y="14469"/>
                  </a:cubicBezTo>
                  <a:cubicBezTo>
                    <a:pt x="19050" y="13365"/>
                    <a:pt x="20480" y="11316"/>
                    <a:pt x="20718" y="8636"/>
                  </a:cubicBezTo>
                  <a:cubicBezTo>
                    <a:pt x="20956" y="5955"/>
                    <a:pt x="20003" y="2644"/>
                    <a:pt x="17700" y="1068"/>
                  </a:cubicBezTo>
                  <a:cubicBezTo>
                    <a:pt x="15397" y="-509"/>
                    <a:pt x="11744" y="-351"/>
                    <a:pt x="8330" y="1619"/>
                  </a:cubicBezTo>
                  <a:cubicBezTo>
                    <a:pt x="4915" y="3590"/>
                    <a:pt x="1738" y="7374"/>
                    <a:pt x="547" y="10685"/>
                  </a:cubicBezTo>
                  <a:cubicBezTo>
                    <a:pt x="-644" y="13996"/>
                    <a:pt x="150" y="16834"/>
                    <a:pt x="2532" y="18568"/>
                  </a:cubicBezTo>
                  <a:cubicBezTo>
                    <a:pt x="4915" y="20303"/>
                    <a:pt x="8885" y="20933"/>
                    <a:pt x="11427" y="21012"/>
                  </a:cubicBezTo>
                  <a:cubicBezTo>
                    <a:pt x="13968" y="21091"/>
                    <a:pt x="15080" y="20618"/>
                    <a:pt x="16191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826250" y="2639859"/>
              <a:ext cx="508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031"/>
                    <a:pt x="10800" y="4062"/>
                    <a:pt x="7200" y="7662"/>
                  </a:cubicBezTo>
                  <a:cubicBezTo>
                    <a:pt x="3600" y="11262"/>
                    <a:pt x="1800" y="164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6718300" y="2567676"/>
              <a:ext cx="225664" cy="34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30" fill="norm" stroke="1" extrusionOk="0">
                  <a:moveTo>
                    <a:pt x="11400" y="4770"/>
                  </a:moveTo>
                  <a:cubicBezTo>
                    <a:pt x="11200" y="4127"/>
                    <a:pt x="11000" y="3485"/>
                    <a:pt x="11500" y="2585"/>
                  </a:cubicBezTo>
                  <a:cubicBezTo>
                    <a:pt x="12000" y="1685"/>
                    <a:pt x="13200" y="527"/>
                    <a:pt x="14800" y="142"/>
                  </a:cubicBezTo>
                  <a:cubicBezTo>
                    <a:pt x="16400" y="-244"/>
                    <a:pt x="18400" y="142"/>
                    <a:pt x="19700" y="1492"/>
                  </a:cubicBezTo>
                  <a:cubicBezTo>
                    <a:pt x="21000" y="2842"/>
                    <a:pt x="21600" y="5156"/>
                    <a:pt x="21200" y="6892"/>
                  </a:cubicBezTo>
                  <a:cubicBezTo>
                    <a:pt x="20800" y="8627"/>
                    <a:pt x="19400" y="9785"/>
                    <a:pt x="18100" y="10620"/>
                  </a:cubicBezTo>
                  <a:cubicBezTo>
                    <a:pt x="16800" y="11456"/>
                    <a:pt x="15600" y="11970"/>
                    <a:pt x="15400" y="12485"/>
                  </a:cubicBezTo>
                  <a:cubicBezTo>
                    <a:pt x="15200" y="12999"/>
                    <a:pt x="16000" y="13513"/>
                    <a:pt x="17000" y="14477"/>
                  </a:cubicBezTo>
                  <a:cubicBezTo>
                    <a:pt x="18000" y="15442"/>
                    <a:pt x="19200" y="16856"/>
                    <a:pt x="19000" y="18142"/>
                  </a:cubicBezTo>
                  <a:cubicBezTo>
                    <a:pt x="18800" y="19427"/>
                    <a:pt x="17200" y="20585"/>
                    <a:pt x="13800" y="20970"/>
                  </a:cubicBezTo>
                  <a:cubicBezTo>
                    <a:pt x="10400" y="21356"/>
                    <a:pt x="5200" y="20970"/>
                    <a:pt x="0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492639" y="1294752"/>
              <a:ext cx="5158748" cy="191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64" fill="norm" stroke="1" extrusionOk="0">
                  <a:moveTo>
                    <a:pt x="3228" y="345"/>
                  </a:moveTo>
                  <a:cubicBezTo>
                    <a:pt x="2873" y="250"/>
                    <a:pt x="2519" y="155"/>
                    <a:pt x="2173" y="83"/>
                  </a:cubicBezTo>
                  <a:cubicBezTo>
                    <a:pt x="1828" y="12"/>
                    <a:pt x="1491" y="-36"/>
                    <a:pt x="1234" y="35"/>
                  </a:cubicBezTo>
                  <a:cubicBezTo>
                    <a:pt x="977" y="107"/>
                    <a:pt x="800" y="297"/>
                    <a:pt x="685" y="631"/>
                  </a:cubicBezTo>
                  <a:cubicBezTo>
                    <a:pt x="570" y="964"/>
                    <a:pt x="517" y="1441"/>
                    <a:pt x="495" y="2107"/>
                  </a:cubicBezTo>
                  <a:cubicBezTo>
                    <a:pt x="472" y="2774"/>
                    <a:pt x="481" y="3631"/>
                    <a:pt x="477" y="4513"/>
                  </a:cubicBezTo>
                  <a:cubicBezTo>
                    <a:pt x="472" y="5394"/>
                    <a:pt x="455" y="6299"/>
                    <a:pt x="437" y="7192"/>
                  </a:cubicBezTo>
                  <a:cubicBezTo>
                    <a:pt x="419" y="8085"/>
                    <a:pt x="402" y="8966"/>
                    <a:pt x="379" y="9847"/>
                  </a:cubicBezTo>
                  <a:cubicBezTo>
                    <a:pt x="357" y="10728"/>
                    <a:pt x="331" y="11609"/>
                    <a:pt x="295" y="12479"/>
                  </a:cubicBezTo>
                  <a:cubicBezTo>
                    <a:pt x="260" y="13348"/>
                    <a:pt x="215" y="14205"/>
                    <a:pt x="176" y="15051"/>
                  </a:cubicBezTo>
                  <a:cubicBezTo>
                    <a:pt x="136" y="15896"/>
                    <a:pt x="100" y="16730"/>
                    <a:pt x="69" y="17373"/>
                  </a:cubicBezTo>
                  <a:cubicBezTo>
                    <a:pt x="38" y="18016"/>
                    <a:pt x="12" y="18468"/>
                    <a:pt x="3" y="18778"/>
                  </a:cubicBezTo>
                  <a:cubicBezTo>
                    <a:pt x="-6" y="19087"/>
                    <a:pt x="3" y="19254"/>
                    <a:pt x="29" y="19349"/>
                  </a:cubicBezTo>
                  <a:cubicBezTo>
                    <a:pt x="56" y="19444"/>
                    <a:pt x="100" y="19468"/>
                    <a:pt x="242" y="19492"/>
                  </a:cubicBezTo>
                  <a:cubicBezTo>
                    <a:pt x="384" y="19516"/>
                    <a:pt x="623" y="19540"/>
                    <a:pt x="920" y="19623"/>
                  </a:cubicBezTo>
                  <a:cubicBezTo>
                    <a:pt x="1217" y="19706"/>
                    <a:pt x="1571" y="19849"/>
                    <a:pt x="1925" y="20004"/>
                  </a:cubicBezTo>
                  <a:cubicBezTo>
                    <a:pt x="2280" y="20159"/>
                    <a:pt x="2634" y="20326"/>
                    <a:pt x="2984" y="20469"/>
                  </a:cubicBezTo>
                  <a:cubicBezTo>
                    <a:pt x="3334" y="20611"/>
                    <a:pt x="3680" y="20730"/>
                    <a:pt x="3999" y="20814"/>
                  </a:cubicBezTo>
                  <a:cubicBezTo>
                    <a:pt x="4318" y="20897"/>
                    <a:pt x="4610" y="20945"/>
                    <a:pt x="4920" y="20992"/>
                  </a:cubicBezTo>
                  <a:cubicBezTo>
                    <a:pt x="5230" y="21040"/>
                    <a:pt x="5558" y="21088"/>
                    <a:pt x="5899" y="21123"/>
                  </a:cubicBezTo>
                  <a:cubicBezTo>
                    <a:pt x="6240" y="21159"/>
                    <a:pt x="6594" y="21183"/>
                    <a:pt x="6953" y="21207"/>
                  </a:cubicBezTo>
                  <a:cubicBezTo>
                    <a:pt x="7312" y="21231"/>
                    <a:pt x="7675" y="21254"/>
                    <a:pt x="8003" y="21278"/>
                  </a:cubicBezTo>
                  <a:cubicBezTo>
                    <a:pt x="8331" y="21302"/>
                    <a:pt x="8623" y="21326"/>
                    <a:pt x="8920" y="21350"/>
                  </a:cubicBezTo>
                  <a:cubicBezTo>
                    <a:pt x="9217" y="21373"/>
                    <a:pt x="9518" y="21397"/>
                    <a:pt x="9859" y="21433"/>
                  </a:cubicBezTo>
                  <a:cubicBezTo>
                    <a:pt x="10200" y="21469"/>
                    <a:pt x="10581" y="21516"/>
                    <a:pt x="10958" y="21540"/>
                  </a:cubicBezTo>
                  <a:cubicBezTo>
                    <a:pt x="11334" y="21564"/>
                    <a:pt x="11707" y="21564"/>
                    <a:pt x="12079" y="21564"/>
                  </a:cubicBezTo>
                  <a:cubicBezTo>
                    <a:pt x="12451" y="21564"/>
                    <a:pt x="12823" y="21564"/>
                    <a:pt x="13195" y="21528"/>
                  </a:cubicBezTo>
                  <a:cubicBezTo>
                    <a:pt x="13567" y="21493"/>
                    <a:pt x="13939" y="21421"/>
                    <a:pt x="14316" y="21362"/>
                  </a:cubicBezTo>
                  <a:cubicBezTo>
                    <a:pt x="14692" y="21302"/>
                    <a:pt x="15073" y="21254"/>
                    <a:pt x="15454" y="21207"/>
                  </a:cubicBezTo>
                  <a:cubicBezTo>
                    <a:pt x="15835" y="21159"/>
                    <a:pt x="16216" y="21112"/>
                    <a:pt x="16571" y="21076"/>
                  </a:cubicBezTo>
                  <a:cubicBezTo>
                    <a:pt x="16925" y="21040"/>
                    <a:pt x="17253" y="21016"/>
                    <a:pt x="17581" y="20992"/>
                  </a:cubicBezTo>
                  <a:cubicBezTo>
                    <a:pt x="17908" y="20969"/>
                    <a:pt x="18236" y="20945"/>
                    <a:pt x="18564" y="20873"/>
                  </a:cubicBezTo>
                  <a:cubicBezTo>
                    <a:pt x="18892" y="20802"/>
                    <a:pt x="19220" y="20683"/>
                    <a:pt x="19494" y="20528"/>
                  </a:cubicBezTo>
                  <a:cubicBezTo>
                    <a:pt x="19769" y="20373"/>
                    <a:pt x="19990" y="20183"/>
                    <a:pt x="20123" y="19933"/>
                  </a:cubicBezTo>
                  <a:cubicBezTo>
                    <a:pt x="20256" y="19683"/>
                    <a:pt x="20300" y="19373"/>
                    <a:pt x="20336" y="18944"/>
                  </a:cubicBezTo>
                  <a:cubicBezTo>
                    <a:pt x="20371" y="18516"/>
                    <a:pt x="20398" y="17968"/>
                    <a:pt x="20456" y="17301"/>
                  </a:cubicBezTo>
                  <a:cubicBezTo>
                    <a:pt x="20513" y="16634"/>
                    <a:pt x="20602" y="15848"/>
                    <a:pt x="20686" y="15015"/>
                  </a:cubicBezTo>
                  <a:cubicBezTo>
                    <a:pt x="20770" y="14181"/>
                    <a:pt x="20850" y="13300"/>
                    <a:pt x="20952" y="12407"/>
                  </a:cubicBezTo>
                  <a:cubicBezTo>
                    <a:pt x="21054" y="11514"/>
                    <a:pt x="21178" y="10609"/>
                    <a:pt x="21284" y="9752"/>
                  </a:cubicBezTo>
                  <a:cubicBezTo>
                    <a:pt x="21390" y="8895"/>
                    <a:pt x="21479" y="8085"/>
                    <a:pt x="21528" y="7204"/>
                  </a:cubicBezTo>
                  <a:cubicBezTo>
                    <a:pt x="21576" y="6323"/>
                    <a:pt x="21585" y="5370"/>
                    <a:pt x="21590" y="4667"/>
                  </a:cubicBezTo>
                  <a:cubicBezTo>
                    <a:pt x="21594" y="3965"/>
                    <a:pt x="21594" y="3512"/>
                    <a:pt x="21585" y="3227"/>
                  </a:cubicBezTo>
                  <a:cubicBezTo>
                    <a:pt x="21576" y="2941"/>
                    <a:pt x="21559" y="2822"/>
                    <a:pt x="21528" y="2762"/>
                  </a:cubicBezTo>
                  <a:cubicBezTo>
                    <a:pt x="21497" y="2703"/>
                    <a:pt x="21452" y="2703"/>
                    <a:pt x="21266" y="2679"/>
                  </a:cubicBezTo>
                  <a:cubicBezTo>
                    <a:pt x="21080" y="2655"/>
                    <a:pt x="20752" y="2607"/>
                    <a:pt x="20420" y="2560"/>
                  </a:cubicBezTo>
                  <a:cubicBezTo>
                    <a:pt x="20088" y="2512"/>
                    <a:pt x="19751" y="2465"/>
                    <a:pt x="19392" y="2429"/>
                  </a:cubicBezTo>
                  <a:cubicBezTo>
                    <a:pt x="19034" y="2393"/>
                    <a:pt x="18653" y="2369"/>
                    <a:pt x="18280" y="2345"/>
                  </a:cubicBezTo>
                  <a:cubicBezTo>
                    <a:pt x="17908" y="2322"/>
                    <a:pt x="17545" y="2298"/>
                    <a:pt x="17217" y="2274"/>
                  </a:cubicBezTo>
                  <a:cubicBezTo>
                    <a:pt x="16889" y="2250"/>
                    <a:pt x="16597" y="2226"/>
                    <a:pt x="16305" y="2203"/>
                  </a:cubicBezTo>
                  <a:cubicBezTo>
                    <a:pt x="16012" y="2179"/>
                    <a:pt x="15720" y="2155"/>
                    <a:pt x="15419" y="2143"/>
                  </a:cubicBezTo>
                  <a:cubicBezTo>
                    <a:pt x="15118" y="2131"/>
                    <a:pt x="14807" y="2131"/>
                    <a:pt x="14502" y="2131"/>
                  </a:cubicBezTo>
                  <a:cubicBezTo>
                    <a:pt x="14196" y="2131"/>
                    <a:pt x="13895" y="2131"/>
                    <a:pt x="13580" y="2143"/>
                  </a:cubicBezTo>
                  <a:cubicBezTo>
                    <a:pt x="13266" y="2155"/>
                    <a:pt x="12938" y="2179"/>
                    <a:pt x="12606" y="2191"/>
                  </a:cubicBezTo>
                  <a:cubicBezTo>
                    <a:pt x="12274" y="2203"/>
                    <a:pt x="11937" y="2203"/>
                    <a:pt x="11609" y="2203"/>
                  </a:cubicBezTo>
                  <a:cubicBezTo>
                    <a:pt x="11281" y="2203"/>
                    <a:pt x="10962" y="2203"/>
                    <a:pt x="10626" y="2203"/>
                  </a:cubicBezTo>
                  <a:cubicBezTo>
                    <a:pt x="10289" y="2203"/>
                    <a:pt x="9935" y="2203"/>
                    <a:pt x="9589" y="2203"/>
                  </a:cubicBezTo>
                  <a:cubicBezTo>
                    <a:pt x="9244" y="2203"/>
                    <a:pt x="8907" y="2203"/>
                    <a:pt x="8566" y="2167"/>
                  </a:cubicBezTo>
                  <a:cubicBezTo>
                    <a:pt x="8225" y="2131"/>
                    <a:pt x="7879" y="2060"/>
                    <a:pt x="7538" y="1976"/>
                  </a:cubicBezTo>
                  <a:cubicBezTo>
                    <a:pt x="7197" y="1893"/>
                    <a:pt x="6860" y="1798"/>
                    <a:pt x="6515" y="1726"/>
                  </a:cubicBezTo>
                  <a:cubicBezTo>
                    <a:pt x="6169" y="1655"/>
                    <a:pt x="5815" y="1607"/>
                    <a:pt x="5465" y="1571"/>
                  </a:cubicBezTo>
                  <a:cubicBezTo>
                    <a:pt x="5115" y="1536"/>
                    <a:pt x="4769" y="1512"/>
                    <a:pt x="4424" y="1488"/>
                  </a:cubicBezTo>
                  <a:cubicBezTo>
                    <a:pt x="4078" y="1464"/>
                    <a:pt x="3733" y="1441"/>
                    <a:pt x="3356" y="1429"/>
                  </a:cubicBezTo>
                  <a:cubicBezTo>
                    <a:pt x="2980" y="1417"/>
                    <a:pt x="2572" y="1417"/>
                    <a:pt x="2187" y="1441"/>
                  </a:cubicBezTo>
                  <a:cubicBezTo>
                    <a:pt x="1801" y="1464"/>
                    <a:pt x="1438" y="1512"/>
                    <a:pt x="1177" y="1548"/>
                  </a:cubicBezTo>
                  <a:cubicBezTo>
                    <a:pt x="915" y="1583"/>
                    <a:pt x="756" y="1607"/>
                    <a:pt x="596" y="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520818" y="1680194"/>
              <a:ext cx="180335" cy="39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359" fill="norm" stroke="1" extrusionOk="0">
                  <a:moveTo>
                    <a:pt x="2260" y="3097"/>
                  </a:moveTo>
                  <a:cubicBezTo>
                    <a:pt x="1540" y="6376"/>
                    <a:pt x="820" y="9656"/>
                    <a:pt x="460" y="11691"/>
                  </a:cubicBezTo>
                  <a:cubicBezTo>
                    <a:pt x="100" y="13727"/>
                    <a:pt x="100" y="14519"/>
                    <a:pt x="460" y="12766"/>
                  </a:cubicBezTo>
                  <a:cubicBezTo>
                    <a:pt x="820" y="11013"/>
                    <a:pt x="1540" y="6715"/>
                    <a:pt x="2260" y="4171"/>
                  </a:cubicBezTo>
                  <a:cubicBezTo>
                    <a:pt x="2980" y="1626"/>
                    <a:pt x="3700" y="835"/>
                    <a:pt x="4660" y="382"/>
                  </a:cubicBezTo>
                  <a:cubicBezTo>
                    <a:pt x="5620" y="-70"/>
                    <a:pt x="6820" y="-183"/>
                    <a:pt x="8980" y="382"/>
                  </a:cubicBezTo>
                  <a:cubicBezTo>
                    <a:pt x="11140" y="948"/>
                    <a:pt x="14260" y="2192"/>
                    <a:pt x="16780" y="4284"/>
                  </a:cubicBezTo>
                  <a:cubicBezTo>
                    <a:pt x="19300" y="6376"/>
                    <a:pt x="21220" y="9316"/>
                    <a:pt x="20140" y="12144"/>
                  </a:cubicBezTo>
                  <a:cubicBezTo>
                    <a:pt x="19060" y="14971"/>
                    <a:pt x="14980" y="17685"/>
                    <a:pt x="12100" y="19212"/>
                  </a:cubicBezTo>
                  <a:cubicBezTo>
                    <a:pt x="9220" y="20738"/>
                    <a:pt x="7540" y="21078"/>
                    <a:pt x="5740" y="21247"/>
                  </a:cubicBezTo>
                  <a:cubicBezTo>
                    <a:pt x="3940" y="21417"/>
                    <a:pt x="2020" y="21417"/>
                    <a:pt x="940" y="21078"/>
                  </a:cubicBezTo>
                  <a:cubicBezTo>
                    <a:pt x="-140" y="20738"/>
                    <a:pt x="-380" y="20060"/>
                    <a:pt x="700" y="19381"/>
                  </a:cubicBezTo>
                  <a:cubicBezTo>
                    <a:pt x="1780" y="18703"/>
                    <a:pt x="4180" y="18024"/>
                    <a:pt x="6340" y="17572"/>
                  </a:cubicBezTo>
                  <a:cubicBezTo>
                    <a:pt x="8500" y="17120"/>
                    <a:pt x="10420" y="16893"/>
                    <a:pt x="12340" y="16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8545104" y="1909609"/>
              <a:ext cx="4644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0"/>
                  </a:moveTo>
                  <a:cubicBezTo>
                    <a:pt x="-54" y="5506"/>
                    <a:pt x="-993" y="11012"/>
                    <a:pt x="2294" y="14612"/>
                  </a:cubicBezTo>
                  <a:cubicBezTo>
                    <a:pt x="5581" y="18212"/>
                    <a:pt x="13094" y="19906"/>
                    <a:pt x="206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813800" y="1998509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8940800" y="1884209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8959850" y="2017559"/>
              <a:ext cx="203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534400" y="2620809"/>
              <a:ext cx="381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76"/>
                    <a:pt x="14400" y="6952"/>
                    <a:pt x="10800" y="10552"/>
                  </a:cubicBezTo>
                  <a:cubicBezTo>
                    <a:pt x="7200" y="14152"/>
                    <a:pt x="3600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515349" y="2620015"/>
              <a:ext cx="172005" cy="35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17" fill="norm" stroke="1" extrusionOk="0">
                  <a:moveTo>
                    <a:pt x="3123" y="6828"/>
                  </a:moveTo>
                  <a:cubicBezTo>
                    <a:pt x="3904" y="4693"/>
                    <a:pt x="4684" y="2558"/>
                    <a:pt x="6506" y="1303"/>
                  </a:cubicBezTo>
                  <a:cubicBezTo>
                    <a:pt x="8328" y="47"/>
                    <a:pt x="11190" y="-330"/>
                    <a:pt x="13923" y="298"/>
                  </a:cubicBezTo>
                  <a:cubicBezTo>
                    <a:pt x="16655" y="926"/>
                    <a:pt x="19258" y="2558"/>
                    <a:pt x="20429" y="5196"/>
                  </a:cubicBezTo>
                  <a:cubicBezTo>
                    <a:pt x="21600" y="7833"/>
                    <a:pt x="21340" y="11475"/>
                    <a:pt x="19648" y="14175"/>
                  </a:cubicBezTo>
                  <a:cubicBezTo>
                    <a:pt x="17957" y="16875"/>
                    <a:pt x="14834" y="18633"/>
                    <a:pt x="11841" y="19700"/>
                  </a:cubicBezTo>
                  <a:cubicBezTo>
                    <a:pt x="8848" y="20768"/>
                    <a:pt x="5986" y="21144"/>
                    <a:pt x="3773" y="21207"/>
                  </a:cubicBezTo>
                  <a:cubicBezTo>
                    <a:pt x="1561" y="21270"/>
                    <a:pt x="0" y="21019"/>
                    <a:pt x="0" y="20768"/>
                  </a:cubicBezTo>
                  <a:cubicBezTo>
                    <a:pt x="0" y="20517"/>
                    <a:pt x="1561" y="20265"/>
                    <a:pt x="3123" y="20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680450" y="2919259"/>
              <a:ext cx="133350" cy="12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2197"/>
                  </a:moveTo>
                  <a:cubicBezTo>
                    <a:pt x="1371" y="1098"/>
                    <a:pt x="2743" y="0"/>
                    <a:pt x="4114" y="0"/>
                  </a:cubicBezTo>
                  <a:cubicBezTo>
                    <a:pt x="5486" y="0"/>
                    <a:pt x="6857" y="1098"/>
                    <a:pt x="7714" y="2563"/>
                  </a:cubicBezTo>
                  <a:cubicBezTo>
                    <a:pt x="8571" y="4027"/>
                    <a:pt x="8914" y="5858"/>
                    <a:pt x="8229" y="8237"/>
                  </a:cubicBezTo>
                  <a:cubicBezTo>
                    <a:pt x="7543" y="10617"/>
                    <a:pt x="5829" y="13546"/>
                    <a:pt x="4457" y="15925"/>
                  </a:cubicBezTo>
                  <a:cubicBezTo>
                    <a:pt x="3086" y="18305"/>
                    <a:pt x="2057" y="20136"/>
                    <a:pt x="2914" y="20868"/>
                  </a:cubicBezTo>
                  <a:cubicBezTo>
                    <a:pt x="3771" y="21600"/>
                    <a:pt x="6514" y="21234"/>
                    <a:pt x="9943" y="20502"/>
                  </a:cubicBezTo>
                  <a:cubicBezTo>
                    <a:pt x="13371" y="19769"/>
                    <a:pt x="17486" y="18671"/>
                    <a:pt x="21600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8953500" y="2754159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947150" y="2868459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418502" y="1677587"/>
              <a:ext cx="136542" cy="49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28" fill="norm" stroke="1" extrusionOk="0">
                  <a:moveTo>
                    <a:pt x="14502" y="5112"/>
                  </a:moveTo>
                  <a:cubicBezTo>
                    <a:pt x="16139" y="4193"/>
                    <a:pt x="17775" y="3274"/>
                    <a:pt x="19084" y="2447"/>
                  </a:cubicBezTo>
                  <a:cubicBezTo>
                    <a:pt x="20393" y="1619"/>
                    <a:pt x="21375" y="884"/>
                    <a:pt x="21048" y="471"/>
                  </a:cubicBezTo>
                  <a:cubicBezTo>
                    <a:pt x="20720" y="57"/>
                    <a:pt x="19084" y="-35"/>
                    <a:pt x="16466" y="11"/>
                  </a:cubicBezTo>
                  <a:cubicBezTo>
                    <a:pt x="13848" y="57"/>
                    <a:pt x="10248" y="241"/>
                    <a:pt x="7466" y="746"/>
                  </a:cubicBezTo>
                  <a:cubicBezTo>
                    <a:pt x="4684" y="1252"/>
                    <a:pt x="2720" y="2079"/>
                    <a:pt x="3702" y="3779"/>
                  </a:cubicBezTo>
                  <a:cubicBezTo>
                    <a:pt x="4684" y="5480"/>
                    <a:pt x="8611" y="8054"/>
                    <a:pt x="10248" y="9800"/>
                  </a:cubicBezTo>
                  <a:cubicBezTo>
                    <a:pt x="11884" y="11546"/>
                    <a:pt x="11230" y="12465"/>
                    <a:pt x="10411" y="13109"/>
                  </a:cubicBezTo>
                  <a:cubicBezTo>
                    <a:pt x="9593" y="13752"/>
                    <a:pt x="8611" y="14120"/>
                    <a:pt x="6811" y="14304"/>
                  </a:cubicBezTo>
                  <a:cubicBezTo>
                    <a:pt x="5011" y="14488"/>
                    <a:pt x="2393" y="14488"/>
                    <a:pt x="1084" y="14258"/>
                  </a:cubicBezTo>
                  <a:cubicBezTo>
                    <a:pt x="-225" y="14028"/>
                    <a:pt x="-225" y="13568"/>
                    <a:pt x="430" y="13201"/>
                  </a:cubicBezTo>
                  <a:cubicBezTo>
                    <a:pt x="1084" y="12833"/>
                    <a:pt x="2393" y="12557"/>
                    <a:pt x="3866" y="12511"/>
                  </a:cubicBezTo>
                  <a:cubicBezTo>
                    <a:pt x="5339" y="12465"/>
                    <a:pt x="6975" y="12649"/>
                    <a:pt x="7793" y="12971"/>
                  </a:cubicBezTo>
                  <a:cubicBezTo>
                    <a:pt x="8611" y="13293"/>
                    <a:pt x="8611" y="13752"/>
                    <a:pt x="7466" y="14901"/>
                  </a:cubicBezTo>
                  <a:cubicBezTo>
                    <a:pt x="6320" y="16050"/>
                    <a:pt x="4030" y="17888"/>
                    <a:pt x="2557" y="19083"/>
                  </a:cubicBezTo>
                  <a:cubicBezTo>
                    <a:pt x="1084" y="20278"/>
                    <a:pt x="430" y="20830"/>
                    <a:pt x="920" y="21151"/>
                  </a:cubicBezTo>
                  <a:cubicBezTo>
                    <a:pt x="1411" y="21473"/>
                    <a:pt x="3048" y="21565"/>
                    <a:pt x="6484" y="21151"/>
                  </a:cubicBezTo>
                  <a:cubicBezTo>
                    <a:pt x="9920" y="20738"/>
                    <a:pt x="15157" y="19819"/>
                    <a:pt x="20393" y="18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9676184" y="1714481"/>
              <a:ext cx="179017" cy="31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3" fill="norm" stroke="1" extrusionOk="0">
                  <a:moveTo>
                    <a:pt x="10057" y="7227"/>
                  </a:moveTo>
                  <a:cubicBezTo>
                    <a:pt x="7770" y="10395"/>
                    <a:pt x="5483" y="13563"/>
                    <a:pt x="4085" y="15651"/>
                  </a:cubicBezTo>
                  <a:cubicBezTo>
                    <a:pt x="2687" y="17739"/>
                    <a:pt x="2179" y="18747"/>
                    <a:pt x="1544" y="19683"/>
                  </a:cubicBezTo>
                  <a:cubicBezTo>
                    <a:pt x="908" y="20619"/>
                    <a:pt x="146" y="21483"/>
                    <a:pt x="19" y="21411"/>
                  </a:cubicBezTo>
                  <a:cubicBezTo>
                    <a:pt x="-108" y="21339"/>
                    <a:pt x="400" y="20331"/>
                    <a:pt x="1798" y="17595"/>
                  </a:cubicBezTo>
                  <a:cubicBezTo>
                    <a:pt x="3196" y="14859"/>
                    <a:pt x="5483" y="10395"/>
                    <a:pt x="7261" y="7299"/>
                  </a:cubicBezTo>
                  <a:cubicBezTo>
                    <a:pt x="9040" y="4203"/>
                    <a:pt x="10311" y="2475"/>
                    <a:pt x="11454" y="1395"/>
                  </a:cubicBezTo>
                  <a:cubicBezTo>
                    <a:pt x="12598" y="315"/>
                    <a:pt x="13614" y="-117"/>
                    <a:pt x="14377" y="27"/>
                  </a:cubicBezTo>
                  <a:cubicBezTo>
                    <a:pt x="15139" y="171"/>
                    <a:pt x="15647" y="891"/>
                    <a:pt x="15901" y="2979"/>
                  </a:cubicBezTo>
                  <a:cubicBezTo>
                    <a:pt x="16156" y="5067"/>
                    <a:pt x="16156" y="8523"/>
                    <a:pt x="17045" y="11835"/>
                  </a:cubicBezTo>
                  <a:cubicBezTo>
                    <a:pt x="17934" y="15147"/>
                    <a:pt x="19713" y="18315"/>
                    <a:pt x="21492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728200" y="1909609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937750" y="1985809"/>
              <a:ext cx="571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140950" y="1731809"/>
              <a:ext cx="635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789"/>
                    <a:pt x="8640" y="7579"/>
                    <a:pt x="5040" y="11179"/>
                  </a:cubicBezTo>
                  <a:cubicBezTo>
                    <a:pt x="1440" y="14779"/>
                    <a:pt x="72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121900" y="1692608"/>
              <a:ext cx="182195" cy="31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19" fill="norm" stroke="1" extrusionOk="0">
                  <a:moveTo>
                    <a:pt x="3724" y="4395"/>
                  </a:moveTo>
                  <a:cubicBezTo>
                    <a:pt x="3476" y="3243"/>
                    <a:pt x="3228" y="2091"/>
                    <a:pt x="4097" y="1227"/>
                  </a:cubicBezTo>
                  <a:cubicBezTo>
                    <a:pt x="4966" y="363"/>
                    <a:pt x="6952" y="-213"/>
                    <a:pt x="9434" y="75"/>
                  </a:cubicBezTo>
                  <a:cubicBezTo>
                    <a:pt x="11917" y="363"/>
                    <a:pt x="14897" y="1515"/>
                    <a:pt x="16262" y="2883"/>
                  </a:cubicBezTo>
                  <a:cubicBezTo>
                    <a:pt x="17628" y="4251"/>
                    <a:pt x="17379" y="5835"/>
                    <a:pt x="16386" y="7131"/>
                  </a:cubicBezTo>
                  <a:cubicBezTo>
                    <a:pt x="15393" y="8427"/>
                    <a:pt x="13655" y="9435"/>
                    <a:pt x="12166" y="10011"/>
                  </a:cubicBezTo>
                  <a:cubicBezTo>
                    <a:pt x="10676" y="10587"/>
                    <a:pt x="9434" y="10731"/>
                    <a:pt x="9931" y="10803"/>
                  </a:cubicBezTo>
                  <a:cubicBezTo>
                    <a:pt x="10428" y="10875"/>
                    <a:pt x="12662" y="10875"/>
                    <a:pt x="14400" y="11019"/>
                  </a:cubicBezTo>
                  <a:cubicBezTo>
                    <a:pt x="16138" y="11163"/>
                    <a:pt x="17379" y="11451"/>
                    <a:pt x="18497" y="12027"/>
                  </a:cubicBezTo>
                  <a:cubicBezTo>
                    <a:pt x="19614" y="12603"/>
                    <a:pt x="20607" y="13467"/>
                    <a:pt x="21103" y="14259"/>
                  </a:cubicBezTo>
                  <a:cubicBezTo>
                    <a:pt x="21600" y="15051"/>
                    <a:pt x="21600" y="15771"/>
                    <a:pt x="19366" y="16995"/>
                  </a:cubicBezTo>
                  <a:cubicBezTo>
                    <a:pt x="17131" y="18219"/>
                    <a:pt x="12662" y="19947"/>
                    <a:pt x="9062" y="20667"/>
                  </a:cubicBezTo>
                  <a:cubicBezTo>
                    <a:pt x="5462" y="21387"/>
                    <a:pt x="2731" y="21099"/>
                    <a:pt x="0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337799" y="2004859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579100" y="1985809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1029949" y="199850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1417300" y="1985809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2137937" y="1609429"/>
              <a:ext cx="115101" cy="51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420" fill="norm" stroke="1" extrusionOk="0">
                  <a:moveTo>
                    <a:pt x="2858" y="1384"/>
                  </a:moveTo>
                  <a:cubicBezTo>
                    <a:pt x="1721" y="859"/>
                    <a:pt x="584" y="334"/>
                    <a:pt x="1342" y="116"/>
                  </a:cubicBezTo>
                  <a:cubicBezTo>
                    <a:pt x="2100" y="-103"/>
                    <a:pt x="4752" y="-16"/>
                    <a:pt x="7784" y="422"/>
                  </a:cubicBezTo>
                  <a:cubicBezTo>
                    <a:pt x="10815" y="859"/>
                    <a:pt x="14226" y="1646"/>
                    <a:pt x="15552" y="2783"/>
                  </a:cubicBezTo>
                  <a:cubicBezTo>
                    <a:pt x="16879" y="3920"/>
                    <a:pt x="16121" y="5406"/>
                    <a:pt x="13847" y="6718"/>
                  </a:cubicBezTo>
                  <a:cubicBezTo>
                    <a:pt x="11573" y="8030"/>
                    <a:pt x="7784" y="9167"/>
                    <a:pt x="4942" y="10041"/>
                  </a:cubicBezTo>
                  <a:cubicBezTo>
                    <a:pt x="2100" y="10916"/>
                    <a:pt x="205" y="11528"/>
                    <a:pt x="15" y="12009"/>
                  </a:cubicBezTo>
                  <a:cubicBezTo>
                    <a:pt x="-174" y="12490"/>
                    <a:pt x="1342" y="12840"/>
                    <a:pt x="4942" y="13452"/>
                  </a:cubicBezTo>
                  <a:cubicBezTo>
                    <a:pt x="8542" y="14064"/>
                    <a:pt x="14226" y="14938"/>
                    <a:pt x="17447" y="15857"/>
                  </a:cubicBezTo>
                  <a:cubicBezTo>
                    <a:pt x="20668" y="16775"/>
                    <a:pt x="21426" y="17737"/>
                    <a:pt x="19721" y="18655"/>
                  </a:cubicBezTo>
                  <a:cubicBezTo>
                    <a:pt x="18015" y="19573"/>
                    <a:pt x="13847" y="20448"/>
                    <a:pt x="10437" y="20929"/>
                  </a:cubicBezTo>
                  <a:cubicBezTo>
                    <a:pt x="7026" y="21410"/>
                    <a:pt x="4373" y="21497"/>
                    <a:pt x="3615" y="21366"/>
                  </a:cubicBezTo>
                  <a:cubicBezTo>
                    <a:pt x="2858" y="21235"/>
                    <a:pt x="3994" y="20885"/>
                    <a:pt x="4942" y="20666"/>
                  </a:cubicBezTo>
                  <a:cubicBezTo>
                    <a:pt x="5889" y="20448"/>
                    <a:pt x="6647" y="20360"/>
                    <a:pt x="7405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2388799" y="2030251"/>
              <a:ext cx="133402" cy="12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47" fill="norm" stroke="1" extrusionOk="0">
                  <a:moveTo>
                    <a:pt x="1021" y="6375"/>
                  </a:moveTo>
                  <a:cubicBezTo>
                    <a:pt x="346" y="4604"/>
                    <a:pt x="-329" y="2834"/>
                    <a:pt x="177" y="1595"/>
                  </a:cubicBezTo>
                  <a:cubicBezTo>
                    <a:pt x="683" y="355"/>
                    <a:pt x="2371" y="-353"/>
                    <a:pt x="4227" y="178"/>
                  </a:cubicBezTo>
                  <a:cubicBezTo>
                    <a:pt x="6083" y="709"/>
                    <a:pt x="8108" y="2480"/>
                    <a:pt x="9121" y="4250"/>
                  </a:cubicBezTo>
                  <a:cubicBezTo>
                    <a:pt x="10133" y="6021"/>
                    <a:pt x="10133" y="7791"/>
                    <a:pt x="9627" y="9385"/>
                  </a:cubicBezTo>
                  <a:cubicBezTo>
                    <a:pt x="9121" y="10978"/>
                    <a:pt x="8108" y="12395"/>
                    <a:pt x="6758" y="13634"/>
                  </a:cubicBezTo>
                  <a:cubicBezTo>
                    <a:pt x="5408" y="14873"/>
                    <a:pt x="3721" y="15936"/>
                    <a:pt x="3383" y="17175"/>
                  </a:cubicBezTo>
                  <a:cubicBezTo>
                    <a:pt x="3046" y="18414"/>
                    <a:pt x="4058" y="19831"/>
                    <a:pt x="7265" y="20539"/>
                  </a:cubicBezTo>
                  <a:cubicBezTo>
                    <a:pt x="10471" y="21247"/>
                    <a:pt x="15871" y="21247"/>
                    <a:pt x="21271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2579350" y="1998509"/>
              <a:ext cx="698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0"/>
                    <a:pt x="13745" y="0"/>
                    <a:pt x="10145" y="327"/>
                  </a:cubicBezTo>
                  <a:cubicBezTo>
                    <a:pt x="6545" y="655"/>
                    <a:pt x="3273" y="1309"/>
                    <a:pt x="2291" y="2182"/>
                  </a:cubicBezTo>
                  <a:cubicBezTo>
                    <a:pt x="1309" y="3055"/>
                    <a:pt x="2618" y="4145"/>
                    <a:pt x="5891" y="5455"/>
                  </a:cubicBezTo>
                  <a:cubicBezTo>
                    <a:pt x="9164" y="6764"/>
                    <a:pt x="14400" y="8291"/>
                    <a:pt x="13745" y="11018"/>
                  </a:cubicBezTo>
                  <a:cubicBezTo>
                    <a:pt x="13091" y="13745"/>
                    <a:pt x="6545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2585700" y="203025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2712700" y="2055659"/>
              <a:ext cx="124966" cy="12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0955" fill="norm" stroke="1" extrusionOk="0">
                  <a:moveTo>
                    <a:pt x="12748" y="0"/>
                  </a:moveTo>
                  <a:cubicBezTo>
                    <a:pt x="9561" y="2520"/>
                    <a:pt x="6374" y="5040"/>
                    <a:pt x="4426" y="7200"/>
                  </a:cubicBezTo>
                  <a:cubicBezTo>
                    <a:pt x="2479" y="9360"/>
                    <a:pt x="1770" y="11160"/>
                    <a:pt x="2479" y="13680"/>
                  </a:cubicBezTo>
                  <a:cubicBezTo>
                    <a:pt x="3187" y="16200"/>
                    <a:pt x="5311" y="19440"/>
                    <a:pt x="8498" y="20520"/>
                  </a:cubicBezTo>
                  <a:cubicBezTo>
                    <a:pt x="11685" y="21600"/>
                    <a:pt x="15934" y="20520"/>
                    <a:pt x="18413" y="18900"/>
                  </a:cubicBezTo>
                  <a:cubicBezTo>
                    <a:pt x="20892" y="17280"/>
                    <a:pt x="21600" y="15120"/>
                    <a:pt x="20184" y="13140"/>
                  </a:cubicBezTo>
                  <a:cubicBezTo>
                    <a:pt x="18767" y="11160"/>
                    <a:pt x="15226" y="9360"/>
                    <a:pt x="11508" y="8820"/>
                  </a:cubicBezTo>
                  <a:cubicBezTo>
                    <a:pt x="7790" y="8280"/>
                    <a:pt x="3895" y="9000"/>
                    <a:pt x="0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426869" y="2642870"/>
              <a:ext cx="104011" cy="42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69" fill="norm" stroke="1" extrusionOk="0">
                  <a:moveTo>
                    <a:pt x="20028" y="3377"/>
                  </a:moveTo>
                  <a:cubicBezTo>
                    <a:pt x="20460" y="2842"/>
                    <a:pt x="20892" y="2307"/>
                    <a:pt x="21108" y="1666"/>
                  </a:cubicBezTo>
                  <a:cubicBezTo>
                    <a:pt x="21324" y="1024"/>
                    <a:pt x="21324" y="276"/>
                    <a:pt x="20460" y="62"/>
                  </a:cubicBezTo>
                  <a:cubicBezTo>
                    <a:pt x="19596" y="-152"/>
                    <a:pt x="17868" y="169"/>
                    <a:pt x="15276" y="1345"/>
                  </a:cubicBezTo>
                  <a:cubicBezTo>
                    <a:pt x="12684" y="2521"/>
                    <a:pt x="9228" y="4553"/>
                    <a:pt x="8580" y="6103"/>
                  </a:cubicBezTo>
                  <a:cubicBezTo>
                    <a:pt x="7932" y="7654"/>
                    <a:pt x="10092" y="8723"/>
                    <a:pt x="11604" y="9525"/>
                  </a:cubicBezTo>
                  <a:cubicBezTo>
                    <a:pt x="13116" y="10327"/>
                    <a:pt x="13980" y="10862"/>
                    <a:pt x="14412" y="11397"/>
                  </a:cubicBezTo>
                  <a:cubicBezTo>
                    <a:pt x="14844" y="11931"/>
                    <a:pt x="14844" y="12466"/>
                    <a:pt x="13980" y="12894"/>
                  </a:cubicBezTo>
                  <a:cubicBezTo>
                    <a:pt x="13116" y="13321"/>
                    <a:pt x="11388" y="13642"/>
                    <a:pt x="9012" y="14604"/>
                  </a:cubicBezTo>
                  <a:cubicBezTo>
                    <a:pt x="6636" y="15567"/>
                    <a:pt x="3612" y="17171"/>
                    <a:pt x="1884" y="18240"/>
                  </a:cubicBezTo>
                  <a:cubicBezTo>
                    <a:pt x="156" y="19309"/>
                    <a:pt x="-276" y="19844"/>
                    <a:pt x="156" y="20325"/>
                  </a:cubicBezTo>
                  <a:cubicBezTo>
                    <a:pt x="588" y="20806"/>
                    <a:pt x="1884" y="21234"/>
                    <a:pt x="4260" y="21341"/>
                  </a:cubicBezTo>
                  <a:cubicBezTo>
                    <a:pt x="6636" y="21448"/>
                    <a:pt x="10092" y="21234"/>
                    <a:pt x="13548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687189" y="2728487"/>
              <a:ext cx="192941" cy="27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5" fill="norm" stroke="1" extrusionOk="0">
                  <a:moveTo>
                    <a:pt x="1731" y="4507"/>
                  </a:moveTo>
                  <a:cubicBezTo>
                    <a:pt x="1027" y="8661"/>
                    <a:pt x="323" y="12815"/>
                    <a:pt x="88" y="13895"/>
                  </a:cubicBezTo>
                  <a:cubicBezTo>
                    <a:pt x="-147" y="14975"/>
                    <a:pt x="88" y="12981"/>
                    <a:pt x="792" y="10572"/>
                  </a:cubicBezTo>
                  <a:cubicBezTo>
                    <a:pt x="1496" y="8163"/>
                    <a:pt x="2670" y="5338"/>
                    <a:pt x="3844" y="3344"/>
                  </a:cubicBezTo>
                  <a:cubicBezTo>
                    <a:pt x="5018" y="1350"/>
                    <a:pt x="6192" y="187"/>
                    <a:pt x="6779" y="21"/>
                  </a:cubicBezTo>
                  <a:cubicBezTo>
                    <a:pt x="7366" y="-145"/>
                    <a:pt x="7366" y="686"/>
                    <a:pt x="7366" y="1517"/>
                  </a:cubicBezTo>
                  <a:cubicBezTo>
                    <a:pt x="7366" y="2347"/>
                    <a:pt x="7366" y="3178"/>
                    <a:pt x="8305" y="3760"/>
                  </a:cubicBezTo>
                  <a:cubicBezTo>
                    <a:pt x="9244" y="4341"/>
                    <a:pt x="11123" y="4673"/>
                    <a:pt x="13001" y="4175"/>
                  </a:cubicBezTo>
                  <a:cubicBezTo>
                    <a:pt x="14879" y="3677"/>
                    <a:pt x="16757" y="2347"/>
                    <a:pt x="18166" y="1433"/>
                  </a:cubicBezTo>
                  <a:cubicBezTo>
                    <a:pt x="19575" y="520"/>
                    <a:pt x="20514" y="21"/>
                    <a:pt x="20983" y="187"/>
                  </a:cubicBezTo>
                  <a:cubicBezTo>
                    <a:pt x="21453" y="353"/>
                    <a:pt x="21453" y="1184"/>
                    <a:pt x="21336" y="4840"/>
                  </a:cubicBezTo>
                  <a:cubicBezTo>
                    <a:pt x="21218" y="8495"/>
                    <a:pt x="20983" y="14975"/>
                    <a:pt x="20749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944100" y="3001809"/>
              <a:ext cx="63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160000" y="2765731"/>
              <a:ext cx="31245" cy="22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05" fill="norm" stroke="1" extrusionOk="0">
                  <a:moveTo>
                    <a:pt x="17280" y="2554"/>
                  </a:moveTo>
                  <a:cubicBezTo>
                    <a:pt x="18720" y="1331"/>
                    <a:pt x="20160" y="109"/>
                    <a:pt x="20880" y="7"/>
                  </a:cubicBezTo>
                  <a:cubicBezTo>
                    <a:pt x="21600" y="-95"/>
                    <a:pt x="21600" y="924"/>
                    <a:pt x="18000" y="4694"/>
                  </a:cubicBezTo>
                  <a:cubicBezTo>
                    <a:pt x="14400" y="8463"/>
                    <a:pt x="7200" y="14984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191749" y="2695204"/>
              <a:ext cx="17780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1800" y="13298"/>
                    <a:pt x="3600" y="5849"/>
                    <a:pt x="7200" y="2498"/>
                  </a:cubicBezTo>
                  <a:cubicBezTo>
                    <a:pt x="10800" y="-854"/>
                    <a:pt x="16200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210800" y="2817659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0306050" y="2989109"/>
              <a:ext cx="107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591799" y="3020859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1074399" y="3027209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1487149" y="302085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2026900" y="2750896"/>
              <a:ext cx="105421" cy="37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545" fill="norm" stroke="1" extrusionOk="0">
                  <a:moveTo>
                    <a:pt x="0" y="1272"/>
                  </a:moveTo>
                  <a:cubicBezTo>
                    <a:pt x="2077" y="669"/>
                    <a:pt x="4154" y="66"/>
                    <a:pt x="7269" y="5"/>
                  </a:cubicBezTo>
                  <a:cubicBezTo>
                    <a:pt x="10385" y="-55"/>
                    <a:pt x="14538" y="428"/>
                    <a:pt x="16823" y="1272"/>
                  </a:cubicBezTo>
                  <a:cubicBezTo>
                    <a:pt x="19108" y="2117"/>
                    <a:pt x="19523" y="3324"/>
                    <a:pt x="17862" y="4470"/>
                  </a:cubicBezTo>
                  <a:cubicBezTo>
                    <a:pt x="16200" y="5617"/>
                    <a:pt x="12462" y="6703"/>
                    <a:pt x="9762" y="7547"/>
                  </a:cubicBezTo>
                  <a:cubicBezTo>
                    <a:pt x="7062" y="8392"/>
                    <a:pt x="5400" y="8995"/>
                    <a:pt x="4985" y="9599"/>
                  </a:cubicBezTo>
                  <a:cubicBezTo>
                    <a:pt x="4569" y="10202"/>
                    <a:pt x="5400" y="10805"/>
                    <a:pt x="8100" y="11771"/>
                  </a:cubicBezTo>
                  <a:cubicBezTo>
                    <a:pt x="10800" y="12736"/>
                    <a:pt x="15369" y="14063"/>
                    <a:pt x="18069" y="15451"/>
                  </a:cubicBezTo>
                  <a:cubicBezTo>
                    <a:pt x="20769" y="16839"/>
                    <a:pt x="21600" y="18287"/>
                    <a:pt x="19523" y="19313"/>
                  </a:cubicBezTo>
                  <a:cubicBezTo>
                    <a:pt x="17446" y="20338"/>
                    <a:pt x="12462" y="20942"/>
                    <a:pt x="7477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2166600" y="3050493"/>
              <a:ext cx="114300" cy="12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7076"/>
                  </a:moveTo>
                  <a:cubicBezTo>
                    <a:pt x="1200" y="5214"/>
                    <a:pt x="2400" y="3352"/>
                    <a:pt x="4200" y="2048"/>
                  </a:cubicBezTo>
                  <a:cubicBezTo>
                    <a:pt x="6000" y="745"/>
                    <a:pt x="8400" y="0"/>
                    <a:pt x="10600" y="0"/>
                  </a:cubicBezTo>
                  <a:cubicBezTo>
                    <a:pt x="12800" y="0"/>
                    <a:pt x="14800" y="745"/>
                    <a:pt x="14200" y="3910"/>
                  </a:cubicBezTo>
                  <a:cubicBezTo>
                    <a:pt x="13600" y="7076"/>
                    <a:pt x="10400" y="12662"/>
                    <a:pt x="8000" y="16014"/>
                  </a:cubicBezTo>
                  <a:cubicBezTo>
                    <a:pt x="5600" y="19366"/>
                    <a:pt x="4000" y="20483"/>
                    <a:pt x="5000" y="21041"/>
                  </a:cubicBezTo>
                  <a:cubicBezTo>
                    <a:pt x="6000" y="21600"/>
                    <a:pt x="9600" y="21600"/>
                    <a:pt x="12800" y="21414"/>
                  </a:cubicBezTo>
                  <a:cubicBezTo>
                    <a:pt x="16000" y="21228"/>
                    <a:pt x="18800" y="20855"/>
                    <a:pt x="2160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2369800" y="3058959"/>
              <a:ext cx="523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9938" y="0"/>
                  </a:moveTo>
                  <a:cubicBezTo>
                    <a:pt x="15785" y="0"/>
                    <a:pt x="11631" y="0"/>
                    <a:pt x="9138" y="643"/>
                  </a:cubicBezTo>
                  <a:cubicBezTo>
                    <a:pt x="6646" y="1286"/>
                    <a:pt x="5815" y="2571"/>
                    <a:pt x="8308" y="4757"/>
                  </a:cubicBezTo>
                  <a:cubicBezTo>
                    <a:pt x="10800" y="6943"/>
                    <a:pt x="16615" y="10029"/>
                    <a:pt x="19108" y="12600"/>
                  </a:cubicBezTo>
                  <a:cubicBezTo>
                    <a:pt x="21600" y="15171"/>
                    <a:pt x="20769" y="17229"/>
                    <a:pt x="17031" y="18643"/>
                  </a:cubicBezTo>
                  <a:cubicBezTo>
                    <a:pt x="13292" y="20057"/>
                    <a:pt x="6646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2357100" y="3042026"/>
              <a:ext cx="13970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5247"/>
                    <a:pt x="655" y="8894"/>
                    <a:pt x="1636" y="5082"/>
                  </a:cubicBezTo>
                  <a:cubicBezTo>
                    <a:pt x="2618" y="1271"/>
                    <a:pt x="4255" y="0"/>
                    <a:pt x="7691" y="0"/>
                  </a:cubicBezTo>
                  <a:cubicBezTo>
                    <a:pt x="11127" y="0"/>
                    <a:pt x="16364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2468053" y="3065309"/>
              <a:ext cx="99676" cy="12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084" fill="norm" stroke="1" extrusionOk="0">
                  <a:moveTo>
                    <a:pt x="16235" y="0"/>
                  </a:moveTo>
                  <a:cubicBezTo>
                    <a:pt x="10619" y="3484"/>
                    <a:pt x="5003" y="6968"/>
                    <a:pt x="2195" y="10103"/>
                  </a:cubicBezTo>
                  <a:cubicBezTo>
                    <a:pt x="-613" y="13239"/>
                    <a:pt x="-613" y="16026"/>
                    <a:pt x="1547" y="18116"/>
                  </a:cubicBezTo>
                  <a:cubicBezTo>
                    <a:pt x="3707" y="20206"/>
                    <a:pt x="8027" y="21600"/>
                    <a:pt x="11915" y="20903"/>
                  </a:cubicBezTo>
                  <a:cubicBezTo>
                    <a:pt x="15803" y="20206"/>
                    <a:pt x="19259" y="17419"/>
                    <a:pt x="20123" y="13935"/>
                  </a:cubicBezTo>
                  <a:cubicBezTo>
                    <a:pt x="20987" y="10452"/>
                    <a:pt x="19259" y="6271"/>
                    <a:pt x="15803" y="4355"/>
                  </a:cubicBezTo>
                  <a:cubicBezTo>
                    <a:pt x="12347" y="2439"/>
                    <a:pt x="7163" y="2787"/>
                    <a:pt x="1979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0" y="3237123"/>
              <a:ext cx="12954000" cy="54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6014"/>
                  </a:moveTo>
                  <a:cubicBezTo>
                    <a:pt x="113" y="5763"/>
                    <a:pt x="226" y="5512"/>
                    <a:pt x="351" y="5344"/>
                  </a:cubicBezTo>
                  <a:cubicBezTo>
                    <a:pt x="476" y="5177"/>
                    <a:pt x="614" y="5093"/>
                    <a:pt x="750" y="5051"/>
                  </a:cubicBezTo>
                  <a:cubicBezTo>
                    <a:pt x="886" y="5009"/>
                    <a:pt x="1020" y="5009"/>
                    <a:pt x="1142" y="5177"/>
                  </a:cubicBezTo>
                  <a:cubicBezTo>
                    <a:pt x="1264" y="5344"/>
                    <a:pt x="1373" y="5679"/>
                    <a:pt x="1500" y="5846"/>
                  </a:cubicBezTo>
                  <a:cubicBezTo>
                    <a:pt x="1627" y="6014"/>
                    <a:pt x="1772" y="6014"/>
                    <a:pt x="1902" y="5888"/>
                  </a:cubicBezTo>
                  <a:cubicBezTo>
                    <a:pt x="2033" y="5763"/>
                    <a:pt x="2149" y="5512"/>
                    <a:pt x="2275" y="5302"/>
                  </a:cubicBezTo>
                  <a:cubicBezTo>
                    <a:pt x="2400" y="5093"/>
                    <a:pt x="2534" y="4926"/>
                    <a:pt x="2672" y="4758"/>
                  </a:cubicBezTo>
                  <a:cubicBezTo>
                    <a:pt x="2809" y="4591"/>
                    <a:pt x="2951" y="4423"/>
                    <a:pt x="3090" y="4256"/>
                  </a:cubicBezTo>
                  <a:cubicBezTo>
                    <a:pt x="3229" y="4088"/>
                    <a:pt x="3367" y="3921"/>
                    <a:pt x="3506" y="3753"/>
                  </a:cubicBezTo>
                  <a:cubicBezTo>
                    <a:pt x="3646" y="3586"/>
                    <a:pt x="3787" y="3419"/>
                    <a:pt x="3914" y="3251"/>
                  </a:cubicBezTo>
                  <a:cubicBezTo>
                    <a:pt x="4041" y="3084"/>
                    <a:pt x="4154" y="2916"/>
                    <a:pt x="4272" y="2749"/>
                  </a:cubicBezTo>
                  <a:cubicBezTo>
                    <a:pt x="4391" y="2581"/>
                    <a:pt x="4514" y="2414"/>
                    <a:pt x="4638" y="2205"/>
                  </a:cubicBezTo>
                  <a:cubicBezTo>
                    <a:pt x="4761" y="1995"/>
                    <a:pt x="4885" y="1744"/>
                    <a:pt x="5012" y="1535"/>
                  </a:cubicBezTo>
                  <a:cubicBezTo>
                    <a:pt x="5139" y="1326"/>
                    <a:pt x="5269" y="1158"/>
                    <a:pt x="5395" y="1033"/>
                  </a:cubicBezTo>
                  <a:cubicBezTo>
                    <a:pt x="5520" y="907"/>
                    <a:pt x="5640" y="823"/>
                    <a:pt x="5767" y="781"/>
                  </a:cubicBezTo>
                  <a:cubicBezTo>
                    <a:pt x="5894" y="739"/>
                    <a:pt x="6028" y="739"/>
                    <a:pt x="6157" y="698"/>
                  </a:cubicBezTo>
                  <a:cubicBezTo>
                    <a:pt x="6286" y="656"/>
                    <a:pt x="6409" y="572"/>
                    <a:pt x="6538" y="488"/>
                  </a:cubicBezTo>
                  <a:cubicBezTo>
                    <a:pt x="6667" y="405"/>
                    <a:pt x="6801" y="321"/>
                    <a:pt x="6934" y="279"/>
                  </a:cubicBezTo>
                  <a:cubicBezTo>
                    <a:pt x="7066" y="237"/>
                    <a:pt x="7196" y="237"/>
                    <a:pt x="7332" y="237"/>
                  </a:cubicBezTo>
                  <a:cubicBezTo>
                    <a:pt x="7468" y="237"/>
                    <a:pt x="7609" y="237"/>
                    <a:pt x="7752" y="195"/>
                  </a:cubicBezTo>
                  <a:cubicBezTo>
                    <a:pt x="7895" y="153"/>
                    <a:pt x="8040" y="70"/>
                    <a:pt x="8188" y="28"/>
                  </a:cubicBezTo>
                  <a:cubicBezTo>
                    <a:pt x="8336" y="-14"/>
                    <a:pt x="8488" y="-14"/>
                    <a:pt x="8638" y="70"/>
                  </a:cubicBezTo>
                  <a:cubicBezTo>
                    <a:pt x="8788" y="153"/>
                    <a:pt x="8936" y="321"/>
                    <a:pt x="9086" y="488"/>
                  </a:cubicBezTo>
                  <a:cubicBezTo>
                    <a:pt x="9236" y="656"/>
                    <a:pt x="9388" y="823"/>
                    <a:pt x="9540" y="991"/>
                  </a:cubicBezTo>
                  <a:cubicBezTo>
                    <a:pt x="9692" y="1158"/>
                    <a:pt x="9844" y="1326"/>
                    <a:pt x="9994" y="1493"/>
                  </a:cubicBezTo>
                  <a:cubicBezTo>
                    <a:pt x="10144" y="1660"/>
                    <a:pt x="10292" y="1828"/>
                    <a:pt x="10440" y="1953"/>
                  </a:cubicBezTo>
                  <a:cubicBezTo>
                    <a:pt x="10588" y="2079"/>
                    <a:pt x="10736" y="2163"/>
                    <a:pt x="10886" y="2288"/>
                  </a:cubicBezTo>
                  <a:cubicBezTo>
                    <a:pt x="11036" y="2414"/>
                    <a:pt x="11188" y="2581"/>
                    <a:pt x="11342" y="2749"/>
                  </a:cubicBezTo>
                  <a:cubicBezTo>
                    <a:pt x="11495" y="2916"/>
                    <a:pt x="11651" y="3084"/>
                    <a:pt x="11804" y="3251"/>
                  </a:cubicBezTo>
                  <a:cubicBezTo>
                    <a:pt x="11958" y="3419"/>
                    <a:pt x="12109" y="3586"/>
                    <a:pt x="12263" y="3753"/>
                  </a:cubicBezTo>
                  <a:cubicBezTo>
                    <a:pt x="12416" y="3921"/>
                    <a:pt x="12572" y="4088"/>
                    <a:pt x="12701" y="4214"/>
                  </a:cubicBezTo>
                  <a:cubicBezTo>
                    <a:pt x="12829" y="4339"/>
                    <a:pt x="12932" y="4423"/>
                    <a:pt x="13036" y="4507"/>
                  </a:cubicBezTo>
                  <a:cubicBezTo>
                    <a:pt x="13140" y="4591"/>
                    <a:pt x="13246" y="4674"/>
                    <a:pt x="13354" y="4758"/>
                  </a:cubicBezTo>
                  <a:cubicBezTo>
                    <a:pt x="13461" y="4842"/>
                    <a:pt x="13571" y="4926"/>
                    <a:pt x="13703" y="5009"/>
                  </a:cubicBezTo>
                  <a:cubicBezTo>
                    <a:pt x="13835" y="5093"/>
                    <a:pt x="13991" y="5177"/>
                    <a:pt x="14144" y="5260"/>
                  </a:cubicBezTo>
                  <a:cubicBezTo>
                    <a:pt x="14298" y="5344"/>
                    <a:pt x="14449" y="5428"/>
                    <a:pt x="14576" y="5512"/>
                  </a:cubicBezTo>
                  <a:cubicBezTo>
                    <a:pt x="14704" y="5595"/>
                    <a:pt x="14806" y="5679"/>
                    <a:pt x="14912" y="5763"/>
                  </a:cubicBezTo>
                  <a:cubicBezTo>
                    <a:pt x="15018" y="5846"/>
                    <a:pt x="15127" y="5930"/>
                    <a:pt x="15265" y="6014"/>
                  </a:cubicBezTo>
                  <a:cubicBezTo>
                    <a:pt x="15402" y="6098"/>
                    <a:pt x="15568" y="6181"/>
                    <a:pt x="15708" y="6265"/>
                  </a:cubicBezTo>
                  <a:cubicBezTo>
                    <a:pt x="15847" y="6349"/>
                    <a:pt x="15960" y="6433"/>
                    <a:pt x="16073" y="6516"/>
                  </a:cubicBezTo>
                  <a:cubicBezTo>
                    <a:pt x="16186" y="6600"/>
                    <a:pt x="16299" y="6684"/>
                    <a:pt x="16440" y="6809"/>
                  </a:cubicBezTo>
                  <a:cubicBezTo>
                    <a:pt x="16581" y="6935"/>
                    <a:pt x="16751" y="7102"/>
                    <a:pt x="16895" y="7270"/>
                  </a:cubicBezTo>
                  <a:cubicBezTo>
                    <a:pt x="17040" y="7437"/>
                    <a:pt x="17160" y="7605"/>
                    <a:pt x="17284" y="7814"/>
                  </a:cubicBezTo>
                  <a:cubicBezTo>
                    <a:pt x="17407" y="8023"/>
                    <a:pt x="17534" y="8274"/>
                    <a:pt x="17661" y="8567"/>
                  </a:cubicBezTo>
                  <a:cubicBezTo>
                    <a:pt x="17788" y="8860"/>
                    <a:pt x="17915" y="9195"/>
                    <a:pt x="18037" y="9488"/>
                  </a:cubicBezTo>
                  <a:cubicBezTo>
                    <a:pt x="18159" y="9781"/>
                    <a:pt x="18275" y="10033"/>
                    <a:pt x="18395" y="10367"/>
                  </a:cubicBezTo>
                  <a:cubicBezTo>
                    <a:pt x="18515" y="10702"/>
                    <a:pt x="18639" y="11121"/>
                    <a:pt x="18759" y="11539"/>
                  </a:cubicBezTo>
                  <a:cubicBezTo>
                    <a:pt x="18879" y="11958"/>
                    <a:pt x="18995" y="12377"/>
                    <a:pt x="19112" y="12753"/>
                  </a:cubicBezTo>
                  <a:cubicBezTo>
                    <a:pt x="19228" y="13130"/>
                    <a:pt x="19345" y="13465"/>
                    <a:pt x="19459" y="13884"/>
                  </a:cubicBezTo>
                  <a:cubicBezTo>
                    <a:pt x="19574" y="14302"/>
                    <a:pt x="19687" y="14805"/>
                    <a:pt x="19795" y="15223"/>
                  </a:cubicBezTo>
                  <a:cubicBezTo>
                    <a:pt x="19902" y="15642"/>
                    <a:pt x="20005" y="15977"/>
                    <a:pt x="20135" y="16437"/>
                  </a:cubicBezTo>
                  <a:cubicBezTo>
                    <a:pt x="20266" y="16898"/>
                    <a:pt x="20425" y="17484"/>
                    <a:pt x="20584" y="17986"/>
                  </a:cubicBezTo>
                  <a:cubicBezTo>
                    <a:pt x="20742" y="18488"/>
                    <a:pt x="20901" y="18907"/>
                    <a:pt x="21071" y="19493"/>
                  </a:cubicBezTo>
                  <a:cubicBezTo>
                    <a:pt x="21240" y="20079"/>
                    <a:pt x="21420" y="20833"/>
                    <a:pt x="2160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936750" y="4094009"/>
              <a:ext cx="171450" cy="309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0"/>
                  </a:moveTo>
                  <a:cubicBezTo>
                    <a:pt x="0" y="369"/>
                    <a:pt x="0" y="739"/>
                    <a:pt x="267" y="1175"/>
                  </a:cubicBezTo>
                  <a:cubicBezTo>
                    <a:pt x="533" y="1610"/>
                    <a:pt x="1067" y="2113"/>
                    <a:pt x="1733" y="2593"/>
                  </a:cubicBezTo>
                  <a:cubicBezTo>
                    <a:pt x="2400" y="3073"/>
                    <a:pt x="3200" y="3531"/>
                    <a:pt x="3733" y="4019"/>
                  </a:cubicBezTo>
                  <a:cubicBezTo>
                    <a:pt x="4267" y="4506"/>
                    <a:pt x="4533" y="5023"/>
                    <a:pt x="4800" y="5548"/>
                  </a:cubicBezTo>
                  <a:cubicBezTo>
                    <a:pt x="5067" y="6072"/>
                    <a:pt x="5333" y="6604"/>
                    <a:pt x="5733" y="7121"/>
                  </a:cubicBezTo>
                  <a:cubicBezTo>
                    <a:pt x="6133" y="7638"/>
                    <a:pt x="6667" y="8141"/>
                    <a:pt x="7333" y="8658"/>
                  </a:cubicBezTo>
                  <a:cubicBezTo>
                    <a:pt x="8000" y="9175"/>
                    <a:pt x="8800" y="9707"/>
                    <a:pt x="9333" y="10231"/>
                  </a:cubicBezTo>
                  <a:cubicBezTo>
                    <a:pt x="9867" y="10756"/>
                    <a:pt x="10133" y="11273"/>
                    <a:pt x="10267" y="11805"/>
                  </a:cubicBezTo>
                  <a:cubicBezTo>
                    <a:pt x="10400" y="12337"/>
                    <a:pt x="10400" y="12883"/>
                    <a:pt x="10667" y="13415"/>
                  </a:cubicBezTo>
                  <a:cubicBezTo>
                    <a:pt x="10933" y="13947"/>
                    <a:pt x="11467" y="14464"/>
                    <a:pt x="12000" y="14952"/>
                  </a:cubicBezTo>
                  <a:cubicBezTo>
                    <a:pt x="12533" y="15439"/>
                    <a:pt x="13067" y="15897"/>
                    <a:pt x="13600" y="16385"/>
                  </a:cubicBezTo>
                  <a:cubicBezTo>
                    <a:pt x="14133" y="16872"/>
                    <a:pt x="14667" y="17389"/>
                    <a:pt x="14933" y="17943"/>
                  </a:cubicBezTo>
                  <a:cubicBezTo>
                    <a:pt x="15200" y="18497"/>
                    <a:pt x="15200" y="19088"/>
                    <a:pt x="15467" y="19642"/>
                  </a:cubicBezTo>
                  <a:cubicBezTo>
                    <a:pt x="15733" y="20196"/>
                    <a:pt x="16267" y="20714"/>
                    <a:pt x="16667" y="21009"/>
                  </a:cubicBezTo>
                  <a:cubicBezTo>
                    <a:pt x="17067" y="21305"/>
                    <a:pt x="17333" y="21378"/>
                    <a:pt x="17867" y="21452"/>
                  </a:cubicBezTo>
                  <a:cubicBezTo>
                    <a:pt x="18400" y="21526"/>
                    <a:pt x="19200" y="21600"/>
                    <a:pt x="19867" y="21578"/>
                  </a:cubicBezTo>
                  <a:cubicBezTo>
                    <a:pt x="20533" y="21556"/>
                    <a:pt x="21067" y="21437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692150" y="4367059"/>
              <a:ext cx="61341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" y="20880"/>
                    <a:pt x="507" y="20160"/>
                    <a:pt x="779" y="19800"/>
                  </a:cubicBezTo>
                  <a:cubicBezTo>
                    <a:pt x="1051" y="19440"/>
                    <a:pt x="1342" y="19440"/>
                    <a:pt x="1647" y="19440"/>
                  </a:cubicBezTo>
                  <a:cubicBezTo>
                    <a:pt x="1953" y="19440"/>
                    <a:pt x="2273" y="19440"/>
                    <a:pt x="2583" y="19530"/>
                  </a:cubicBezTo>
                  <a:cubicBezTo>
                    <a:pt x="2892" y="19620"/>
                    <a:pt x="3190" y="19800"/>
                    <a:pt x="3470" y="19710"/>
                  </a:cubicBezTo>
                  <a:cubicBezTo>
                    <a:pt x="3749" y="19620"/>
                    <a:pt x="4010" y="19260"/>
                    <a:pt x="4275" y="18720"/>
                  </a:cubicBezTo>
                  <a:cubicBezTo>
                    <a:pt x="4539" y="18180"/>
                    <a:pt x="4807" y="17460"/>
                    <a:pt x="5083" y="16740"/>
                  </a:cubicBezTo>
                  <a:cubicBezTo>
                    <a:pt x="5359" y="16020"/>
                    <a:pt x="5642" y="15300"/>
                    <a:pt x="5929" y="14760"/>
                  </a:cubicBezTo>
                  <a:cubicBezTo>
                    <a:pt x="6216" y="14220"/>
                    <a:pt x="6507" y="13860"/>
                    <a:pt x="6771" y="13410"/>
                  </a:cubicBezTo>
                  <a:cubicBezTo>
                    <a:pt x="7036" y="12960"/>
                    <a:pt x="7275" y="12420"/>
                    <a:pt x="7532" y="11880"/>
                  </a:cubicBezTo>
                  <a:cubicBezTo>
                    <a:pt x="7789" y="11340"/>
                    <a:pt x="8065" y="10800"/>
                    <a:pt x="8333" y="10260"/>
                  </a:cubicBezTo>
                  <a:cubicBezTo>
                    <a:pt x="8601" y="9720"/>
                    <a:pt x="8862" y="9180"/>
                    <a:pt x="9119" y="8640"/>
                  </a:cubicBezTo>
                  <a:cubicBezTo>
                    <a:pt x="9376" y="8100"/>
                    <a:pt x="9630" y="7560"/>
                    <a:pt x="9876" y="7020"/>
                  </a:cubicBezTo>
                  <a:cubicBezTo>
                    <a:pt x="10122" y="6480"/>
                    <a:pt x="10360" y="5940"/>
                    <a:pt x="10602" y="5400"/>
                  </a:cubicBezTo>
                  <a:cubicBezTo>
                    <a:pt x="10845" y="4860"/>
                    <a:pt x="11091" y="4320"/>
                    <a:pt x="11333" y="3870"/>
                  </a:cubicBezTo>
                  <a:cubicBezTo>
                    <a:pt x="11575" y="3420"/>
                    <a:pt x="11814" y="3060"/>
                    <a:pt x="12063" y="2790"/>
                  </a:cubicBezTo>
                  <a:cubicBezTo>
                    <a:pt x="12313" y="2520"/>
                    <a:pt x="12574" y="2340"/>
                    <a:pt x="12839" y="2160"/>
                  </a:cubicBezTo>
                  <a:cubicBezTo>
                    <a:pt x="13103" y="1980"/>
                    <a:pt x="13371" y="1800"/>
                    <a:pt x="13643" y="1620"/>
                  </a:cubicBezTo>
                  <a:cubicBezTo>
                    <a:pt x="13916" y="1440"/>
                    <a:pt x="14191" y="1260"/>
                    <a:pt x="14463" y="990"/>
                  </a:cubicBezTo>
                  <a:cubicBezTo>
                    <a:pt x="14735" y="720"/>
                    <a:pt x="15004" y="360"/>
                    <a:pt x="15302" y="180"/>
                  </a:cubicBezTo>
                  <a:cubicBezTo>
                    <a:pt x="15600" y="0"/>
                    <a:pt x="15928" y="0"/>
                    <a:pt x="16256" y="0"/>
                  </a:cubicBezTo>
                  <a:cubicBezTo>
                    <a:pt x="16584" y="0"/>
                    <a:pt x="16912" y="0"/>
                    <a:pt x="17225" y="0"/>
                  </a:cubicBezTo>
                  <a:cubicBezTo>
                    <a:pt x="17538" y="0"/>
                    <a:pt x="17836" y="0"/>
                    <a:pt x="18145" y="0"/>
                  </a:cubicBezTo>
                  <a:cubicBezTo>
                    <a:pt x="18455" y="0"/>
                    <a:pt x="18775" y="0"/>
                    <a:pt x="19084" y="0"/>
                  </a:cubicBezTo>
                  <a:cubicBezTo>
                    <a:pt x="19394" y="0"/>
                    <a:pt x="19692" y="0"/>
                    <a:pt x="20009" y="0"/>
                  </a:cubicBezTo>
                  <a:cubicBezTo>
                    <a:pt x="20325" y="0"/>
                    <a:pt x="20661" y="0"/>
                    <a:pt x="20929" y="90"/>
                  </a:cubicBezTo>
                  <a:cubicBezTo>
                    <a:pt x="21198" y="180"/>
                    <a:pt x="21399" y="360"/>
                    <a:pt x="21600" y="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222500" y="4112515"/>
              <a:ext cx="94825" cy="35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4" fill="norm" stroke="1" extrusionOk="0">
                  <a:moveTo>
                    <a:pt x="0" y="8182"/>
                  </a:moveTo>
                  <a:cubicBezTo>
                    <a:pt x="480" y="11545"/>
                    <a:pt x="960" y="14908"/>
                    <a:pt x="1200" y="16912"/>
                  </a:cubicBezTo>
                  <a:cubicBezTo>
                    <a:pt x="1440" y="18917"/>
                    <a:pt x="1440" y="19564"/>
                    <a:pt x="1440" y="20211"/>
                  </a:cubicBezTo>
                  <a:cubicBezTo>
                    <a:pt x="1440" y="20857"/>
                    <a:pt x="1440" y="21504"/>
                    <a:pt x="1200" y="21504"/>
                  </a:cubicBezTo>
                  <a:cubicBezTo>
                    <a:pt x="960" y="21504"/>
                    <a:pt x="480" y="20857"/>
                    <a:pt x="240" y="18076"/>
                  </a:cubicBezTo>
                  <a:cubicBezTo>
                    <a:pt x="0" y="15296"/>
                    <a:pt x="0" y="10381"/>
                    <a:pt x="480" y="7212"/>
                  </a:cubicBezTo>
                  <a:cubicBezTo>
                    <a:pt x="960" y="4043"/>
                    <a:pt x="1920" y="2620"/>
                    <a:pt x="3600" y="1650"/>
                  </a:cubicBezTo>
                  <a:cubicBezTo>
                    <a:pt x="5280" y="680"/>
                    <a:pt x="7680" y="163"/>
                    <a:pt x="10080" y="33"/>
                  </a:cubicBezTo>
                  <a:cubicBezTo>
                    <a:pt x="12480" y="-96"/>
                    <a:pt x="14880" y="163"/>
                    <a:pt x="16800" y="615"/>
                  </a:cubicBezTo>
                  <a:cubicBezTo>
                    <a:pt x="18720" y="1068"/>
                    <a:pt x="20160" y="1715"/>
                    <a:pt x="20880" y="2361"/>
                  </a:cubicBezTo>
                  <a:cubicBezTo>
                    <a:pt x="21600" y="3008"/>
                    <a:pt x="21600" y="3655"/>
                    <a:pt x="21360" y="4302"/>
                  </a:cubicBezTo>
                  <a:cubicBezTo>
                    <a:pt x="21120" y="4948"/>
                    <a:pt x="20640" y="5595"/>
                    <a:pt x="17520" y="6371"/>
                  </a:cubicBezTo>
                  <a:cubicBezTo>
                    <a:pt x="14400" y="7147"/>
                    <a:pt x="8640" y="8053"/>
                    <a:pt x="2880" y="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292349" y="4304605"/>
              <a:ext cx="114301" cy="11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13200" y="4518"/>
                  </a:moveTo>
                  <a:cubicBezTo>
                    <a:pt x="11600" y="3340"/>
                    <a:pt x="10000" y="2162"/>
                    <a:pt x="8200" y="1180"/>
                  </a:cubicBezTo>
                  <a:cubicBezTo>
                    <a:pt x="6400" y="198"/>
                    <a:pt x="4400" y="-587"/>
                    <a:pt x="3000" y="591"/>
                  </a:cubicBezTo>
                  <a:cubicBezTo>
                    <a:pt x="1600" y="1769"/>
                    <a:pt x="800" y="4911"/>
                    <a:pt x="400" y="7660"/>
                  </a:cubicBezTo>
                  <a:cubicBezTo>
                    <a:pt x="0" y="10409"/>
                    <a:pt x="0" y="12766"/>
                    <a:pt x="0" y="14926"/>
                  </a:cubicBezTo>
                  <a:cubicBezTo>
                    <a:pt x="0" y="17086"/>
                    <a:pt x="0" y="19049"/>
                    <a:pt x="1000" y="20031"/>
                  </a:cubicBezTo>
                  <a:cubicBezTo>
                    <a:pt x="2000" y="21013"/>
                    <a:pt x="4000" y="21013"/>
                    <a:pt x="5400" y="20031"/>
                  </a:cubicBezTo>
                  <a:cubicBezTo>
                    <a:pt x="6800" y="19049"/>
                    <a:pt x="7600" y="17086"/>
                    <a:pt x="8200" y="14533"/>
                  </a:cubicBezTo>
                  <a:cubicBezTo>
                    <a:pt x="8800" y="11980"/>
                    <a:pt x="9200" y="8838"/>
                    <a:pt x="10200" y="7857"/>
                  </a:cubicBezTo>
                  <a:cubicBezTo>
                    <a:pt x="11200" y="6875"/>
                    <a:pt x="12800" y="8053"/>
                    <a:pt x="14800" y="9231"/>
                  </a:cubicBezTo>
                  <a:cubicBezTo>
                    <a:pt x="16800" y="10409"/>
                    <a:pt x="19200" y="11588"/>
                    <a:pt x="21600" y="12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413000" y="4265459"/>
              <a:ext cx="82550" cy="13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1782"/>
                  </a:moveTo>
                  <a:cubicBezTo>
                    <a:pt x="2769" y="11127"/>
                    <a:pt x="5538" y="10473"/>
                    <a:pt x="8031" y="10800"/>
                  </a:cubicBezTo>
                  <a:cubicBezTo>
                    <a:pt x="10523" y="11127"/>
                    <a:pt x="12738" y="12436"/>
                    <a:pt x="14400" y="14564"/>
                  </a:cubicBezTo>
                  <a:cubicBezTo>
                    <a:pt x="16062" y="16691"/>
                    <a:pt x="17169" y="19636"/>
                    <a:pt x="16338" y="20618"/>
                  </a:cubicBezTo>
                  <a:cubicBezTo>
                    <a:pt x="15508" y="21600"/>
                    <a:pt x="12738" y="20618"/>
                    <a:pt x="11077" y="18327"/>
                  </a:cubicBezTo>
                  <a:cubicBezTo>
                    <a:pt x="9415" y="16036"/>
                    <a:pt x="8862" y="12436"/>
                    <a:pt x="10800" y="9164"/>
                  </a:cubicBezTo>
                  <a:cubicBezTo>
                    <a:pt x="12738" y="5891"/>
                    <a:pt x="17169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559050" y="4138459"/>
              <a:ext cx="174398" cy="31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32" fill="norm" stroke="1" extrusionOk="0">
                  <a:moveTo>
                    <a:pt x="4684" y="0"/>
                  </a:moveTo>
                  <a:cubicBezTo>
                    <a:pt x="3904" y="2274"/>
                    <a:pt x="3123" y="4547"/>
                    <a:pt x="2993" y="6821"/>
                  </a:cubicBezTo>
                  <a:cubicBezTo>
                    <a:pt x="2863" y="9095"/>
                    <a:pt x="3383" y="11368"/>
                    <a:pt x="3904" y="12861"/>
                  </a:cubicBezTo>
                  <a:cubicBezTo>
                    <a:pt x="4424" y="14353"/>
                    <a:pt x="4945" y="15063"/>
                    <a:pt x="5335" y="15063"/>
                  </a:cubicBezTo>
                  <a:cubicBezTo>
                    <a:pt x="5725" y="15063"/>
                    <a:pt x="5986" y="14353"/>
                    <a:pt x="5595" y="13713"/>
                  </a:cubicBezTo>
                  <a:cubicBezTo>
                    <a:pt x="5205" y="13074"/>
                    <a:pt x="4164" y="12505"/>
                    <a:pt x="2863" y="12150"/>
                  </a:cubicBezTo>
                  <a:cubicBezTo>
                    <a:pt x="1561" y="11795"/>
                    <a:pt x="0" y="11653"/>
                    <a:pt x="0" y="11582"/>
                  </a:cubicBezTo>
                  <a:cubicBezTo>
                    <a:pt x="0" y="11511"/>
                    <a:pt x="1561" y="11511"/>
                    <a:pt x="2993" y="11439"/>
                  </a:cubicBezTo>
                  <a:cubicBezTo>
                    <a:pt x="4424" y="11368"/>
                    <a:pt x="5725" y="11226"/>
                    <a:pt x="7157" y="11084"/>
                  </a:cubicBezTo>
                  <a:cubicBezTo>
                    <a:pt x="8588" y="10942"/>
                    <a:pt x="10149" y="10800"/>
                    <a:pt x="11320" y="11013"/>
                  </a:cubicBezTo>
                  <a:cubicBezTo>
                    <a:pt x="12492" y="11226"/>
                    <a:pt x="13272" y="11795"/>
                    <a:pt x="14183" y="11795"/>
                  </a:cubicBezTo>
                  <a:cubicBezTo>
                    <a:pt x="15094" y="11795"/>
                    <a:pt x="16135" y="11226"/>
                    <a:pt x="16916" y="11297"/>
                  </a:cubicBezTo>
                  <a:cubicBezTo>
                    <a:pt x="17696" y="11368"/>
                    <a:pt x="18217" y="12079"/>
                    <a:pt x="18867" y="13287"/>
                  </a:cubicBezTo>
                  <a:cubicBezTo>
                    <a:pt x="19518" y="14495"/>
                    <a:pt x="20299" y="16200"/>
                    <a:pt x="20819" y="17479"/>
                  </a:cubicBezTo>
                  <a:cubicBezTo>
                    <a:pt x="21340" y="18758"/>
                    <a:pt x="21600" y="19611"/>
                    <a:pt x="21340" y="20321"/>
                  </a:cubicBezTo>
                  <a:cubicBezTo>
                    <a:pt x="21080" y="21032"/>
                    <a:pt x="20299" y="21600"/>
                    <a:pt x="18347" y="21387"/>
                  </a:cubicBezTo>
                  <a:cubicBezTo>
                    <a:pt x="16395" y="21174"/>
                    <a:pt x="13272" y="20179"/>
                    <a:pt x="11711" y="19326"/>
                  </a:cubicBezTo>
                  <a:cubicBezTo>
                    <a:pt x="10149" y="18474"/>
                    <a:pt x="10149" y="17763"/>
                    <a:pt x="10149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3191462" y="4095196"/>
              <a:ext cx="113532" cy="30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69" fill="norm" stroke="1" extrusionOk="0">
                  <a:moveTo>
                    <a:pt x="8728" y="4355"/>
                  </a:moveTo>
                  <a:cubicBezTo>
                    <a:pt x="7942" y="8646"/>
                    <a:pt x="7157" y="12936"/>
                    <a:pt x="6371" y="15525"/>
                  </a:cubicBezTo>
                  <a:cubicBezTo>
                    <a:pt x="5586" y="18114"/>
                    <a:pt x="4800" y="19002"/>
                    <a:pt x="3819" y="19816"/>
                  </a:cubicBezTo>
                  <a:cubicBezTo>
                    <a:pt x="2837" y="20629"/>
                    <a:pt x="1659" y="21369"/>
                    <a:pt x="873" y="21369"/>
                  </a:cubicBezTo>
                  <a:cubicBezTo>
                    <a:pt x="88" y="21369"/>
                    <a:pt x="-305" y="20629"/>
                    <a:pt x="284" y="18040"/>
                  </a:cubicBezTo>
                  <a:cubicBezTo>
                    <a:pt x="873" y="15451"/>
                    <a:pt x="2444" y="11013"/>
                    <a:pt x="4015" y="7906"/>
                  </a:cubicBezTo>
                  <a:cubicBezTo>
                    <a:pt x="5586" y="4799"/>
                    <a:pt x="7157" y="3024"/>
                    <a:pt x="8531" y="1766"/>
                  </a:cubicBezTo>
                  <a:cubicBezTo>
                    <a:pt x="9906" y="509"/>
                    <a:pt x="11084" y="-231"/>
                    <a:pt x="12655" y="65"/>
                  </a:cubicBezTo>
                  <a:cubicBezTo>
                    <a:pt x="14226" y="361"/>
                    <a:pt x="16190" y="1692"/>
                    <a:pt x="17760" y="4429"/>
                  </a:cubicBezTo>
                  <a:cubicBezTo>
                    <a:pt x="19331" y="7166"/>
                    <a:pt x="20510" y="11309"/>
                    <a:pt x="20902" y="13750"/>
                  </a:cubicBezTo>
                  <a:cubicBezTo>
                    <a:pt x="21295" y="16191"/>
                    <a:pt x="20902" y="16931"/>
                    <a:pt x="20510" y="1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3206750" y="4233709"/>
              <a:ext cx="165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21600"/>
                  </a:moveTo>
                  <a:cubicBezTo>
                    <a:pt x="1662" y="20400"/>
                    <a:pt x="0" y="19200"/>
                    <a:pt x="0" y="17400"/>
                  </a:cubicBezTo>
                  <a:cubicBezTo>
                    <a:pt x="0" y="15600"/>
                    <a:pt x="1662" y="13200"/>
                    <a:pt x="5538" y="10200"/>
                  </a:cubicBezTo>
                  <a:cubicBezTo>
                    <a:pt x="9415" y="7200"/>
                    <a:pt x="155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3778250" y="3833659"/>
              <a:ext cx="196425" cy="315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18813" y="0"/>
                  </a:moveTo>
                  <a:cubicBezTo>
                    <a:pt x="19045" y="145"/>
                    <a:pt x="19277" y="290"/>
                    <a:pt x="19742" y="601"/>
                  </a:cubicBezTo>
                  <a:cubicBezTo>
                    <a:pt x="20206" y="913"/>
                    <a:pt x="20903" y="1391"/>
                    <a:pt x="21252" y="1912"/>
                  </a:cubicBezTo>
                  <a:cubicBezTo>
                    <a:pt x="21600" y="2434"/>
                    <a:pt x="21600" y="2999"/>
                    <a:pt x="21484" y="3557"/>
                  </a:cubicBezTo>
                  <a:cubicBezTo>
                    <a:pt x="21368" y="4114"/>
                    <a:pt x="21135" y="4665"/>
                    <a:pt x="21019" y="5201"/>
                  </a:cubicBezTo>
                  <a:cubicBezTo>
                    <a:pt x="20903" y="5737"/>
                    <a:pt x="20903" y="6258"/>
                    <a:pt x="20787" y="6809"/>
                  </a:cubicBezTo>
                  <a:cubicBezTo>
                    <a:pt x="20671" y="7359"/>
                    <a:pt x="20439" y="7939"/>
                    <a:pt x="20323" y="8518"/>
                  </a:cubicBezTo>
                  <a:cubicBezTo>
                    <a:pt x="20206" y="9098"/>
                    <a:pt x="20206" y="9677"/>
                    <a:pt x="19858" y="10228"/>
                  </a:cubicBezTo>
                  <a:cubicBezTo>
                    <a:pt x="19510" y="10778"/>
                    <a:pt x="18813" y="11300"/>
                    <a:pt x="18000" y="11865"/>
                  </a:cubicBezTo>
                  <a:cubicBezTo>
                    <a:pt x="17187" y="12430"/>
                    <a:pt x="16258" y="13038"/>
                    <a:pt x="15213" y="13647"/>
                  </a:cubicBezTo>
                  <a:cubicBezTo>
                    <a:pt x="14168" y="14255"/>
                    <a:pt x="13006" y="14864"/>
                    <a:pt x="11845" y="15465"/>
                  </a:cubicBezTo>
                  <a:cubicBezTo>
                    <a:pt x="10684" y="16066"/>
                    <a:pt x="9523" y="16660"/>
                    <a:pt x="8477" y="17210"/>
                  </a:cubicBezTo>
                  <a:cubicBezTo>
                    <a:pt x="7432" y="17761"/>
                    <a:pt x="6503" y="18268"/>
                    <a:pt x="5226" y="18797"/>
                  </a:cubicBezTo>
                  <a:cubicBezTo>
                    <a:pt x="3948" y="19326"/>
                    <a:pt x="2323" y="19876"/>
                    <a:pt x="1394" y="20347"/>
                  </a:cubicBezTo>
                  <a:cubicBezTo>
                    <a:pt x="465" y="20818"/>
                    <a:pt x="232" y="212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251055" y="3920227"/>
              <a:ext cx="102581" cy="39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97" fill="norm" stroke="1" extrusionOk="0">
                  <a:moveTo>
                    <a:pt x="5887" y="9778"/>
                  </a:moveTo>
                  <a:cubicBezTo>
                    <a:pt x="5023" y="11616"/>
                    <a:pt x="4159" y="13454"/>
                    <a:pt x="3943" y="15178"/>
                  </a:cubicBezTo>
                  <a:cubicBezTo>
                    <a:pt x="3727" y="16901"/>
                    <a:pt x="4159" y="18510"/>
                    <a:pt x="4375" y="19659"/>
                  </a:cubicBezTo>
                  <a:cubicBezTo>
                    <a:pt x="4591" y="20808"/>
                    <a:pt x="4591" y="21497"/>
                    <a:pt x="4159" y="21497"/>
                  </a:cubicBezTo>
                  <a:cubicBezTo>
                    <a:pt x="3727" y="21497"/>
                    <a:pt x="2863" y="20808"/>
                    <a:pt x="1999" y="18337"/>
                  </a:cubicBezTo>
                  <a:cubicBezTo>
                    <a:pt x="1135" y="15867"/>
                    <a:pt x="271" y="11616"/>
                    <a:pt x="55" y="8457"/>
                  </a:cubicBezTo>
                  <a:cubicBezTo>
                    <a:pt x="-161" y="5297"/>
                    <a:pt x="271" y="3229"/>
                    <a:pt x="1135" y="1965"/>
                  </a:cubicBezTo>
                  <a:cubicBezTo>
                    <a:pt x="1999" y="701"/>
                    <a:pt x="3295" y="242"/>
                    <a:pt x="5239" y="69"/>
                  </a:cubicBezTo>
                  <a:cubicBezTo>
                    <a:pt x="7183" y="-103"/>
                    <a:pt x="9775" y="12"/>
                    <a:pt x="12583" y="816"/>
                  </a:cubicBezTo>
                  <a:cubicBezTo>
                    <a:pt x="15391" y="1620"/>
                    <a:pt x="18415" y="3114"/>
                    <a:pt x="19927" y="4206"/>
                  </a:cubicBezTo>
                  <a:cubicBezTo>
                    <a:pt x="21439" y="5297"/>
                    <a:pt x="21439" y="5986"/>
                    <a:pt x="18631" y="6733"/>
                  </a:cubicBezTo>
                  <a:cubicBezTo>
                    <a:pt x="15823" y="7480"/>
                    <a:pt x="10207" y="8284"/>
                    <a:pt x="4591" y="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361230" y="4129759"/>
              <a:ext cx="121871" cy="10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832" fill="norm" stroke="1" extrusionOk="0">
                  <a:moveTo>
                    <a:pt x="19208" y="4199"/>
                  </a:moveTo>
                  <a:cubicBezTo>
                    <a:pt x="15483" y="2538"/>
                    <a:pt x="11759" y="876"/>
                    <a:pt x="8966" y="253"/>
                  </a:cubicBezTo>
                  <a:cubicBezTo>
                    <a:pt x="6173" y="-370"/>
                    <a:pt x="4311" y="45"/>
                    <a:pt x="2821" y="2745"/>
                  </a:cubicBezTo>
                  <a:cubicBezTo>
                    <a:pt x="1332" y="5445"/>
                    <a:pt x="214" y="10430"/>
                    <a:pt x="28" y="13961"/>
                  </a:cubicBezTo>
                  <a:cubicBezTo>
                    <a:pt x="-158" y="17492"/>
                    <a:pt x="587" y="19568"/>
                    <a:pt x="1890" y="20399"/>
                  </a:cubicBezTo>
                  <a:cubicBezTo>
                    <a:pt x="3194" y="21230"/>
                    <a:pt x="5056" y="20815"/>
                    <a:pt x="6545" y="19568"/>
                  </a:cubicBezTo>
                  <a:cubicBezTo>
                    <a:pt x="8035" y="18322"/>
                    <a:pt x="9152" y="16245"/>
                    <a:pt x="10083" y="13338"/>
                  </a:cubicBezTo>
                  <a:cubicBezTo>
                    <a:pt x="11014" y="10430"/>
                    <a:pt x="11759" y="6692"/>
                    <a:pt x="12132" y="6484"/>
                  </a:cubicBezTo>
                  <a:cubicBezTo>
                    <a:pt x="12504" y="6276"/>
                    <a:pt x="12504" y="9599"/>
                    <a:pt x="13063" y="12507"/>
                  </a:cubicBezTo>
                  <a:cubicBezTo>
                    <a:pt x="13621" y="15415"/>
                    <a:pt x="14739" y="17907"/>
                    <a:pt x="16228" y="19153"/>
                  </a:cubicBezTo>
                  <a:cubicBezTo>
                    <a:pt x="17718" y="20399"/>
                    <a:pt x="19580" y="20399"/>
                    <a:pt x="21442" y="2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483100" y="4094009"/>
              <a:ext cx="114300" cy="16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0400"/>
                  </a:moveTo>
                  <a:cubicBezTo>
                    <a:pt x="0" y="9067"/>
                    <a:pt x="0" y="7733"/>
                    <a:pt x="1000" y="7333"/>
                  </a:cubicBezTo>
                  <a:cubicBezTo>
                    <a:pt x="2000" y="6933"/>
                    <a:pt x="4000" y="7467"/>
                    <a:pt x="6400" y="8933"/>
                  </a:cubicBezTo>
                  <a:cubicBezTo>
                    <a:pt x="8800" y="10400"/>
                    <a:pt x="11600" y="12800"/>
                    <a:pt x="13000" y="15067"/>
                  </a:cubicBezTo>
                  <a:cubicBezTo>
                    <a:pt x="14400" y="17333"/>
                    <a:pt x="14400" y="19467"/>
                    <a:pt x="13400" y="20533"/>
                  </a:cubicBezTo>
                  <a:cubicBezTo>
                    <a:pt x="12400" y="21600"/>
                    <a:pt x="10400" y="21600"/>
                    <a:pt x="9200" y="20933"/>
                  </a:cubicBezTo>
                  <a:cubicBezTo>
                    <a:pt x="8000" y="20267"/>
                    <a:pt x="7600" y="18933"/>
                    <a:pt x="8600" y="15867"/>
                  </a:cubicBezTo>
                  <a:cubicBezTo>
                    <a:pt x="9600" y="12800"/>
                    <a:pt x="12000" y="8000"/>
                    <a:pt x="14400" y="5067"/>
                  </a:cubicBezTo>
                  <a:cubicBezTo>
                    <a:pt x="16800" y="2133"/>
                    <a:pt x="19200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652433" y="3897159"/>
              <a:ext cx="235978" cy="46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12" fill="norm" stroke="1" extrusionOk="0">
                  <a:moveTo>
                    <a:pt x="8871" y="0"/>
                  </a:moveTo>
                  <a:cubicBezTo>
                    <a:pt x="7714" y="771"/>
                    <a:pt x="6557" y="1543"/>
                    <a:pt x="5786" y="3520"/>
                  </a:cubicBezTo>
                  <a:cubicBezTo>
                    <a:pt x="5014" y="5496"/>
                    <a:pt x="4629" y="8679"/>
                    <a:pt x="4532" y="10704"/>
                  </a:cubicBezTo>
                  <a:cubicBezTo>
                    <a:pt x="4436" y="12729"/>
                    <a:pt x="4629" y="13596"/>
                    <a:pt x="5111" y="14175"/>
                  </a:cubicBezTo>
                  <a:cubicBezTo>
                    <a:pt x="5593" y="14754"/>
                    <a:pt x="6364" y="15043"/>
                    <a:pt x="6846" y="14898"/>
                  </a:cubicBezTo>
                  <a:cubicBezTo>
                    <a:pt x="7329" y="14754"/>
                    <a:pt x="7521" y="14175"/>
                    <a:pt x="7425" y="13355"/>
                  </a:cubicBezTo>
                  <a:cubicBezTo>
                    <a:pt x="7329" y="12536"/>
                    <a:pt x="6943" y="11475"/>
                    <a:pt x="6364" y="10704"/>
                  </a:cubicBezTo>
                  <a:cubicBezTo>
                    <a:pt x="5786" y="9932"/>
                    <a:pt x="5014" y="9450"/>
                    <a:pt x="4050" y="9161"/>
                  </a:cubicBezTo>
                  <a:cubicBezTo>
                    <a:pt x="3086" y="8871"/>
                    <a:pt x="1929" y="8775"/>
                    <a:pt x="1157" y="8968"/>
                  </a:cubicBezTo>
                  <a:cubicBezTo>
                    <a:pt x="386" y="9161"/>
                    <a:pt x="0" y="9643"/>
                    <a:pt x="0" y="10125"/>
                  </a:cubicBezTo>
                  <a:cubicBezTo>
                    <a:pt x="0" y="10607"/>
                    <a:pt x="386" y="11089"/>
                    <a:pt x="1736" y="11330"/>
                  </a:cubicBezTo>
                  <a:cubicBezTo>
                    <a:pt x="3086" y="11571"/>
                    <a:pt x="5400" y="11571"/>
                    <a:pt x="7039" y="11475"/>
                  </a:cubicBezTo>
                  <a:cubicBezTo>
                    <a:pt x="8679" y="11379"/>
                    <a:pt x="9643" y="11186"/>
                    <a:pt x="10607" y="11041"/>
                  </a:cubicBezTo>
                  <a:cubicBezTo>
                    <a:pt x="11571" y="10896"/>
                    <a:pt x="12536" y="10800"/>
                    <a:pt x="12921" y="10993"/>
                  </a:cubicBezTo>
                  <a:cubicBezTo>
                    <a:pt x="13307" y="11186"/>
                    <a:pt x="13114" y="11668"/>
                    <a:pt x="13500" y="11957"/>
                  </a:cubicBezTo>
                  <a:cubicBezTo>
                    <a:pt x="13886" y="12246"/>
                    <a:pt x="14850" y="12343"/>
                    <a:pt x="15814" y="12246"/>
                  </a:cubicBezTo>
                  <a:cubicBezTo>
                    <a:pt x="16779" y="12150"/>
                    <a:pt x="17743" y="11861"/>
                    <a:pt x="18418" y="12054"/>
                  </a:cubicBezTo>
                  <a:cubicBezTo>
                    <a:pt x="19093" y="12246"/>
                    <a:pt x="19479" y="12921"/>
                    <a:pt x="19961" y="14175"/>
                  </a:cubicBezTo>
                  <a:cubicBezTo>
                    <a:pt x="20443" y="15429"/>
                    <a:pt x="21021" y="17261"/>
                    <a:pt x="21311" y="18466"/>
                  </a:cubicBezTo>
                  <a:cubicBezTo>
                    <a:pt x="21600" y="19671"/>
                    <a:pt x="21600" y="20250"/>
                    <a:pt x="21021" y="20732"/>
                  </a:cubicBezTo>
                  <a:cubicBezTo>
                    <a:pt x="20443" y="21214"/>
                    <a:pt x="19286" y="21600"/>
                    <a:pt x="17646" y="21021"/>
                  </a:cubicBezTo>
                  <a:cubicBezTo>
                    <a:pt x="16007" y="20443"/>
                    <a:pt x="13886" y="18900"/>
                    <a:pt x="11764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156199" y="3983943"/>
              <a:ext cx="168157" cy="3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21" fill="norm" stroke="1" extrusionOk="0">
                  <a:moveTo>
                    <a:pt x="4800" y="4464"/>
                  </a:moveTo>
                  <a:cubicBezTo>
                    <a:pt x="5333" y="7920"/>
                    <a:pt x="5867" y="11376"/>
                    <a:pt x="6133" y="13536"/>
                  </a:cubicBezTo>
                  <a:cubicBezTo>
                    <a:pt x="6400" y="15696"/>
                    <a:pt x="6400" y="16560"/>
                    <a:pt x="6400" y="17424"/>
                  </a:cubicBezTo>
                  <a:cubicBezTo>
                    <a:pt x="6400" y="18288"/>
                    <a:pt x="6400" y="19152"/>
                    <a:pt x="5867" y="19296"/>
                  </a:cubicBezTo>
                  <a:cubicBezTo>
                    <a:pt x="5333" y="19440"/>
                    <a:pt x="4267" y="18864"/>
                    <a:pt x="3600" y="16632"/>
                  </a:cubicBezTo>
                  <a:cubicBezTo>
                    <a:pt x="2933" y="14400"/>
                    <a:pt x="2667" y="10512"/>
                    <a:pt x="2533" y="7704"/>
                  </a:cubicBezTo>
                  <a:cubicBezTo>
                    <a:pt x="2400" y="4896"/>
                    <a:pt x="2400" y="3168"/>
                    <a:pt x="2667" y="1944"/>
                  </a:cubicBezTo>
                  <a:cubicBezTo>
                    <a:pt x="2933" y="720"/>
                    <a:pt x="3467" y="0"/>
                    <a:pt x="5467" y="0"/>
                  </a:cubicBezTo>
                  <a:cubicBezTo>
                    <a:pt x="7467" y="0"/>
                    <a:pt x="10933" y="720"/>
                    <a:pt x="13067" y="1872"/>
                  </a:cubicBezTo>
                  <a:cubicBezTo>
                    <a:pt x="15200" y="3024"/>
                    <a:pt x="16000" y="4608"/>
                    <a:pt x="16000" y="5688"/>
                  </a:cubicBezTo>
                  <a:cubicBezTo>
                    <a:pt x="16000" y="6768"/>
                    <a:pt x="15200" y="7344"/>
                    <a:pt x="14133" y="7776"/>
                  </a:cubicBezTo>
                  <a:cubicBezTo>
                    <a:pt x="13067" y="8208"/>
                    <a:pt x="11733" y="8496"/>
                    <a:pt x="11867" y="8784"/>
                  </a:cubicBezTo>
                  <a:cubicBezTo>
                    <a:pt x="12000" y="9072"/>
                    <a:pt x="13600" y="9360"/>
                    <a:pt x="15467" y="10152"/>
                  </a:cubicBezTo>
                  <a:cubicBezTo>
                    <a:pt x="17333" y="10944"/>
                    <a:pt x="19467" y="12240"/>
                    <a:pt x="20533" y="13320"/>
                  </a:cubicBezTo>
                  <a:cubicBezTo>
                    <a:pt x="21600" y="14400"/>
                    <a:pt x="21600" y="15264"/>
                    <a:pt x="18667" y="16632"/>
                  </a:cubicBezTo>
                  <a:cubicBezTo>
                    <a:pt x="15733" y="18000"/>
                    <a:pt x="9867" y="19872"/>
                    <a:pt x="6267" y="20736"/>
                  </a:cubicBezTo>
                  <a:cubicBezTo>
                    <a:pt x="2667" y="21600"/>
                    <a:pt x="1333" y="21456"/>
                    <a:pt x="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301749" y="4944909"/>
              <a:ext cx="22508" cy="4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05" fill="norm" stroke="1" extrusionOk="0">
                  <a:moveTo>
                    <a:pt x="17673" y="0"/>
                  </a:moveTo>
                  <a:cubicBezTo>
                    <a:pt x="19636" y="3365"/>
                    <a:pt x="21600" y="6730"/>
                    <a:pt x="20618" y="9823"/>
                  </a:cubicBezTo>
                  <a:cubicBezTo>
                    <a:pt x="19636" y="12917"/>
                    <a:pt x="15709" y="15739"/>
                    <a:pt x="13745" y="17475"/>
                  </a:cubicBezTo>
                  <a:cubicBezTo>
                    <a:pt x="11782" y="19212"/>
                    <a:pt x="11782" y="19863"/>
                    <a:pt x="10800" y="20460"/>
                  </a:cubicBezTo>
                  <a:cubicBezTo>
                    <a:pt x="9818" y="21057"/>
                    <a:pt x="7855" y="21600"/>
                    <a:pt x="5891" y="21491"/>
                  </a:cubicBezTo>
                  <a:cubicBezTo>
                    <a:pt x="3927" y="21383"/>
                    <a:pt x="1964" y="20623"/>
                    <a:pt x="0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282699" y="4952504"/>
              <a:ext cx="228601" cy="4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5200" y="12452"/>
                    <a:pt x="10400" y="4676"/>
                    <a:pt x="14000" y="1652"/>
                  </a:cubicBezTo>
                  <a:cubicBezTo>
                    <a:pt x="17600" y="-1372"/>
                    <a:pt x="19600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308100" y="5078259"/>
              <a:ext cx="228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000"/>
                    <a:pt x="12400" y="10400"/>
                    <a:pt x="16000" y="6800"/>
                  </a:cubicBezTo>
                  <a:cubicBezTo>
                    <a:pt x="19600" y="3200"/>
                    <a:pt x="206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58800" y="5433859"/>
              <a:ext cx="61785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" y="21474"/>
                    <a:pt x="562" y="21347"/>
                    <a:pt x="829" y="21095"/>
                  </a:cubicBezTo>
                  <a:cubicBezTo>
                    <a:pt x="1095" y="20842"/>
                    <a:pt x="1347" y="20463"/>
                    <a:pt x="1602" y="20021"/>
                  </a:cubicBezTo>
                  <a:cubicBezTo>
                    <a:pt x="1857" y="19579"/>
                    <a:pt x="2116" y="19074"/>
                    <a:pt x="2401" y="18505"/>
                  </a:cubicBezTo>
                  <a:cubicBezTo>
                    <a:pt x="2686" y="17937"/>
                    <a:pt x="2997" y="17305"/>
                    <a:pt x="3289" y="16737"/>
                  </a:cubicBezTo>
                  <a:cubicBezTo>
                    <a:pt x="3582" y="16168"/>
                    <a:pt x="3855" y="15663"/>
                    <a:pt x="4140" y="15221"/>
                  </a:cubicBezTo>
                  <a:cubicBezTo>
                    <a:pt x="4425" y="14779"/>
                    <a:pt x="4721" y="14400"/>
                    <a:pt x="5021" y="14021"/>
                  </a:cubicBezTo>
                  <a:cubicBezTo>
                    <a:pt x="5320" y="13642"/>
                    <a:pt x="5624" y="13263"/>
                    <a:pt x="5898" y="12884"/>
                  </a:cubicBezTo>
                  <a:cubicBezTo>
                    <a:pt x="6171" y="12505"/>
                    <a:pt x="6416" y="12126"/>
                    <a:pt x="6678" y="11811"/>
                  </a:cubicBezTo>
                  <a:cubicBezTo>
                    <a:pt x="6941" y="11495"/>
                    <a:pt x="7222" y="11242"/>
                    <a:pt x="7496" y="10926"/>
                  </a:cubicBezTo>
                  <a:cubicBezTo>
                    <a:pt x="7770" y="10611"/>
                    <a:pt x="8036" y="10232"/>
                    <a:pt x="8303" y="9916"/>
                  </a:cubicBezTo>
                  <a:cubicBezTo>
                    <a:pt x="8569" y="9600"/>
                    <a:pt x="8835" y="9347"/>
                    <a:pt x="9102" y="9095"/>
                  </a:cubicBezTo>
                  <a:cubicBezTo>
                    <a:pt x="9368" y="8842"/>
                    <a:pt x="9635" y="8589"/>
                    <a:pt x="9919" y="8337"/>
                  </a:cubicBezTo>
                  <a:cubicBezTo>
                    <a:pt x="10204" y="8084"/>
                    <a:pt x="10508" y="7832"/>
                    <a:pt x="10800" y="7579"/>
                  </a:cubicBezTo>
                  <a:cubicBezTo>
                    <a:pt x="11092" y="7326"/>
                    <a:pt x="11373" y="7074"/>
                    <a:pt x="11651" y="6821"/>
                  </a:cubicBezTo>
                  <a:cubicBezTo>
                    <a:pt x="11928" y="6568"/>
                    <a:pt x="12202" y="6316"/>
                    <a:pt x="12476" y="6063"/>
                  </a:cubicBezTo>
                  <a:cubicBezTo>
                    <a:pt x="12750" y="5811"/>
                    <a:pt x="13024" y="5558"/>
                    <a:pt x="13309" y="5305"/>
                  </a:cubicBezTo>
                  <a:cubicBezTo>
                    <a:pt x="13593" y="5053"/>
                    <a:pt x="13889" y="4800"/>
                    <a:pt x="14174" y="4611"/>
                  </a:cubicBezTo>
                  <a:cubicBezTo>
                    <a:pt x="14459" y="4421"/>
                    <a:pt x="14733" y="4295"/>
                    <a:pt x="15003" y="4105"/>
                  </a:cubicBezTo>
                  <a:cubicBezTo>
                    <a:pt x="15273" y="3916"/>
                    <a:pt x="15540" y="3663"/>
                    <a:pt x="15806" y="3474"/>
                  </a:cubicBezTo>
                  <a:cubicBezTo>
                    <a:pt x="16072" y="3284"/>
                    <a:pt x="16339" y="3158"/>
                    <a:pt x="16609" y="3095"/>
                  </a:cubicBezTo>
                  <a:cubicBezTo>
                    <a:pt x="16879" y="3032"/>
                    <a:pt x="17153" y="3032"/>
                    <a:pt x="17445" y="3032"/>
                  </a:cubicBezTo>
                  <a:cubicBezTo>
                    <a:pt x="17737" y="3032"/>
                    <a:pt x="18048" y="3032"/>
                    <a:pt x="18351" y="3032"/>
                  </a:cubicBezTo>
                  <a:cubicBezTo>
                    <a:pt x="18655" y="3032"/>
                    <a:pt x="18951" y="3032"/>
                    <a:pt x="19228" y="2905"/>
                  </a:cubicBezTo>
                  <a:cubicBezTo>
                    <a:pt x="19506" y="2779"/>
                    <a:pt x="19765" y="2526"/>
                    <a:pt x="20028" y="2274"/>
                  </a:cubicBezTo>
                  <a:cubicBezTo>
                    <a:pt x="20290" y="2021"/>
                    <a:pt x="20557" y="1768"/>
                    <a:pt x="20819" y="1389"/>
                  </a:cubicBezTo>
                  <a:cubicBezTo>
                    <a:pt x="21082" y="1011"/>
                    <a:pt x="21341" y="5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136650" y="6076207"/>
              <a:ext cx="323850" cy="31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2892"/>
                  </a:moveTo>
                  <a:cubicBezTo>
                    <a:pt x="141" y="14476"/>
                    <a:pt x="282" y="16060"/>
                    <a:pt x="424" y="16924"/>
                  </a:cubicBezTo>
                  <a:cubicBezTo>
                    <a:pt x="565" y="17788"/>
                    <a:pt x="706" y="17932"/>
                    <a:pt x="1200" y="15556"/>
                  </a:cubicBezTo>
                  <a:cubicBezTo>
                    <a:pt x="1694" y="13180"/>
                    <a:pt x="2541" y="8284"/>
                    <a:pt x="3106" y="5476"/>
                  </a:cubicBezTo>
                  <a:cubicBezTo>
                    <a:pt x="3671" y="2668"/>
                    <a:pt x="3953" y="1948"/>
                    <a:pt x="4306" y="1876"/>
                  </a:cubicBezTo>
                  <a:cubicBezTo>
                    <a:pt x="4659" y="1804"/>
                    <a:pt x="5082" y="2380"/>
                    <a:pt x="5859" y="3748"/>
                  </a:cubicBezTo>
                  <a:cubicBezTo>
                    <a:pt x="6635" y="5116"/>
                    <a:pt x="7765" y="7276"/>
                    <a:pt x="8682" y="8428"/>
                  </a:cubicBezTo>
                  <a:cubicBezTo>
                    <a:pt x="9600" y="9580"/>
                    <a:pt x="10306" y="9724"/>
                    <a:pt x="10941" y="9508"/>
                  </a:cubicBezTo>
                  <a:cubicBezTo>
                    <a:pt x="11576" y="9292"/>
                    <a:pt x="12141" y="8716"/>
                    <a:pt x="12918" y="7420"/>
                  </a:cubicBezTo>
                  <a:cubicBezTo>
                    <a:pt x="13694" y="6124"/>
                    <a:pt x="14682" y="4108"/>
                    <a:pt x="15529" y="2596"/>
                  </a:cubicBezTo>
                  <a:cubicBezTo>
                    <a:pt x="16376" y="1084"/>
                    <a:pt x="17082" y="76"/>
                    <a:pt x="17506" y="4"/>
                  </a:cubicBezTo>
                  <a:cubicBezTo>
                    <a:pt x="17929" y="-68"/>
                    <a:pt x="18071" y="796"/>
                    <a:pt x="18353" y="3316"/>
                  </a:cubicBezTo>
                  <a:cubicBezTo>
                    <a:pt x="18635" y="5836"/>
                    <a:pt x="19059" y="10012"/>
                    <a:pt x="19624" y="13324"/>
                  </a:cubicBezTo>
                  <a:cubicBezTo>
                    <a:pt x="20188" y="16636"/>
                    <a:pt x="20894" y="19084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71500" y="6164109"/>
              <a:ext cx="6464300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" y="21138"/>
                    <a:pt x="240" y="20675"/>
                    <a:pt x="389" y="20312"/>
                  </a:cubicBezTo>
                  <a:cubicBezTo>
                    <a:pt x="538" y="19949"/>
                    <a:pt x="714" y="19684"/>
                    <a:pt x="912" y="19387"/>
                  </a:cubicBezTo>
                  <a:cubicBezTo>
                    <a:pt x="1110" y="19090"/>
                    <a:pt x="1330" y="18760"/>
                    <a:pt x="1560" y="18396"/>
                  </a:cubicBezTo>
                  <a:cubicBezTo>
                    <a:pt x="1789" y="18033"/>
                    <a:pt x="2030" y="17637"/>
                    <a:pt x="2281" y="17273"/>
                  </a:cubicBezTo>
                  <a:cubicBezTo>
                    <a:pt x="2532" y="16910"/>
                    <a:pt x="2794" y="16580"/>
                    <a:pt x="3077" y="16250"/>
                  </a:cubicBezTo>
                  <a:cubicBezTo>
                    <a:pt x="3360" y="15919"/>
                    <a:pt x="3664" y="15589"/>
                    <a:pt x="3947" y="15292"/>
                  </a:cubicBezTo>
                  <a:cubicBezTo>
                    <a:pt x="4229" y="14994"/>
                    <a:pt x="4491" y="14730"/>
                    <a:pt x="4774" y="14433"/>
                  </a:cubicBezTo>
                  <a:cubicBezTo>
                    <a:pt x="5057" y="14136"/>
                    <a:pt x="5361" y="13806"/>
                    <a:pt x="5633" y="13508"/>
                  </a:cubicBezTo>
                  <a:cubicBezTo>
                    <a:pt x="5906" y="13211"/>
                    <a:pt x="6146" y="12947"/>
                    <a:pt x="6394" y="12716"/>
                  </a:cubicBezTo>
                  <a:cubicBezTo>
                    <a:pt x="6641" y="12484"/>
                    <a:pt x="6896" y="12286"/>
                    <a:pt x="7158" y="12088"/>
                  </a:cubicBezTo>
                  <a:cubicBezTo>
                    <a:pt x="7419" y="11890"/>
                    <a:pt x="7688" y="11692"/>
                    <a:pt x="7950" y="11494"/>
                  </a:cubicBezTo>
                  <a:cubicBezTo>
                    <a:pt x="8211" y="11295"/>
                    <a:pt x="8466" y="11097"/>
                    <a:pt x="8721" y="10932"/>
                  </a:cubicBezTo>
                  <a:cubicBezTo>
                    <a:pt x="8975" y="10767"/>
                    <a:pt x="9230" y="10635"/>
                    <a:pt x="9495" y="10470"/>
                  </a:cubicBezTo>
                  <a:cubicBezTo>
                    <a:pt x="9760" y="10305"/>
                    <a:pt x="10036" y="10106"/>
                    <a:pt x="10312" y="9908"/>
                  </a:cubicBezTo>
                  <a:cubicBezTo>
                    <a:pt x="10588" y="9710"/>
                    <a:pt x="10864" y="9512"/>
                    <a:pt x="11143" y="9314"/>
                  </a:cubicBezTo>
                  <a:cubicBezTo>
                    <a:pt x="11422" y="9116"/>
                    <a:pt x="11705" y="8917"/>
                    <a:pt x="11988" y="8719"/>
                  </a:cubicBezTo>
                  <a:cubicBezTo>
                    <a:pt x="12271" y="8521"/>
                    <a:pt x="12554" y="8323"/>
                    <a:pt x="12837" y="8125"/>
                  </a:cubicBezTo>
                  <a:cubicBezTo>
                    <a:pt x="13120" y="7927"/>
                    <a:pt x="13403" y="7728"/>
                    <a:pt x="13693" y="7530"/>
                  </a:cubicBezTo>
                  <a:cubicBezTo>
                    <a:pt x="13983" y="7332"/>
                    <a:pt x="14280" y="7134"/>
                    <a:pt x="14566" y="6936"/>
                  </a:cubicBezTo>
                  <a:cubicBezTo>
                    <a:pt x="14853" y="6738"/>
                    <a:pt x="15128" y="6539"/>
                    <a:pt x="15401" y="6374"/>
                  </a:cubicBezTo>
                  <a:cubicBezTo>
                    <a:pt x="15673" y="6209"/>
                    <a:pt x="15942" y="6077"/>
                    <a:pt x="16207" y="5912"/>
                  </a:cubicBezTo>
                  <a:cubicBezTo>
                    <a:pt x="16472" y="5747"/>
                    <a:pt x="16734" y="5549"/>
                    <a:pt x="16982" y="5350"/>
                  </a:cubicBezTo>
                  <a:cubicBezTo>
                    <a:pt x="17229" y="5152"/>
                    <a:pt x="17462" y="4954"/>
                    <a:pt x="17728" y="4756"/>
                  </a:cubicBezTo>
                  <a:cubicBezTo>
                    <a:pt x="17993" y="4558"/>
                    <a:pt x="18290" y="4360"/>
                    <a:pt x="18573" y="4095"/>
                  </a:cubicBezTo>
                  <a:cubicBezTo>
                    <a:pt x="18856" y="3831"/>
                    <a:pt x="19125" y="3501"/>
                    <a:pt x="19386" y="3171"/>
                  </a:cubicBezTo>
                  <a:cubicBezTo>
                    <a:pt x="19648" y="2840"/>
                    <a:pt x="19903" y="2510"/>
                    <a:pt x="20157" y="2213"/>
                  </a:cubicBezTo>
                  <a:cubicBezTo>
                    <a:pt x="20412" y="1916"/>
                    <a:pt x="20666" y="1651"/>
                    <a:pt x="20907" y="1288"/>
                  </a:cubicBezTo>
                  <a:cubicBezTo>
                    <a:pt x="21147" y="925"/>
                    <a:pt x="21374" y="4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455120" y="3712754"/>
              <a:ext cx="234481" cy="319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64" fill="norm" stroke="1" extrusionOk="0">
                  <a:moveTo>
                    <a:pt x="21557" y="216"/>
                  </a:moveTo>
                  <a:cubicBezTo>
                    <a:pt x="21557" y="116"/>
                    <a:pt x="21557" y="16"/>
                    <a:pt x="21362" y="1"/>
                  </a:cubicBezTo>
                  <a:cubicBezTo>
                    <a:pt x="21168" y="-13"/>
                    <a:pt x="20779" y="58"/>
                    <a:pt x="20681" y="337"/>
                  </a:cubicBezTo>
                  <a:cubicBezTo>
                    <a:pt x="20584" y="616"/>
                    <a:pt x="20779" y="1101"/>
                    <a:pt x="20876" y="1623"/>
                  </a:cubicBezTo>
                  <a:cubicBezTo>
                    <a:pt x="20973" y="2144"/>
                    <a:pt x="20973" y="2701"/>
                    <a:pt x="20681" y="3251"/>
                  </a:cubicBezTo>
                  <a:cubicBezTo>
                    <a:pt x="20389" y="3801"/>
                    <a:pt x="19806" y="4344"/>
                    <a:pt x="19416" y="4873"/>
                  </a:cubicBezTo>
                  <a:cubicBezTo>
                    <a:pt x="19027" y="5401"/>
                    <a:pt x="18833" y="5916"/>
                    <a:pt x="18541" y="6444"/>
                  </a:cubicBezTo>
                  <a:cubicBezTo>
                    <a:pt x="18249" y="6973"/>
                    <a:pt x="17860" y="7516"/>
                    <a:pt x="17471" y="8080"/>
                  </a:cubicBezTo>
                  <a:cubicBezTo>
                    <a:pt x="17081" y="8644"/>
                    <a:pt x="16692" y="9230"/>
                    <a:pt x="16400" y="9808"/>
                  </a:cubicBezTo>
                  <a:cubicBezTo>
                    <a:pt x="16108" y="10387"/>
                    <a:pt x="15914" y="10958"/>
                    <a:pt x="15525" y="11537"/>
                  </a:cubicBezTo>
                  <a:cubicBezTo>
                    <a:pt x="15135" y="12116"/>
                    <a:pt x="14552" y="12701"/>
                    <a:pt x="13773" y="13273"/>
                  </a:cubicBezTo>
                  <a:cubicBezTo>
                    <a:pt x="12995" y="13844"/>
                    <a:pt x="12022" y="14401"/>
                    <a:pt x="11049" y="14966"/>
                  </a:cubicBezTo>
                  <a:cubicBezTo>
                    <a:pt x="10076" y="15530"/>
                    <a:pt x="9103" y="16101"/>
                    <a:pt x="8130" y="16666"/>
                  </a:cubicBezTo>
                  <a:cubicBezTo>
                    <a:pt x="7157" y="17230"/>
                    <a:pt x="6184" y="17787"/>
                    <a:pt x="5211" y="18351"/>
                  </a:cubicBezTo>
                  <a:cubicBezTo>
                    <a:pt x="4238" y="18916"/>
                    <a:pt x="3265" y="19487"/>
                    <a:pt x="2389" y="19994"/>
                  </a:cubicBezTo>
                  <a:cubicBezTo>
                    <a:pt x="1514" y="20501"/>
                    <a:pt x="735" y="20944"/>
                    <a:pt x="346" y="21216"/>
                  </a:cubicBezTo>
                  <a:cubicBezTo>
                    <a:pt x="-43" y="21487"/>
                    <a:pt x="-43" y="21587"/>
                    <a:pt x="54" y="21558"/>
                  </a:cubicBezTo>
                  <a:cubicBezTo>
                    <a:pt x="152" y="21530"/>
                    <a:pt x="346" y="21373"/>
                    <a:pt x="541" y="212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902589" y="3859059"/>
              <a:ext cx="91811" cy="366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72" fill="norm" stroke="1" extrusionOk="0">
                  <a:moveTo>
                    <a:pt x="8038" y="0"/>
                  </a:moveTo>
                  <a:cubicBezTo>
                    <a:pt x="6566" y="3103"/>
                    <a:pt x="5093" y="6207"/>
                    <a:pt x="3620" y="9434"/>
                  </a:cubicBezTo>
                  <a:cubicBezTo>
                    <a:pt x="2148" y="12662"/>
                    <a:pt x="675" y="16014"/>
                    <a:pt x="184" y="18062"/>
                  </a:cubicBezTo>
                  <a:cubicBezTo>
                    <a:pt x="-307" y="20110"/>
                    <a:pt x="184" y="20855"/>
                    <a:pt x="1657" y="21228"/>
                  </a:cubicBezTo>
                  <a:cubicBezTo>
                    <a:pt x="3129" y="21600"/>
                    <a:pt x="5584" y="21600"/>
                    <a:pt x="9020" y="20855"/>
                  </a:cubicBezTo>
                  <a:cubicBezTo>
                    <a:pt x="12457" y="20110"/>
                    <a:pt x="16875" y="18621"/>
                    <a:pt x="19084" y="17566"/>
                  </a:cubicBezTo>
                  <a:cubicBezTo>
                    <a:pt x="21293" y="16510"/>
                    <a:pt x="21293" y="15890"/>
                    <a:pt x="21293" y="152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855696" y="4036859"/>
              <a:ext cx="237442" cy="13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46" fill="norm" stroke="1" extrusionOk="0">
                  <a:moveTo>
                    <a:pt x="5595" y="5982"/>
                  </a:moveTo>
                  <a:cubicBezTo>
                    <a:pt x="4458" y="5649"/>
                    <a:pt x="3322" y="5317"/>
                    <a:pt x="2185" y="5151"/>
                  </a:cubicBezTo>
                  <a:cubicBezTo>
                    <a:pt x="1048" y="4985"/>
                    <a:pt x="-89" y="4985"/>
                    <a:pt x="6" y="4652"/>
                  </a:cubicBezTo>
                  <a:cubicBezTo>
                    <a:pt x="100" y="4320"/>
                    <a:pt x="1427" y="3655"/>
                    <a:pt x="4458" y="3157"/>
                  </a:cubicBezTo>
                  <a:cubicBezTo>
                    <a:pt x="7490" y="2658"/>
                    <a:pt x="12227" y="2326"/>
                    <a:pt x="14500" y="2160"/>
                  </a:cubicBezTo>
                  <a:cubicBezTo>
                    <a:pt x="16774" y="1994"/>
                    <a:pt x="16585" y="1994"/>
                    <a:pt x="16016" y="3489"/>
                  </a:cubicBezTo>
                  <a:cubicBezTo>
                    <a:pt x="15448" y="4985"/>
                    <a:pt x="14500" y="7975"/>
                    <a:pt x="14311" y="11132"/>
                  </a:cubicBezTo>
                  <a:cubicBezTo>
                    <a:pt x="14122" y="14289"/>
                    <a:pt x="14690" y="17612"/>
                    <a:pt x="15448" y="19440"/>
                  </a:cubicBezTo>
                  <a:cubicBezTo>
                    <a:pt x="16206" y="21268"/>
                    <a:pt x="17153" y="21600"/>
                    <a:pt x="18290" y="20105"/>
                  </a:cubicBezTo>
                  <a:cubicBezTo>
                    <a:pt x="19427" y="18609"/>
                    <a:pt x="20753" y="15286"/>
                    <a:pt x="21132" y="11631"/>
                  </a:cubicBezTo>
                  <a:cubicBezTo>
                    <a:pt x="21511" y="7975"/>
                    <a:pt x="20943" y="3988"/>
                    <a:pt x="203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197963" y="3827309"/>
              <a:ext cx="63138" cy="34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62" fill="norm" stroke="1" extrusionOk="0">
                  <a:moveTo>
                    <a:pt x="17156" y="0"/>
                  </a:moveTo>
                  <a:cubicBezTo>
                    <a:pt x="13556" y="0"/>
                    <a:pt x="9956" y="0"/>
                    <a:pt x="7436" y="395"/>
                  </a:cubicBezTo>
                  <a:cubicBezTo>
                    <a:pt x="4916" y="790"/>
                    <a:pt x="3476" y="1580"/>
                    <a:pt x="2396" y="4478"/>
                  </a:cubicBezTo>
                  <a:cubicBezTo>
                    <a:pt x="1316" y="7376"/>
                    <a:pt x="596" y="12380"/>
                    <a:pt x="236" y="15278"/>
                  </a:cubicBezTo>
                  <a:cubicBezTo>
                    <a:pt x="-124" y="18176"/>
                    <a:pt x="-124" y="18966"/>
                    <a:pt x="596" y="19690"/>
                  </a:cubicBezTo>
                  <a:cubicBezTo>
                    <a:pt x="1316" y="20415"/>
                    <a:pt x="2756" y="21073"/>
                    <a:pt x="5276" y="21337"/>
                  </a:cubicBezTo>
                  <a:cubicBezTo>
                    <a:pt x="7796" y="21600"/>
                    <a:pt x="11396" y="21468"/>
                    <a:pt x="14276" y="20744"/>
                  </a:cubicBezTo>
                  <a:cubicBezTo>
                    <a:pt x="17156" y="20020"/>
                    <a:pt x="19316" y="18702"/>
                    <a:pt x="21476" y="17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139318" y="3806120"/>
              <a:ext cx="375783" cy="32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89" fill="norm" stroke="1" extrusionOk="0">
                  <a:moveTo>
                    <a:pt x="3706" y="16236"/>
                  </a:moveTo>
                  <a:cubicBezTo>
                    <a:pt x="2856" y="16236"/>
                    <a:pt x="2007" y="16236"/>
                    <a:pt x="1279" y="16236"/>
                  </a:cubicBezTo>
                  <a:cubicBezTo>
                    <a:pt x="551" y="16236"/>
                    <a:pt x="-56" y="16236"/>
                    <a:pt x="5" y="16305"/>
                  </a:cubicBezTo>
                  <a:cubicBezTo>
                    <a:pt x="65" y="16374"/>
                    <a:pt x="793" y="16511"/>
                    <a:pt x="2553" y="16511"/>
                  </a:cubicBezTo>
                  <a:cubicBezTo>
                    <a:pt x="4313" y="16511"/>
                    <a:pt x="7104" y="16374"/>
                    <a:pt x="8863" y="16236"/>
                  </a:cubicBezTo>
                  <a:cubicBezTo>
                    <a:pt x="10623" y="16099"/>
                    <a:pt x="11351" y="15961"/>
                    <a:pt x="11957" y="15686"/>
                  </a:cubicBezTo>
                  <a:cubicBezTo>
                    <a:pt x="12564" y="15411"/>
                    <a:pt x="13050" y="14998"/>
                    <a:pt x="12989" y="14792"/>
                  </a:cubicBezTo>
                  <a:cubicBezTo>
                    <a:pt x="12928" y="14585"/>
                    <a:pt x="12322" y="14585"/>
                    <a:pt x="11654" y="14792"/>
                  </a:cubicBezTo>
                  <a:cubicBezTo>
                    <a:pt x="10987" y="14998"/>
                    <a:pt x="10259" y="15411"/>
                    <a:pt x="9652" y="15961"/>
                  </a:cubicBezTo>
                  <a:cubicBezTo>
                    <a:pt x="9045" y="16511"/>
                    <a:pt x="8560" y="17199"/>
                    <a:pt x="8378" y="17887"/>
                  </a:cubicBezTo>
                  <a:cubicBezTo>
                    <a:pt x="8196" y="18575"/>
                    <a:pt x="8317" y="19263"/>
                    <a:pt x="8681" y="19607"/>
                  </a:cubicBezTo>
                  <a:cubicBezTo>
                    <a:pt x="9045" y="19951"/>
                    <a:pt x="9652" y="19951"/>
                    <a:pt x="10198" y="19744"/>
                  </a:cubicBezTo>
                  <a:cubicBezTo>
                    <a:pt x="10744" y="19538"/>
                    <a:pt x="11229" y="19125"/>
                    <a:pt x="11654" y="18644"/>
                  </a:cubicBezTo>
                  <a:cubicBezTo>
                    <a:pt x="12079" y="18162"/>
                    <a:pt x="12443" y="17612"/>
                    <a:pt x="12504" y="17681"/>
                  </a:cubicBezTo>
                  <a:cubicBezTo>
                    <a:pt x="12564" y="17750"/>
                    <a:pt x="12322" y="18437"/>
                    <a:pt x="12564" y="18850"/>
                  </a:cubicBezTo>
                  <a:cubicBezTo>
                    <a:pt x="12807" y="19263"/>
                    <a:pt x="13535" y="19400"/>
                    <a:pt x="14384" y="18988"/>
                  </a:cubicBezTo>
                  <a:cubicBezTo>
                    <a:pt x="15234" y="18575"/>
                    <a:pt x="16205" y="17612"/>
                    <a:pt x="17175" y="15135"/>
                  </a:cubicBezTo>
                  <a:cubicBezTo>
                    <a:pt x="18146" y="12659"/>
                    <a:pt x="19117" y="8669"/>
                    <a:pt x="19724" y="5711"/>
                  </a:cubicBezTo>
                  <a:cubicBezTo>
                    <a:pt x="20331" y="2753"/>
                    <a:pt x="20573" y="827"/>
                    <a:pt x="20634" y="208"/>
                  </a:cubicBezTo>
                  <a:cubicBezTo>
                    <a:pt x="20695" y="-411"/>
                    <a:pt x="20573" y="277"/>
                    <a:pt x="20209" y="3304"/>
                  </a:cubicBezTo>
                  <a:cubicBezTo>
                    <a:pt x="19845" y="6330"/>
                    <a:pt x="19238" y="11696"/>
                    <a:pt x="18935" y="14792"/>
                  </a:cubicBezTo>
                  <a:cubicBezTo>
                    <a:pt x="18632" y="17887"/>
                    <a:pt x="18632" y="18713"/>
                    <a:pt x="19117" y="19400"/>
                  </a:cubicBezTo>
                  <a:cubicBezTo>
                    <a:pt x="19602" y="20088"/>
                    <a:pt x="20573" y="20639"/>
                    <a:pt x="21544" y="211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822793" y="3795559"/>
              <a:ext cx="980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5695" y="2700"/>
                    <a:pt x="11375" y="5400"/>
                    <a:pt x="7055" y="8679"/>
                  </a:cubicBezTo>
                  <a:cubicBezTo>
                    <a:pt x="2735" y="11957"/>
                    <a:pt x="-1585" y="15814"/>
                    <a:pt x="575" y="18064"/>
                  </a:cubicBezTo>
                  <a:cubicBezTo>
                    <a:pt x="2735" y="20314"/>
                    <a:pt x="11375" y="2095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717169" y="4081309"/>
              <a:ext cx="1471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0"/>
                  </a:moveTo>
                  <a:cubicBezTo>
                    <a:pt x="2016" y="1800"/>
                    <a:pt x="165" y="3600"/>
                    <a:pt x="10" y="6300"/>
                  </a:cubicBezTo>
                  <a:cubicBezTo>
                    <a:pt x="-144" y="9000"/>
                    <a:pt x="1399" y="12600"/>
                    <a:pt x="5256" y="15300"/>
                  </a:cubicBezTo>
                  <a:cubicBezTo>
                    <a:pt x="9113" y="18000"/>
                    <a:pt x="15285" y="19800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794500" y="4087659"/>
              <a:ext cx="1206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4800"/>
                    <a:pt x="8716" y="9600"/>
                    <a:pt x="5116" y="13200"/>
                  </a:cubicBezTo>
                  <a:cubicBezTo>
                    <a:pt x="1516" y="16800"/>
                    <a:pt x="758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76828" y="6913409"/>
              <a:ext cx="215372" cy="43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99" fill="norm" stroke="1" extrusionOk="0">
                  <a:moveTo>
                    <a:pt x="8126" y="0"/>
                  </a:moveTo>
                  <a:cubicBezTo>
                    <a:pt x="7288" y="315"/>
                    <a:pt x="6449" y="629"/>
                    <a:pt x="5924" y="1520"/>
                  </a:cubicBezTo>
                  <a:cubicBezTo>
                    <a:pt x="5400" y="2412"/>
                    <a:pt x="5190" y="3880"/>
                    <a:pt x="4771" y="6501"/>
                  </a:cubicBezTo>
                  <a:cubicBezTo>
                    <a:pt x="4352" y="9122"/>
                    <a:pt x="3722" y="12897"/>
                    <a:pt x="3408" y="15361"/>
                  </a:cubicBezTo>
                  <a:cubicBezTo>
                    <a:pt x="3093" y="17825"/>
                    <a:pt x="3093" y="18979"/>
                    <a:pt x="3408" y="19817"/>
                  </a:cubicBezTo>
                  <a:cubicBezTo>
                    <a:pt x="3722" y="20656"/>
                    <a:pt x="4352" y="21181"/>
                    <a:pt x="5295" y="21390"/>
                  </a:cubicBezTo>
                  <a:cubicBezTo>
                    <a:pt x="6239" y="21600"/>
                    <a:pt x="7497" y="21495"/>
                    <a:pt x="8441" y="21181"/>
                  </a:cubicBezTo>
                  <a:cubicBezTo>
                    <a:pt x="9385" y="20866"/>
                    <a:pt x="10014" y="20342"/>
                    <a:pt x="10328" y="19555"/>
                  </a:cubicBezTo>
                  <a:cubicBezTo>
                    <a:pt x="10643" y="18769"/>
                    <a:pt x="10643" y="17720"/>
                    <a:pt x="9489" y="16724"/>
                  </a:cubicBezTo>
                  <a:cubicBezTo>
                    <a:pt x="8336" y="15728"/>
                    <a:pt x="6029" y="14784"/>
                    <a:pt x="4037" y="14313"/>
                  </a:cubicBezTo>
                  <a:cubicBezTo>
                    <a:pt x="2045" y="13841"/>
                    <a:pt x="367" y="13841"/>
                    <a:pt x="53" y="13841"/>
                  </a:cubicBezTo>
                  <a:cubicBezTo>
                    <a:pt x="-262" y="13841"/>
                    <a:pt x="787" y="13841"/>
                    <a:pt x="4561" y="13788"/>
                  </a:cubicBezTo>
                  <a:cubicBezTo>
                    <a:pt x="8336" y="13736"/>
                    <a:pt x="14837" y="13631"/>
                    <a:pt x="21338" y="13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50395" y="7171866"/>
              <a:ext cx="101850" cy="10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0881" fill="norm" stroke="1" extrusionOk="0">
                  <a:moveTo>
                    <a:pt x="18900" y="372"/>
                  </a:moveTo>
                  <a:cubicBezTo>
                    <a:pt x="16740" y="-44"/>
                    <a:pt x="14580" y="-459"/>
                    <a:pt x="11340" y="1203"/>
                  </a:cubicBezTo>
                  <a:cubicBezTo>
                    <a:pt x="8100" y="2864"/>
                    <a:pt x="3780" y="6603"/>
                    <a:pt x="1620" y="9718"/>
                  </a:cubicBezTo>
                  <a:cubicBezTo>
                    <a:pt x="-540" y="12833"/>
                    <a:pt x="-540" y="15326"/>
                    <a:pt x="1620" y="17195"/>
                  </a:cubicBezTo>
                  <a:cubicBezTo>
                    <a:pt x="3780" y="19064"/>
                    <a:pt x="8100" y="20310"/>
                    <a:pt x="11556" y="20726"/>
                  </a:cubicBezTo>
                  <a:cubicBezTo>
                    <a:pt x="15012" y="21141"/>
                    <a:pt x="17604" y="20726"/>
                    <a:pt x="19116" y="19479"/>
                  </a:cubicBezTo>
                  <a:cubicBezTo>
                    <a:pt x="20628" y="18233"/>
                    <a:pt x="21060" y="16156"/>
                    <a:pt x="20628" y="13456"/>
                  </a:cubicBezTo>
                  <a:cubicBezTo>
                    <a:pt x="20196" y="10756"/>
                    <a:pt x="18900" y="7433"/>
                    <a:pt x="17604" y="4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263649" y="6946868"/>
              <a:ext cx="50801" cy="36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2896"/>
                  </a:moveTo>
                  <a:cubicBezTo>
                    <a:pt x="21600" y="2146"/>
                    <a:pt x="21600" y="1397"/>
                    <a:pt x="19800" y="835"/>
                  </a:cubicBezTo>
                  <a:cubicBezTo>
                    <a:pt x="18000" y="274"/>
                    <a:pt x="14400" y="-101"/>
                    <a:pt x="12150" y="24"/>
                  </a:cubicBezTo>
                  <a:cubicBezTo>
                    <a:pt x="9900" y="149"/>
                    <a:pt x="9000" y="773"/>
                    <a:pt x="7200" y="3020"/>
                  </a:cubicBezTo>
                  <a:cubicBezTo>
                    <a:pt x="5400" y="5268"/>
                    <a:pt x="2700" y="9138"/>
                    <a:pt x="1350" y="12135"/>
                  </a:cubicBezTo>
                  <a:cubicBezTo>
                    <a:pt x="0" y="15131"/>
                    <a:pt x="0" y="17254"/>
                    <a:pt x="0" y="18690"/>
                  </a:cubicBezTo>
                  <a:cubicBezTo>
                    <a:pt x="0" y="20126"/>
                    <a:pt x="0" y="20875"/>
                    <a:pt x="2250" y="21187"/>
                  </a:cubicBezTo>
                  <a:cubicBezTo>
                    <a:pt x="4500" y="21499"/>
                    <a:pt x="9000" y="21374"/>
                    <a:pt x="13500" y="212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220418" y="6960949"/>
              <a:ext cx="290089" cy="36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43" fill="norm" stroke="1" extrusionOk="0">
                  <a:moveTo>
                    <a:pt x="3174" y="12928"/>
                  </a:moveTo>
                  <a:cubicBezTo>
                    <a:pt x="1775" y="12928"/>
                    <a:pt x="377" y="12928"/>
                    <a:pt x="66" y="12990"/>
                  </a:cubicBezTo>
                  <a:cubicBezTo>
                    <a:pt x="-245" y="13053"/>
                    <a:pt x="532" y="13178"/>
                    <a:pt x="2630" y="13240"/>
                  </a:cubicBezTo>
                  <a:cubicBezTo>
                    <a:pt x="4728" y="13303"/>
                    <a:pt x="8146" y="13303"/>
                    <a:pt x="10244" y="13303"/>
                  </a:cubicBezTo>
                  <a:cubicBezTo>
                    <a:pt x="12342" y="13303"/>
                    <a:pt x="13119" y="13303"/>
                    <a:pt x="13197" y="13115"/>
                  </a:cubicBezTo>
                  <a:cubicBezTo>
                    <a:pt x="13274" y="12928"/>
                    <a:pt x="12653" y="12553"/>
                    <a:pt x="11954" y="12553"/>
                  </a:cubicBezTo>
                  <a:cubicBezTo>
                    <a:pt x="11254" y="12553"/>
                    <a:pt x="10477" y="12928"/>
                    <a:pt x="9856" y="13365"/>
                  </a:cubicBezTo>
                  <a:cubicBezTo>
                    <a:pt x="9234" y="13802"/>
                    <a:pt x="8768" y="14301"/>
                    <a:pt x="8535" y="14863"/>
                  </a:cubicBezTo>
                  <a:cubicBezTo>
                    <a:pt x="8302" y="15425"/>
                    <a:pt x="8302" y="16049"/>
                    <a:pt x="8690" y="16237"/>
                  </a:cubicBezTo>
                  <a:cubicBezTo>
                    <a:pt x="9079" y="16424"/>
                    <a:pt x="9856" y="16174"/>
                    <a:pt x="10633" y="16174"/>
                  </a:cubicBezTo>
                  <a:cubicBezTo>
                    <a:pt x="11410" y="16174"/>
                    <a:pt x="12187" y="16424"/>
                    <a:pt x="12964" y="16424"/>
                  </a:cubicBezTo>
                  <a:cubicBezTo>
                    <a:pt x="13741" y="16424"/>
                    <a:pt x="14518" y="16174"/>
                    <a:pt x="15683" y="14738"/>
                  </a:cubicBezTo>
                  <a:cubicBezTo>
                    <a:pt x="16849" y="13303"/>
                    <a:pt x="18402" y="10681"/>
                    <a:pt x="19413" y="8246"/>
                  </a:cubicBezTo>
                  <a:cubicBezTo>
                    <a:pt x="20423" y="5811"/>
                    <a:pt x="20889" y="3564"/>
                    <a:pt x="21122" y="2128"/>
                  </a:cubicBezTo>
                  <a:cubicBezTo>
                    <a:pt x="21355" y="692"/>
                    <a:pt x="21355" y="68"/>
                    <a:pt x="21122" y="5"/>
                  </a:cubicBezTo>
                  <a:cubicBezTo>
                    <a:pt x="20889" y="-57"/>
                    <a:pt x="20423" y="442"/>
                    <a:pt x="19801" y="2690"/>
                  </a:cubicBezTo>
                  <a:cubicBezTo>
                    <a:pt x="19179" y="4937"/>
                    <a:pt x="18402" y="8933"/>
                    <a:pt x="18092" y="12366"/>
                  </a:cubicBezTo>
                  <a:cubicBezTo>
                    <a:pt x="17781" y="15800"/>
                    <a:pt x="17936" y="18671"/>
                    <a:pt x="18092" y="21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568450" y="7173759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21600"/>
                    <a:pt x="11931" y="21600"/>
                    <a:pt x="15531" y="18000"/>
                  </a:cubicBezTo>
                  <a:cubicBezTo>
                    <a:pt x="19131" y="14400"/>
                    <a:pt x="2036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733550" y="7122959"/>
              <a:ext cx="10208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3888" y="0"/>
                  </a:moveTo>
                  <a:cubicBezTo>
                    <a:pt x="9504" y="2016"/>
                    <a:pt x="15120" y="4032"/>
                    <a:pt x="18144" y="5760"/>
                  </a:cubicBezTo>
                  <a:cubicBezTo>
                    <a:pt x="21168" y="7488"/>
                    <a:pt x="21600" y="8928"/>
                    <a:pt x="19656" y="10800"/>
                  </a:cubicBezTo>
                  <a:cubicBezTo>
                    <a:pt x="17712" y="12672"/>
                    <a:pt x="13392" y="14976"/>
                    <a:pt x="9720" y="16848"/>
                  </a:cubicBezTo>
                  <a:cubicBezTo>
                    <a:pt x="6048" y="18720"/>
                    <a:pt x="302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156797" y="5200611"/>
              <a:ext cx="154604" cy="22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94" fill="norm" stroke="1" extrusionOk="0">
                  <a:moveTo>
                    <a:pt x="8185" y="1030"/>
                  </a:moveTo>
                  <a:cubicBezTo>
                    <a:pt x="9352" y="435"/>
                    <a:pt x="10520" y="-159"/>
                    <a:pt x="11250" y="39"/>
                  </a:cubicBezTo>
                  <a:cubicBezTo>
                    <a:pt x="11979" y="237"/>
                    <a:pt x="12271" y="1228"/>
                    <a:pt x="11104" y="3408"/>
                  </a:cubicBezTo>
                  <a:cubicBezTo>
                    <a:pt x="9936" y="5588"/>
                    <a:pt x="7309" y="8957"/>
                    <a:pt x="5266" y="11533"/>
                  </a:cubicBezTo>
                  <a:cubicBezTo>
                    <a:pt x="3223" y="14109"/>
                    <a:pt x="1763" y="15892"/>
                    <a:pt x="888" y="17280"/>
                  </a:cubicBezTo>
                  <a:cubicBezTo>
                    <a:pt x="12" y="18667"/>
                    <a:pt x="-280" y="19658"/>
                    <a:pt x="304" y="20351"/>
                  </a:cubicBezTo>
                  <a:cubicBezTo>
                    <a:pt x="888" y="21045"/>
                    <a:pt x="2347" y="21441"/>
                    <a:pt x="4536" y="21243"/>
                  </a:cubicBezTo>
                  <a:cubicBezTo>
                    <a:pt x="6725" y="21045"/>
                    <a:pt x="9644" y="20252"/>
                    <a:pt x="12563" y="19558"/>
                  </a:cubicBezTo>
                  <a:cubicBezTo>
                    <a:pt x="15482" y="18865"/>
                    <a:pt x="18401" y="18270"/>
                    <a:pt x="21320" y="17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274308" y="5351309"/>
              <a:ext cx="30742" cy="16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72" fill="norm" stroke="1" extrusionOk="0">
                  <a:moveTo>
                    <a:pt x="20914" y="0"/>
                  </a:moveTo>
                  <a:cubicBezTo>
                    <a:pt x="13714" y="5940"/>
                    <a:pt x="6514" y="11880"/>
                    <a:pt x="2914" y="15660"/>
                  </a:cubicBezTo>
                  <a:cubicBezTo>
                    <a:pt x="-686" y="19440"/>
                    <a:pt x="-686" y="21060"/>
                    <a:pt x="1474" y="21330"/>
                  </a:cubicBezTo>
                  <a:cubicBezTo>
                    <a:pt x="3634" y="21600"/>
                    <a:pt x="7954" y="20520"/>
                    <a:pt x="11554" y="19710"/>
                  </a:cubicBezTo>
                  <a:cubicBezTo>
                    <a:pt x="15154" y="18900"/>
                    <a:pt x="18034" y="18360"/>
                    <a:pt x="20914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Shape"/>
            <p:cNvSpPr/>
            <p:nvPr/>
          </p:nvSpPr>
          <p:spPr>
            <a:xfrm>
              <a:off x="2415365" y="5272993"/>
              <a:ext cx="138550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75" fill="norm" stroke="1" extrusionOk="0">
                  <a:moveTo>
                    <a:pt x="10279" y="225"/>
                  </a:moveTo>
                  <a:cubicBezTo>
                    <a:pt x="7377" y="3150"/>
                    <a:pt x="4476" y="6075"/>
                    <a:pt x="2541" y="9000"/>
                  </a:cubicBezTo>
                  <a:cubicBezTo>
                    <a:pt x="607" y="11925"/>
                    <a:pt x="-360" y="14850"/>
                    <a:pt x="124" y="17213"/>
                  </a:cubicBezTo>
                  <a:cubicBezTo>
                    <a:pt x="607" y="19575"/>
                    <a:pt x="2541" y="21375"/>
                    <a:pt x="5927" y="21375"/>
                  </a:cubicBezTo>
                  <a:cubicBezTo>
                    <a:pt x="9312" y="21375"/>
                    <a:pt x="14147" y="19575"/>
                    <a:pt x="17049" y="16425"/>
                  </a:cubicBezTo>
                  <a:cubicBezTo>
                    <a:pt x="19950" y="13275"/>
                    <a:pt x="20918" y="8775"/>
                    <a:pt x="21079" y="5738"/>
                  </a:cubicBezTo>
                  <a:cubicBezTo>
                    <a:pt x="21240" y="2700"/>
                    <a:pt x="20595" y="1125"/>
                    <a:pt x="18661" y="450"/>
                  </a:cubicBezTo>
                  <a:cubicBezTo>
                    <a:pt x="16727" y="-225"/>
                    <a:pt x="13503" y="0"/>
                    <a:pt x="10279" y="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116246" y="5167159"/>
              <a:ext cx="119204" cy="29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23" fill="norm" stroke="1" extrusionOk="0">
                  <a:moveTo>
                    <a:pt x="21341" y="0"/>
                  </a:moveTo>
                  <a:cubicBezTo>
                    <a:pt x="19446" y="0"/>
                    <a:pt x="17552" y="0"/>
                    <a:pt x="15088" y="1302"/>
                  </a:cubicBezTo>
                  <a:cubicBezTo>
                    <a:pt x="12625" y="2604"/>
                    <a:pt x="9594" y="5209"/>
                    <a:pt x="6941" y="8119"/>
                  </a:cubicBezTo>
                  <a:cubicBezTo>
                    <a:pt x="4288" y="11030"/>
                    <a:pt x="2015" y="14247"/>
                    <a:pt x="878" y="16238"/>
                  </a:cubicBezTo>
                  <a:cubicBezTo>
                    <a:pt x="-259" y="18230"/>
                    <a:pt x="-259" y="18996"/>
                    <a:pt x="688" y="19685"/>
                  </a:cubicBezTo>
                  <a:cubicBezTo>
                    <a:pt x="1636" y="20374"/>
                    <a:pt x="3530" y="20987"/>
                    <a:pt x="5804" y="21294"/>
                  </a:cubicBezTo>
                  <a:cubicBezTo>
                    <a:pt x="8078" y="21600"/>
                    <a:pt x="10730" y="21600"/>
                    <a:pt x="13004" y="21294"/>
                  </a:cubicBezTo>
                  <a:cubicBezTo>
                    <a:pt x="15278" y="20987"/>
                    <a:pt x="17173" y="20374"/>
                    <a:pt x="18309" y="19685"/>
                  </a:cubicBezTo>
                  <a:cubicBezTo>
                    <a:pt x="19446" y="18996"/>
                    <a:pt x="19825" y="18230"/>
                    <a:pt x="19636" y="17081"/>
                  </a:cubicBezTo>
                  <a:cubicBezTo>
                    <a:pt x="19446" y="15932"/>
                    <a:pt x="18688" y="14400"/>
                    <a:pt x="17173" y="13404"/>
                  </a:cubicBezTo>
                  <a:cubicBezTo>
                    <a:pt x="15657" y="12409"/>
                    <a:pt x="13383" y="11949"/>
                    <a:pt x="10541" y="12102"/>
                  </a:cubicBezTo>
                  <a:cubicBezTo>
                    <a:pt x="7699" y="12255"/>
                    <a:pt x="4288" y="13021"/>
                    <a:pt x="2773" y="13787"/>
                  </a:cubicBezTo>
                  <a:cubicBezTo>
                    <a:pt x="1257" y="14553"/>
                    <a:pt x="1636" y="15319"/>
                    <a:pt x="2015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289652" y="5200797"/>
              <a:ext cx="137385" cy="28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18" fill="norm" stroke="1" extrusionOk="0">
                  <a:moveTo>
                    <a:pt x="13989" y="2257"/>
                  </a:moveTo>
                  <a:cubicBezTo>
                    <a:pt x="13667" y="1457"/>
                    <a:pt x="13344" y="657"/>
                    <a:pt x="12377" y="257"/>
                  </a:cubicBezTo>
                  <a:cubicBezTo>
                    <a:pt x="11410" y="-143"/>
                    <a:pt x="9798" y="-143"/>
                    <a:pt x="8025" y="737"/>
                  </a:cubicBezTo>
                  <a:cubicBezTo>
                    <a:pt x="6252" y="1617"/>
                    <a:pt x="4317" y="3377"/>
                    <a:pt x="2867" y="6257"/>
                  </a:cubicBezTo>
                  <a:cubicBezTo>
                    <a:pt x="1416" y="9137"/>
                    <a:pt x="449" y="13137"/>
                    <a:pt x="126" y="15537"/>
                  </a:cubicBezTo>
                  <a:cubicBezTo>
                    <a:pt x="-196" y="17937"/>
                    <a:pt x="126" y="18737"/>
                    <a:pt x="771" y="19457"/>
                  </a:cubicBezTo>
                  <a:cubicBezTo>
                    <a:pt x="1416" y="20177"/>
                    <a:pt x="2383" y="20817"/>
                    <a:pt x="3995" y="21137"/>
                  </a:cubicBezTo>
                  <a:cubicBezTo>
                    <a:pt x="5607" y="21457"/>
                    <a:pt x="7864" y="21457"/>
                    <a:pt x="10765" y="20257"/>
                  </a:cubicBezTo>
                  <a:cubicBezTo>
                    <a:pt x="13667" y="19057"/>
                    <a:pt x="17213" y="16657"/>
                    <a:pt x="19147" y="13937"/>
                  </a:cubicBezTo>
                  <a:cubicBezTo>
                    <a:pt x="21082" y="11217"/>
                    <a:pt x="21404" y="8177"/>
                    <a:pt x="20276" y="6177"/>
                  </a:cubicBezTo>
                  <a:cubicBezTo>
                    <a:pt x="19147" y="4177"/>
                    <a:pt x="16568" y="3217"/>
                    <a:pt x="13828" y="2977"/>
                  </a:cubicBezTo>
                  <a:cubicBezTo>
                    <a:pt x="11088" y="2737"/>
                    <a:pt x="8186" y="3217"/>
                    <a:pt x="5285" y="3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222500" y="6291109"/>
              <a:ext cx="698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655" y="1080"/>
                    <a:pt x="1309" y="0"/>
                    <a:pt x="2291" y="0"/>
                  </a:cubicBezTo>
                  <a:cubicBezTo>
                    <a:pt x="3273" y="0"/>
                    <a:pt x="4582" y="1080"/>
                    <a:pt x="5891" y="3870"/>
                  </a:cubicBezTo>
                  <a:cubicBezTo>
                    <a:pt x="7200" y="6660"/>
                    <a:pt x="8509" y="11160"/>
                    <a:pt x="9491" y="14220"/>
                  </a:cubicBezTo>
                  <a:cubicBezTo>
                    <a:pt x="10473" y="17280"/>
                    <a:pt x="11127" y="18900"/>
                    <a:pt x="13091" y="19890"/>
                  </a:cubicBezTo>
                  <a:cubicBezTo>
                    <a:pt x="15055" y="20880"/>
                    <a:pt x="18327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331458" y="6311102"/>
              <a:ext cx="105496" cy="21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32" fill="norm" stroke="1" extrusionOk="0">
                  <a:moveTo>
                    <a:pt x="11233" y="6138"/>
                  </a:moveTo>
                  <a:cubicBezTo>
                    <a:pt x="11233" y="4476"/>
                    <a:pt x="11233" y="2815"/>
                    <a:pt x="10386" y="2503"/>
                  </a:cubicBezTo>
                  <a:cubicBezTo>
                    <a:pt x="9539" y="2192"/>
                    <a:pt x="7845" y="3230"/>
                    <a:pt x="5939" y="5826"/>
                  </a:cubicBezTo>
                  <a:cubicBezTo>
                    <a:pt x="4033" y="8422"/>
                    <a:pt x="1916" y="12576"/>
                    <a:pt x="857" y="15172"/>
                  </a:cubicBezTo>
                  <a:cubicBezTo>
                    <a:pt x="-202" y="17769"/>
                    <a:pt x="-202" y="18807"/>
                    <a:pt x="433" y="19742"/>
                  </a:cubicBezTo>
                  <a:cubicBezTo>
                    <a:pt x="1069" y="20676"/>
                    <a:pt x="2339" y="21507"/>
                    <a:pt x="4880" y="21299"/>
                  </a:cubicBezTo>
                  <a:cubicBezTo>
                    <a:pt x="7422" y="21092"/>
                    <a:pt x="11233" y="19845"/>
                    <a:pt x="14198" y="16834"/>
                  </a:cubicBezTo>
                  <a:cubicBezTo>
                    <a:pt x="17163" y="13822"/>
                    <a:pt x="19280" y="9045"/>
                    <a:pt x="20339" y="6138"/>
                  </a:cubicBezTo>
                  <a:cubicBezTo>
                    <a:pt x="21398" y="3230"/>
                    <a:pt x="21398" y="2192"/>
                    <a:pt x="20127" y="1361"/>
                  </a:cubicBezTo>
                  <a:cubicBezTo>
                    <a:pt x="18857" y="530"/>
                    <a:pt x="16316" y="-93"/>
                    <a:pt x="13986" y="11"/>
                  </a:cubicBezTo>
                  <a:cubicBezTo>
                    <a:pt x="11657" y="115"/>
                    <a:pt x="9539" y="945"/>
                    <a:pt x="9963" y="2295"/>
                  </a:cubicBezTo>
                  <a:cubicBezTo>
                    <a:pt x="10386" y="3645"/>
                    <a:pt x="13351" y="5515"/>
                    <a:pt x="16316" y="7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495550" y="6348259"/>
              <a:ext cx="89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0" y="6480"/>
                  </a:moveTo>
                  <a:cubicBezTo>
                    <a:pt x="1920" y="5400"/>
                    <a:pt x="3840" y="4320"/>
                    <a:pt x="3840" y="4860"/>
                  </a:cubicBezTo>
                  <a:cubicBezTo>
                    <a:pt x="3840" y="5400"/>
                    <a:pt x="1920" y="7560"/>
                    <a:pt x="960" y="10260"/>
                  </a:cubicBezTo>
                  <a:cubicBezTo>
                    <a:pt x="0" y="12960"/>
                    <a:pt x="0" y="16200"/>
                    <a:pt x="2160" y="18360"/>
                  </a:cubicBezTo>
                  <a:cubicBezTo>
                    <a:pt x="4320" y="20520"/>
                    <a:pt x="8640" y="21600"/>
                    <a:pt x="11760" y="21600"/>
                  </a:cubicBezTo>
                  <a:cubicBezTo>
                    <a:pt x="14880" y="21600"/>
                    <a:pt x="16800" y="20520"/>
                    <a:pt x="18480" y="18000"/>
                  </a:cubicBezTo>
                  <a:cubicBezTo>
                    <a:pt x="20160" y="15480"/>
                    <a:pt x="21600" y="11520"/>
                    <a:pt x="18480" y="8280"/>
                  </a:cubicBezTo>
                  <a:cubicBezTo>
                    <a:pt x="15360" y="5040"/>
                    <a:pt x="7680" y="252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3994944" y="6171742"/>
              <a:ext cx="119857" cy="21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77" fill="norm" stroke="1" extrusionOk="0">
                  <a:moveTo>
                    <a:pt x="21458" y="2413"/>
                  </a:moveTo>
                  <a:cubicBezTo>
                    <a:pt x="20321" y="1566"/>
                    <a:pt x="19184" y="719"/>
                    <a:pt x="17669" y="296"/>
                  </a:cubicBezTo>
                  <a:cubicBezTo>
                    <a:pt x="16153" y="-128"/>
                    <a:pt x="14258" y="-128"/>
                    <a:pt x="11605" y="507"/>
                  </a:cubicBezTo>
                  <a:cubicBezTo>
                    <a:pt x="8953" y="1143"/>
                    <a:pt x="5542" y="2413"/>
                    <a:pt x="3458" y="3578"/>
                  </a:cubicBezTo>
                  <a:cubicBezTo>
                    <a:pt x="1374" y="4743"/>
                    <a:pt x="616" y="5801"/>
                    <a:pt x="237" y="6860"/>
                  </a:cubicBezTo>
                  <a:cubicBezTo>
                    <a:pt x="-142" y="7919"/>
                    <a:pt x="-142" y="8978"/>
                    <a:pt x="805" y="9401"/>
                  </a:cubicBezTo>
                  <a:cubicBezTo>
                    <a:pt x="1753" y="9825"/>
                    <a:pt x="3647" y="9613"/>
                    <a:pt x="5542" y="9401"/>
                  </a:cubicBezTo>
                  <a:cubicBezTo>
                    <a:pt x="7437" y="9190"/>
                    <a:pt x="9332" y="8978"/>
                    <a:pt x="11226" y="9190"/>
                  </a:cubicBezTo>
                  <a:cubicBezTo>
                    <a:pt x="13121" y="9401"/>
                    <a:pt x="15016" y="10037"/>
                    <a:pt x="15395" y="11413"/>
                  </a:cubicBezTo>
                  <a:cubicBezTo>
                    <a:pt x="15774" y="12790"/>
                    <a:pt x="14637" y="14907"/>
                    <a:pt x="13311" y="16496"/>
                  </a:cubicBezTo>
                  <a:cubicBezTo>
                    <a:pt x="11984" y="18084"/>
                    <a:pt x="10469" y="19143"/>
                    <a:pt x="8763" y="19990"/>
                  </a:cubicBezTo>
                  <a:cubicBezTo>
                    <a:pt x="7058" y="20837"/>
                    <a:pt x="5163" y="21472"/>
                    <a:pt x="4216" y="21366"/>
                  </a:cubicBezTo>
                  <a:cubicBezTo>
                    <a:pt x="3269" y="21260"/>
                    <a:pt x="3269" y="20413"/>
                    <a:pt x="3269" y="1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102100" y="6208559"/>
              <a:ext cx="147152" cy="14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093" fill="norm" stroke="1" extrusionOk="0">
                  <a:moveTo>
                    <a:pt x="19166" y="1878"/>
                  </a:moveTo>
                  <a:cubicBezTo>
                    <a:pt x="17037" y="939"/>
                    <a:pt x="14907" y="0"/>
                    <a:pt x="13234" y="0"/>
                  </a:cubicBezTo>
                  <a:cubicBezTo>
                    <a:pt x="11561" y="0"/>
                    <a:pt x="10344" y="939"/>
                    <a:pt x="9127" y="4070"/>
                  </a:cubicBezTo>
                  <a:cubicBezTo>
                    <a:pt x="7910" y="7200"/>
                    <a:pt x="6693" y="12522"/>
                    <a:pt x="7758" y="16122"/>
                  </a:cubicBezTo>
                  <a:cubicBezTo>
                    <a:pt x="8823" y="19722"/>
                    <a:pt x="12169" y="21600"/>
                    <a:pt x="14907" y="20974"/>
                  </a:cubicBezTo>
                  <a:cubicBezTo>
                    <a:pt x="17645" y="20348"/>
                    <a:pt x="19775" y="17217"/>
                    <a:pt x="20687" y="13930"/>
                  </a:cubicBezTo>
                  <a:cubicBezTo>
                    <a:pt x="21600" y="10643"/>
                    <a:pt x="21296" y="7200"/>
                    <a:pt x="18558" y="5009"/>
                  </a:cubicBezTo>
                  <a:cubicBezTo>
                    <a:pt x="15820" y="2817"/>
                    <a:pt x="10648" y="1878"/>
                    <a:pt x="7149" y="1722"/>
                  </a:cubicBezTo>
                  <a:cubicBezTo>
                    <a:pt x="3651" y="1565"/>
                    <a:pt x="1825" y="2191"/>
                    <a:pt x="0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817157" y="5167159"/>
              <a:ext cx="43894" cy="24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43" fill="norm" stroke="1" extrusionOk="0">
                  <a:moveTo>
                    <a:pt x="18243" y="0"/>
                  </a:moveTo>
                  <a:cubicBezTo>
                    <a:pt x="13100" y="5400"/>
                    <a:pt x="7958" y="10800"/>
                    <a:pt x="4872" y="13966"/>
                  </a:cubicBezTo>
                  <a:cubicBezTo>
                    <a:pt x="1786" y="17131"/>
                    <a:pt x="758" y="18062"/>
                    <a:pt x="243" y="18993"/>
                  </a:cubicBezTo>
                  <a:cubicBezTo>
                    <a:pt x="-271" y="19924"/>
                    <a:pt x="-271" y="20855"/>
                    <a:pt x="3329" y="21228"/>
                  </a:cubicBezTo>
                  <a:cubicBezTo>
                    <a:pt x="6929" y="21600"/>
                    <a:pt x="14129" y="21414"/>
                    <a:pt x="21329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917643" y="5225252"/>
              <a:ext cx="108431" cy="14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05" fill="norm" stroke="1" extrusionOk="0">
                  <a:moveTo>
                    <a:pt x="9889" y="1690"/>
                  </a:moveTo>
                  <a:cubicBezTo>
                    <a:pt x="8258" y="778"/>
                    <a:pt x="6628" y="-135"/>
                    <a:pt x="5202" y="17"/>
                  </a:cubicBezTo>
                  <a:cubicBezTo>
                    <a:pt x="3775" y="169"/>
                    <a:pt x="2553" y="1386"/>
                    <a:pt x="1534" y="4733"/>
                  </a:cubicBezTo>
                  <a:cubicBezTo>
                    <a:pt x="515" y="8079"/>
                    <a:pt x="-300" y="13555"/>
                    <a:pt x="108" y="16902"/>
                  </a:cubicBezTo>
                  <a:cubicBezTo>
                    <a:pt x="515" y="20248"/>
                    <a:pt x="2145" y="21465"/>
                    <a:pt x="5609" y="21161"/>
                  </a:cubicBezTo>
                  <a:cubicBezTo>
                    <a:pt x="9074" y="20857"/>
                    <a:pt x="14372" y="19031"/>
                    <a:pt x="17428" y="16445"/>
                  </a:cubicBezTo>
                  <a:cubicBezTo>
                    <a:pt x="20485" y="13859"/>
                    <a:pt x="21300" y="10513"/>
                    <a:pt x="20689" y="7623"/>
                  </a:cubicBezTo>
                  <a:cubicBezTo>
                    <a:pt x="20077" y="4733"/>
                    <a:pt x="18040" y="2299"/>
                    <a:pt x="16002" y="1386"/>
                  </a:cubicBezTo>
                  <a:cubicBezTo>
                    <a:pt x="13964" y="473"/>
                    <a:pt x="11926" y="1082"/>
                    <a:pt x="10908" y="2147"/>
                  </a:cubicBezTo>
                  <a:cubicBezTo>
                    <a:pt x="9889" y="3211"/>
                    <a:pt x="9889" y="4733"/>
                    <a:pt x="9889" y="6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091022" y="5243359"/>
              <a:ext cx="132394" cy="16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069" fill="norm" stroke="1" extrusionOk="0">
                  <a:moveTo>
                    <a:pt x="8756" y="0"/>
                  </a:moveTo>
                  <a:cubicBezTo>
                    <a:pt x="7095" y="277"/>
                    <a:pt x="5433" y="554"/>
                    <a:pt x="3938" y="2908"/>
                  </a:cubicBezTo>
                  <a:cubicBezTo>
                    <a:pt x="2442" y="5262"/>
                    <a:pt x="1113" y="9692"/>
                    <a:pt x="449" y="12600"/>
                  </a:cubicBezTo>
                  <a:cubicBezTo>
                    <a:pt x="-216" y="15508"/>
                    <a:pt x="-216" y="16892"/>
                    <a:pt x="947" y="18415"/>
                  </a:cubicBezTo>
                  <a:cubicBezTo>
                    <a:pt x="2110" y="19938"/>
                    <a:pt x="4436" y="21600"/>
                    <a:pt x="7926" y="20908"/>
                  </a:cubicBezTo>
                  <a:cubicBezTo>
                    <a:pt x="11415" y="20215"/>
                    <a:pt x="16067" y="17169"/>
                    <a:pt x="18559" y="14538"/>
                  </a:cubicBezTo>
                  <a:cubicBezTo>
                    <a:pt x="21052" y="11908"/>
                    <a:pt x="21384" y="9692"/>
                    <a:pt x="19889" y="7338"/>
                  </a:cubicBezTo>
                  <a:cubicBezTo>
                    <a:pt x="18393" y="4985"/>
                    <a:pt x="15070" y="2492"/>
                    <a:pt x="12246" y="1800"/>
                  </a:cubicBezTo>
                  <a:cubicBezTo>
                    <a:pt x="9421" y="1108"/>
                    <a:pt x="7095" y="2215"/>
                    <a:pt x="4769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695950" y="6060393"/>
              <a:ext cx="50800" cy="21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2139"/>
                  </a:moveTo>
                  <a:cubicBezTo>
                    <a:pt x="1800" y="1069"/>
                    <a:pt x="3600" y="0"/>
                    <a:pt x="4950" y="0"/>
                  </a:cubicBezTo>
                  <a:cubicBezTo>
                    <a:pt x="6300" y="0"/>
                    <a:pt x="7200" y="1069"/>
                    <a:pt x="8100" y="4491"/>
                  </a:cubicBezTo>
                  <a:cubicBezTo>
                    <a:pt x="9000" y="7913"/>
                    <a:pt x="9900" y="13687"/>
                    <a:pt x="10800" y="17109"/>
                  </a:cubicBezTo>
                  <a:cubicBezTo>
                    <a:pt x="11700" y="20531"/>
                    <a:pt x="12600" y="21600"/>
                    <a:pt x="14400" y="21172"/>
                  </a:cubicBezTo>
                  <a:cubicBezTo>
                    <a:pt x="16200" y="20745"/>
                    <a:pt x="18900" y="18820"/>
                    <a:pt x="21600" y="16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781362" y="6030215"/>
              <a:ext cx="97986" cy="26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8" h="21293" fill="norm" stroke="1" extrusionOk="0">
                  <a:moveTo>
                    <a:pt x="9784" y="3057"/>
                  </a:moveTo>
                  <a:cubicBezTo>
                    <a:pt x="10648" y="2220"/>
                    <a:pt x="11512" y="1383"/>
                    <a:pt x="10864" y="797"/>
                  </a:cubicBezTo>
                  <a:cubicBezTo>
                    <a:pt x="10216" y="211"/>
                    <a:pt x="8056" y="-124"/>
                    <a:pt x="6328" y="43"/>
                  </a:cubicBezTo>
                  <a:cubicBezTo>
                    <a:pt x="4600" y="211"/>
                    <a:pt x="3304" y="881"/>
                    <a:pt x="2008" y="2053"/>
                  </a:cubicBezTo>
                  <a:cubicBezTo>
                    <a:pt x="712" y="3225"/>
                    <a:pt x="-584" y="4899"/>
                    <a:pt x="280" y="6323"/>
                  </a:cubicBezTo>
                  <a:cubicBezTo>
                    <a:pt x="1144" y="7746"/>
                    <a:pt x="4168" y="8918"/>
                    <a:pt x="8272" y="10257"/>
                  </a:cubicBezTo>
                  <a:cubicBezTo>
                    <a:pt x="12376" y="11597"/>
                    <a:pt x="17560" y="13104"/>
                    <a:pt x="19288" y="14946"/>
                  </a:cubicBezTo>
                  <a:cubicBezTo>
                    <a:pt x="21016" y="16788"/>
                    <a:pt x="19288" y="18964"/>
                    <a:pt x="17344" y="20136"/>
                  </a:cubicBezTo>
                  <a:cubicBezTo>
                    <a:pt x="15400" y="21309"/>
                    <a:pt x="13240" y="21476"/>
                    <a:pt x="11728" y="21141"/>
                  </a:cubicBezTo>
                  <a:cubicBezTo>
                    <a:pt x="10216" y="20806"/>
                    <a:pt x="9352" y="19969"/>
                    <a:pt x="8920" y="19299"/>
                  </a:cubicBezTo>
                  <a:cubicBezTo>
                    <a:pt x="8488" y="18629"/>
                    <a:pt x="8488" y="18127"/>
                    <a:pt x="8488" y="1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816599" y="6005359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7486"/>
                    <a:pt x="5462" y="13371"/>
                    <a:pt x="9062" y="9771"/>
                  </a:cubicBezTo>
                  <a:cubicBezTo>
                    <a:pt x="12662" y="6171"/>
                    <a:pt x="1713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998431" y="6037109"/>
              <a:ext cx="132970" cy="19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224" fill="norm" stroke="1" extrusionOk="0">
                  <a:moveTo>
                    <a:pt x="14860" y="0"/>
                  </a:moveTo>
                  <a:cubicBezTo>
                    <a:pt x="11314" y="465"/>
                    <a:pt x="7768" y="929"/>
                    <a:pt x="4866" y="3600"/>
                  </a:cubicBezTo>
                  <a:cubicBezTo>
                    <a:pt x="1965" y="6271"/>
                    <a:pt x="-292" y="11148"/>
                    <a:pt x="30" y="14748"/>
                  </a:cubicBezTo>
                  <a:cubicBezTo>
                    <a:pt x="353" y="18348"/>
                    <a:pt x="3254" y="20671"/>
                    <a:pt x="6801" y="21135"/>
                  </a:cubicBezTo>
                  <a:cubicBezTo>
                    <a:pt x="10347" y="21600"/>
                    <a:pt x="14538" y="20206"/>
                    <a:pt x="17278" y="17652"/>
                  </a:cubicBezTo>
                  <a:cubicBezTo>
                    <a:pt x="20018" y="15097"/>
                    <a:pt x="21308" y="11381"/>
                    <a:pt x="19212" y="8594"/>
                  </a:cubicBezTo>
                  <a:cubicBezTo>
                    <a:pt x="17117" y="5806"/>
                    <a:pt x="11636" y="3948"/>
                    <a:pt x="6156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184400" y="6792759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190750" y="6792759"/>
              <a:ext cx="381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93"/>
                    <a:pt x="4800" y="11386"/>
                    <a:pt x="6000" y="14651"/>
                  </a:cubicBezTo>
                  <a:cubicBezTo>
                    <a:pt x="7200" y="17916"/>
                    <a:pt x="7200" y="18753"/>
                    <a:pt x="9600" y="19507"/>
                  </a:cubicBezTo>
                  <a:cubicBezTo>
                    <a:pt x="12000" y="20260"/>
                    <a:pt x="1680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283919" y="6824509"/>
              <a:ext cx="154481" cy="1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53" fill="norm" stroke="1" extrusionOk="0">
                  <a:moveTo>
                    <a:pt x="8168" y="0"/>
                  </a:moveTo>
                  <a:cubicBezTo>
                    <a:pt x="6417" y="4126"/>
                    <a:pt x="4665" y="8252"/>
                    <a:pt x="3352" y="11285"/>
                  </a:cubicBezTo>
                  <a:cubicBezTo>
                    <a:pt x="2038" y="14319"/>
                    <a:pt x="1162" y="16261"/>
                    <a:pt x="579" y="17838"/>
                  </a:cubicBezTo>
                  <a:cubicBezTo>
                    <a:pt x="-5" y="19416"/>
                    <a:pt x="-297" y="20629"/>
                    <a:pt x="433" y="21115"/>
                  </a:cubicBezTo>
                  <a:cubicBezTo>
                    <a:pt x="1162" y="21600"/>
                    <a:pt x="2914" y="21357"/>
                    <a:pt x="6562" y="20265"/>
                  </a:cubicBezTo>
                  <a:cubicBezTo>
                    <a:pt x="10211" y="19173"/>
                    <a:pt x="15757" y="17231"/>
                    <a:pt x="21303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385155" y="6926109"/>
              <a:ext cx="2784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1200"/>
                    <a:pt x="4867" y="2400"/>
                    <a:pt x="1782" y="6000"/>
                  </a:cubicBezTo>
                  <a:cubicBezTo>
                    <a:pt x="-1304" y="9600"/>
                    <a:pt x="239" y="156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458300" y="6856259"/>
              <a:ext cx="157862" cy="17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275" fill="norm" stroke="1" extrusionOk="0">
                  <a:moveTo>
                    <a:pt x="10689" y="2371"/>
                  </a:moveTo>
                  <a:cubicBezTo>
                    <a:pt x="8751" y="1844"/>
                    <a:pt x="6812" y="1317"/>
                    <a:pt x="5012" y="2502"/>
                  </a:cubicBezTo>
                  <a:cubicBezTo>
                    <a:pt x="3212" y="3688"/>
                    <a:pt x="1551" y="6585"/>
                    <a:pt x="720" y="9615"/>
                  </a:cubicBezTo>
                  <a:cubicBezTo>
                    <a:pt x="-111" y="12644"/>
                    <a:pt x="-111" y="15805"/>
                    <a:pt x="166" y="18044"/>
                  </a:cubicBezTo>
                  <a:cubicBezTo>
                    <a:pt x="443" y="20283"/>
                    <a:pt x="997" y="21600"/>
                    <a:pt x="4320" y="21205"/>
                  </a:cubicBezTo>
                  <a:cubicBezTo>
                    <a:pt x="7643" y="20810"/>
                    <a:pt x="13735" y="18702"/>
                    <a:pt x="17197" y="15410"/>
                  </a:cubicBezTo>
                  <a:cubicBezTo>
                    <a:pt x="20658" y="12117"/>
                    <a:pt x="21489" y="7639"/>
                    <a:pt x="19827" y="4873"/>
                  </a:cubicBezTo>
                  <a:cubicBezTo>
                    <a:pt x="18166" y="2107"/>
                    <a:pt x="14012" y="1054"/>
                    <a:pt x="98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968750" y="6716559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13"/>
                    <a:pt x="7200" y="8826"/>
                    <a:pt x="3600" y="12426"/>
                  </a:cubicBezTo>
                  <a:cubicBezTo>
                    <a:pt x="0" y="16026"/>
                    <a:pt x="0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044949" y="6741959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105456" y="6729259"/>
              <a:ext cx="105792" cy="16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1082" fill="norm" stroke="1" extrusionOk="0">
                  <a:moveTo>
                    <a:pt x="15248" y="0"/>
                  </a:moveTo>
                  <a:cubicBezTo>
                    <a:pt x="12803" y="0"/>
                    <a:pt x="10358" y="0"/>
                    <a:pt x="7505" y="2160"/>
                  </a:cubicBezTo>
                  <a:cubicBezTo>
                    <a:pt x="4652" y="4320"/>
                    <a:pt x="1392" y="8640"/>
                    <a:pt x="373" y="12150"/>
                  </a:cubicBezTo>
                  <a:cubicBezTo>
                    <a:pt x="-646" y="15660"/>
                    <a:pt x="577" y="18360"/>
                    <a:pt x="2207" y="19845"/>
                  </a:cubicBezTo>
                  <a:cubicBezTo>
                    <a:pt x="3837" y="21330"/>
                    <a:pt x="5875" y="21600"/>
                    <a:pt x="9135" y="19980"/>
                  </a:cubicBezTo>
                  <a:cubicBezTo>
                    <a:pt x="12396" y="18360"/>
                    <a:pt x="16879" y="14850"/>
                    <a:pt x="18916" y="11610"/>
                  </a:cubicBezTo>
                  <a:cubicBezTo>
                    <a:pt x="20954" y="8370"/>
                    <a:pt x="20546" y="5400"/>
                    <a:pt x="19528" y="3510"/>
                  </a:cubicBezTo>
                  <a:cubicBezTo>
                    <a:pt x="18509" y="1620"/>
                    <a:pt x="16879" y="810"/>
                    <a:pt x="14229" y="1080"/>
                  </a:cubicBezTo>
                  <a:cubicBezTo>
                    <a:pt x="11580" y="1350"/>
                    <a:pt x="7912" y="2700"/>
                    <a:pt x="4245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674073" y="6446965"/>
              <a:ext cx="956746" cy="57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98" fill="norm" stroke="1" extrusionOk="0">
                  <a:moveTo>
                    <a:pt x="18679" y="2946"/>
                  </a:moveTo>
                  <a:cubicBezTo>
                    <a:pt x="18205" y="2157"/>
                    <a:pt x="17732" y="1369"/>
                    <a:pt x="16879" y="857"/>
                  </a:cubicBezTo>
                  <a:cubicBezTo>
                    <a:pt x="16026" y="344"/>
                    <a:pt x="14795" y="108"/>
                    <a:pt x="13492" y="29"/>
                  </a:cubicBezTo>
                  <a:cubicBezTo>
                    <a:pt x="12189" y="-50"/>
                    <a:pt x="10816" y="29"/>
                    <a:pt x="9560" y="305"/>
                  </a:cubicBezTo>
                  <a:cubicBezTo>
                    <a:pt x="8305" y="581"/>
                    <a:pt x="7168" y="1054"/>
                    <a:pt x="6032" y="1763"/>
                  </a:cubicBezTo>
                  <a:cubicBezTo>
                    <a:pt x="4895" y="2473"/>
                    <a:pt x="3758" y="3419"/>
                    <a:pt x="2787" y="4680"/>
                  </a:cubicBezTo>
                  <a:cubicBezTo>
                    <a:pt x="1816" y="5941"/>
                    <a:pt x="1010" y="7518"/>
                    <a:pt x="537" y="9173"/>
                  </a:cubicBezTo>
                  <a:cubicBezTo>
                    <a:pt x="63" y="10829"/>
                    <a:pt x="-79" y="12563"/>
                    <a:pt x="39" y="14219"/>
                  </a:cubicBezTo>
                  <a:cubicBezTo>
                    <a:pt x="158" y="15874"/>
                    <a:pt x="537" y="17451"/>
                    <a:pt x="1105" y="18633"/>
                  </a:cubicBezTo>
                  <a:cubicBezTo>
                    <a:pt x="1674" y="19816"/>
                    <a:pt x="2432" y="20604"/>
                    <a:pt x="3710" y="21038"/>
                  </a:cubicBezTo>
                  <a:cubicBezTo>
                    <a:pt x="4989" y="21471"/>
                    <a:pt x="6789" y="21550"/>
                    <a:pt x="8447" y="21471"/>
                  </a:cubicBezTo>
                  <a:cubicBezTo>
                    <a:pt x="10105" y="21392"/>
                    <a:pt x="11621" y="21156"/>
                    <a:pt x="13089" y="20565"/>
                  </a:cubicBezTo>
                  <a:cubicBezTo>
                    <a:pt x="14558" y="19973"/>
                    <a:pt x="15979" y="19027"/>
                    <a:pt x="17139" y="17963"/>
                  </a:cubicBezTo>
                  <a:cubicBezTo>
                    <a:pt x="18300" y="16899"/>
                    <a:pt x="19200" y="15716"/>
                    <a:pt x="19910" y="14495"/>
                  </a:cubicBezTo>
                  <a:cubicBezTo>
                    <a:pt x="20621" y="13273"/>
                    <a:pt x="21142" y="12011"/>
                    <a:pt x="21332" y="10711"/>
                  </a:cubicBezTo>
                  <a:cubicBezTo>
                    <a:pt x="21521" y="9410"/>
                    <a:pt x="21379" y="8070"/>
                    <a:pt x="20810" y="6690"/>
                  </a:cubicBezTo>
                  <a:cubicBezTo>
                    <a:pt x="20242" y="5311"/>
                    <a:pt x="19247" y="3892"/>
                    <a:pt x="18489" y="3064"/>
                  </a:cubicBezTo>
                  <a:cubicBezTo>
                    <a:pt x="17732" y="2236"/>
                    <a:pt x="17210" y="2000"/>
                    <a:pt x="16500" y="2315"/>
                  </a:cubicBezTo>
                  <a:cubicBezTo>
                    <a:pt x="15789" y="2630"/>
                    <a:pt x="14889" y="3497"/>
                    <a:pt x="13989" y="4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839883" y="6616181"/>
              <a:ext cx="186268" cy="24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4664" y="6539"/>
                  </a:moveTo>
                  <a:cubicBezTo>
                    <a:pt x="3682" y="5801"/>
                    <a:pt x="2700" y="5062"/>
                    <a:pt x="2086" y="3955"/>
                  </a:cubicBezTo>
                  <a:cubicBezTo>
                    <a:pt x="1473" y="2847"/>
                    <a:pt x="1227" y="1370"/>
                    <a:pt x="1964" y="631"/>
                  </a:cubicBezTo>
                  <a:cubicBezTo>
                    <a:pt x="2700" y="-107"/>
                    <a:pt x="4418" y="-107"/>
                    <a:pt x="6136" y="170"/>
                  </a:cubicBezTo>
                  <a:cubicBezTo>
                    <a:pt x="7855" y="447"/>
                    <a:pt x="9573" y="1001"/>
                    <a:pt x="10800" y="2755"/>
                  </a:cubicBezTo>
                  <a:cubicBezTo>
                    <a:pt x="12027" y="4508"/>
                    <a:pt x="12764" y="7462"/>
                    <a:pt x="11291" y="10416"/>
                  </a:cubicBezTo>
                  <a:cubicBezTo>
                    <a:pt x="9818" y="13370"/>
                    <a:pt x="6136" y="16324"/>
                    <a:pt x="3682" y="18170"/>
                  </a:cubicBezTo>
                  <a:cubicBezTo>
                    <a:pt x="1227" y="20016"/>
                    <a:pt x="0" y="20755"/>
                    <a:pt x="0" y="21124"/>
                  </a:cubicBezTo>
                  <a:cubicBezTo>
                    <a:pt x="0" y="21493"/>
                    <a:pt x="1227" y="21493"/>
                    <a:pt x="4541" y="21124"/>
                  </a:cubicBezTo>
                  <a:cubicBezTo>
                    <a:pt x="7855" y="20755"/>
                    <a:pt x="13255" y="20016"/>
                    <a:pt x="16445" y="19370"/>
                  </a:cubicBezTo>
                  <a:cubicBezTo>
                    <a:pt x="19636" y="18724"/>
                    <a:pt x="20618" y="18170"/>
                    <a:pt x="21600" y="1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032500" y="6595909"/>
              <a:ext cx="171450" cy="24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0"/>
                  </a:moveTo>
                  <a:cubicBezTo>
                    <a:pt x="17067" y="915"/>
                    <a:pt x="12533" y="1831"/>
                    <a:pt x="8933" y="2929"/>
                  </a:cubicBezTo>
                  <a:cubicBezTo>
                    <a:pt x="5333" y="4027"/>
                    <a:pt x="2667" y="5308"/>
                    <a:pt x="1333" y="6407"/>
                  </a:cubicBezTo>
                  <a:cubicBezTo>
                    <a:pt x="0" y="7505"/>
                    <a:pt x="0" y="8420"/>
                    <a:pt x="0" y="9336"/>
                  </a:cubicBezTo>
                  <a:cubicBezTo>
                    <a:pt x="0" y="10251"/>
                    <a:pt x="0" y="11166"/>
                    <a:pt x="667" y="11532"/>
                  </a:cubicBezTo>
                  <a:cubicBezTo>
                    <a:pt x="1333" y="11898"/>
                    <a:pt x="2667" y="11715"/>
                    <a:pt x="4000" y="11624"/>
                  </a:cubicBezTo>
                  <a:cubicBezTo>
                    <a:pt x="5333" y="11532"/>
                    <a:pt x="6667" y="11532"/>
                    <a:pt x="8000" y="11532"/>
                  </a:cubicBezTo>
                  <a:cubicBezTo>
                    <a:pt x="9333" y="11532"/>
                    <a:pt x="10667" y="11532"/>
                    <a:pt x="11733" y="11898"/>
                  </a:cubicBezTo>
                  <a:cubicBezTo>
                    <a:pt x="12800" y="12264"/>
                    <a:pt x="13600" y="12997"/>
                    <a:pt x="14133" y="13820"/>
                  </a:cubicBezTo>
                  <a:cubicBezTo>
                    <a:pt x="14667" y="14644"/>
                    <a:pt x="14933" y="15559"/>
                    <a:pt x="15067" y="16475"/>
                  </a:cubicBezTo>
                  <a:cubicBezTo>
                    <a:pt x="15200" y="17390"/>
                    <a:pt x="15200" y="18305"/>
                    <a:pt x="14133" y="19220"/>
                  </a:cubicBezTo>
                  <a:cubicBezTo>
                    <a:pt x="13067" y="20136"/>
                    <a:pt x="10933" y="21051"/>
                    <a:pt x="9200" y="21325"/>
                  </a:cubicBezTo>
                  <a:cubicBezTo>
                    <a:pt x="7467" y="21600"/>
                    <a:pt x="6133" y="21234"/>
                    <a:pt x="48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205701" y="6651721"/>
              <a:ext cx="160968" cy="19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088" fill="norm" stroke="1" extrusionOk="0">
                  <a:moveTo>
                    <a:pt x="15556" y="149"/>
                  </a:moveTo>
                  <a:cubicBezTo>
                    <a:pt x="13894" y="-86"/>
                    <a:pt x="12233" y="-321"/>
                    <a:pt x="9602" y="1792"/>
                  </a:cubicBezTo>
                  <a:cubicBezTo>
                    <a:pt x="6971" y="3905"/>
                    <a:pt x="3371" y="8366"/>
                    <a:pt x="1571" y="11770"/>
                  </a:cubicBezTo>
                  <a:cubicBezTo>
                    <a:pt x="-229" y="15175"/>
                    <a:pt x="-229" y="17522"/>
                    <a:pt x="325" y="19049"/>
                  </a:cubicBezTo>
                  <a:cubicBezTo>
                    <a:pt x="879" y="20575"/>
                    <a:pt x="1986" y="21279"/>
                    <a:pt x="4894" y="21044"/>
                  </a:cubicBezTo>
                  <a:cubicBezTo>
                    <a:pt x="7802" y="20809"/>
                    <a:pt x="12509" y="19636"/>
                    <a:pt x="15694" y="17053"/>
                  </a:cubicBezTo>
                  <a:cubicBezTo>
                    <a:pt x="18879" y="14470"/>
                    <a:pt x="20540" y="10479"/>
                    <a:pt x="20956" y="8014"/>
                  </a:cubicBezTo>
                  <a:cubicBezTo>
                    <a:pt x="21371" y="5549"/>
                    <a:pt x="20540" y="4609"/>
                    <a:pt x="18463" y="4257"/>
                  </a:cubicBezTo>
                  <a:cubicBezTo>
                    <a:pt x="16386" y="3905"/>
                    <a:pt x="13063" y="4140"/>
                    <a:pt x="9740" y="4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0128193" y="754551"/>
              <a:ext cx="2203507" cy="12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85" fill="norm" stroke="1" extrusionOk="0">
                  <a:moveTo>
                    <a:pt x="560" y="7843"/>
                  </a:moveTo>
                  <a:cubicBezTo>
                    <a:pt x="415" y="6327"/>
                    <a:pt x="270" y="4811"/>
                    <a:pt x="156" y="3485"/>
                  </a:cubicBezTo>
                  <a:cubicBezTo>
                    <a:pt x="42" y="2159"/>
                    <a:pt x="-41" y="1022"/>
                    <a:pt x="21" y="453"/>
                  </a:cubicBezTo>
                  <a:cubicBezTo>
                    <a:pt x="83" y="-115"/>
                    <a:pt x="290" y="-115"/>
                    <a:pt x="746" y="264"/>
                  </a:cubicBezTo>
                  <a:cubicBezTo>
                    <a:pt x="1202" y="643"/>
                    <a:pt x="1906" y="1401"/>
                    <a:pt x="2641" y="2348"/>
                  </a:cubicBezTo>
                  <a:cubicBezTo>
                    <a:pt x="3376" y="3296"/>
                    <a:pt x="4142" y="4432"/>
                    <a:pt x="4940" y="5190"/>
                  </a:cubicBezTo>
                  <a:cubicBezTo>
                    <a:pt x="5737" y="5948"/>
                    <a:pt x="6565" y="6327"/>
                    <a:pt x="7363" y="6517"/>
                  </a:cubicBezTo>
                  <a:cubicBezTo>
                    <a:pt x="8160" y="6706"/>
                    <a:pt x="8926" y="6706"/>
                    <a:pt x="9692" y="6706"/>
                  </a:cubicBezTo>
                  <a:cubicBezTo>
                    <a:pt x="10459" y="6706"/>
                    <a:pt x="11225" y="6706"/>
                    <a:pt x="11991" y="6706"/>
                  </a:cubicBezTo>
                  <a:cubicBezTo>
                    <a:pt x="12757" y="6706"/>
                    <a:pt x="13524" y="6706"/>
                    <a:pt x="14362" y="6706"/>
                  </a:cubicBezTo>
                  <a:cubicBezTo>
                    <a:pt x="15201" y="6706"/>
                    <a:pt x="16112" y="6706"/>
                    <a:pt x="16941" y="7085"/>
                  </a:cubicBezTo>
                  <a:cubicBezTo>
                    <a:pt x="17769" y="7464"/>
                    <a:pt x="18515" y="8222"/>
                    <a:pt x="19219" y="9548"/>
                  </a:cubicBezTo>
                  <a:cubicBezTo>
                    <a:pt x="19923" y="10874"/>
                    <a:pt x="20586" y="12769"/>
                    <a:pt x="20969" y="14853"/>
                  </a:cubicBezTo>
                  <a:cubicBezTo>
                    <a:pt x="21352" y="16938"/>
                    <a:pt x="21455" y="19211"/>
                    <a:pt x="2155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0030587" y="982509"/>
              <a:ext cx="243137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979" y="16800"/>
                  </a:moveTo>
                  <a:cubicBezTo>
                    <a:pt x="735" y="15200"/>
                    <a:pt x="491" y="13600"/>
                    <a:pt x="313" y="12800"/>
                  </a:cubicBezTo>
                  <a:cubicBezTo>
                    <a:pt x="134" y="12000"/>
                    <a:pt x="22" y="12000"/>
                    <a:pt x="3" y="13200"/>
                  </a:cubicBezTo>
                  <a:cubicBezTo>
                    <a:pt x="-16" y="14400"/>
                    <a:pt x="59" y="16800"/>
                    <a:pt x="454" y="18000"/>
                  </a:cubicBezTo>
                  <a:cubicBezTo>
                    <a:pt x="848" y="19200"/>
                    <a:pt x="1562" y="19200"/>
                    <a:pt x="2219" y="18000"/>
                  </a:cubicBezTo>
                  <a:cubicBezTo>
                    <a:pt x="2877" y="16800"/>
                    <a:pt x="3478" y="14400"/>
                    <a:pt x="4163" y="12000"/>
                  </a:cubicBezTo>
                  <a:cubicBezTo>
                    <a:pt x="4849" y="9600"/>
                    <a:pt x="5619" y="7200"/>
                    <a:pt x="6295" y="5200"/>
                  </a:cubicBezTo>
                  <a:cubicBezTo>
                    <a:pt x="6971" y="3200"/>
                    <a:pt x="7553" y="1600"/>
                    <a:pt x="8164" y="800"/>
                  </a:cubicBezTo>
                  <a:cubicBezTo>
                    <a:pt x="8774" y="0"/>
                    <a:pt x="9413" y="0"/>
                    <a:pt x="10202" y="0"/>
                  </a:cubicBezTo>
                  <a:cubicBezTo>
                    <a:pt x="10991" y="0"/>
                    <a:pt x="11930" y="0"/>
                    <a:pt x="12784" y="400"/>
                  </a:cubicBezTo>
                  <a:cubicBezTo>
                    <a:pt x="13639" y="800"/>
                    <a:pt x="14409" y="1600"/>
                    <a:pt x="15198" y="2400"/>
                  </a:cubicBezTo>
                  <a:cubicBezTo>
                    <a:pt x="15987" y="3200"/>
                    <a:pt x="16794" y="4000"/>
                    <a:pt x="17574" y="4800"/>
                  </a:cubicBezTo>
                  <a:cubicBezTo>
                    <a:pt x="18353" y="5600"/>
                    <a:pt x="19105" y="6400"/>
                    <a:pt x="19734" y="7200"/>
                  </a:cubicBezTo>
                  <a:cubicBezTo>
                    <a:pt x="20363" y="8000"/>
                    <a:pt x="20870" y="8800"/>
                    <a:pt x="21171" y="9600"/>
                  </a:cubicBezTo>
                  <a:cubicBezTo>
                    <a:pt x="21471" y="10400"/>
                    <a:pt x="21565" y="11200"/>
                    <a:pt x="21575" y="13200"/>
                  </a:cubicBezTo>
                  <a:cubicBezTo>
                    <a:pt x="21584" y="15200"/>
                    <a:pt x="21509" y="18400"/>
                    <a:pt x="21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734362" y="4532693"/>
              <a:ext cx="1115359" cy="83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39" fill="norm" stroke="1" extrusionOk="0">
                  <a:moveTo>
                    <a:pt x="14747" y="2611"/>
                  </a:moveTo>
                  <a:cubicBezTo>
                    <a:pt x="14665" y="2064"/>
                    <a:pt x="14584" y="1517"/>
                    <a:pt x="14318" y="1134"/>
                  </a:cubicBezTo>
                  <a:cubicBezTo>
                    <a:pt x="14053" y="752"/>
                    <a:pt x="13604" y="533"/>
                    <a:pt x="12787" y="396"/>
                  </a:cubicBezTo>
                  <a:cubicBezTo>
                    <a:pt x="11971" y="259"/>
                    <a:pt x="10786" y="205"/>
                    <a:pt x="9664" y="396"/>
                  </a:cubicBezTo>
                  <a:cubicBezTo>
                    <a:pt x="8541" y="588"/>
                    <a:pt x="7479" y="1025"/>
                    <a:pt x="6601" y="1627"/>
                  </a:cubicBezTo>
                  <a:cubicBezTo>
                    <a:pt x="5723" y="2228"/>
                    <a:pt x="5029" y="2994"/>
                    <a:pt x="4376" y="3923"/>
                  </a:cubicBezTo>
                  <a:cubicBezTo>
                    <a:pt x="3723" y="4853"/>
                    <a:pt x="3110" y="5947"/>
                    <a:pt x="2620" y="6876"/>
                  </a:cubicBezTo>
                  <a:cubicBezTo>
                    <a:pt x="2130" y="7806"/>
                    <a:pt x="1763" y="8571"/>
                    <a:pt x="1416" y="9528"/>
                  </a:cubicBezTo>
                  <a:cubicBezTo>
                    <a:pt x="1068" y="10485"/>
                    <a:pt x="742" y="11634"/>
                    <a:pt x="497" y="12891"/>
                  </a:cubicBezTo>
                  <a:cubicBezTo>
                    <a:pt x="252" y="14149"/>
                    <a:pt x="88" y="15516"/>
                    <a:pt x="27" y="16500"/>
                  </a:cubicBezTo>
                  <a:cubicBezTo>
                    <a:pt x="-34" y="17485"/>
                    <a:pt x="7" y="18086"/>
                    <a:pt x="150" y="18606"/>
                  </a:cubicBezTo>
                  <a:cubicBezTo>
                    <a:pt x="293" y="19125"/>
                    <a:pt x="538" y="19563"/>
                    <a:pt x="1028" y="20028"/>
                  </a:cubicBezTo>
                  <a:cubicBezTo>
                    <a:pt x="1518" y="20492"/>
                    <a:pt x="2253" y="20984"/>
                    <a:pt x="3171" y="21258"/>
                  </a:cubicBezTo>
                  <a:cubicBezTo>
                    <a:pt x="4090" y="21531"/>
                    <a:pt x="5192" y="21586"/>
                    <a:pt x="6417" y="21504"/>
                  </a:cubicBezTo>
                  <a:cubicBezTo>
                    <a:pt x="7642" y="21422"/>
                    <a:pt x="8990" y="21203"/>
                    <a:pt x="10235" y="20902"/>
                  </a:cubicBezTo>
                  <a:cubicBezTo>
                    <a:pt x="11481" y="20602"/>
                    <a:pt x="12624" y="20219"/>
                    <a:pt x="13706" y="19781"/>
                  </a:cubicBezTo>
                  <a:cubicBezTo>
                    <a:pt x="14788" y="19344"/>
                    <a:pt x="15809" y="18852"/>
                    <a:pt x="16768" y="18168"/>
                  </a:cubicBezTo>
                  <a:cubicBezTo>
                    <a:pt x="17728" y="17485"/>
                    <a:pt x="18626" y="16610"/>
                    <a:pt x="19320" y="15817"/>
                  </a:cubicBezTo>
                  <a:cubicBezTo>
                    <a:pt x="20014" y="15024"/>
                    <a:pt x="20504" y="14313"/>
                    <a:pt x="20831" y="13548"/>
                  </a:cubicBezTo>
                  <a:cubicBezTo>
                    <a:pt x="21158" y="12782"/>
                    <a:pt x="21321" y="11962"/>
                    <a:pt x="21423" y="10841"/>
                  </a:cubicBezTo>
                  <a:cubicBezTo>
                    <a:pt x="21525" y="9720"/>
                    <a:pt x="21566" y="8298"/>
                    <a:pt x="21423" y="7122"/>
                  </a:cubicBezTo>
                  <a:cubicBezTo>
                    <a:pt x="21280" y="5947"/>
                    <a:pt x="20954" y="5017"/>
                    <a:pt x="20464" y="4033"/>
                  </a:cubicBezTo>
                  <a:cubicBezTo>
                    <a:pt x="19974" y="3048"/>
                    <a:pt x="19320" y="2009"/>
                    <a:pt x="18687" y="1326"/>
                  </a:cubicBezTo>
                  <a:cubicBezTo>
                    <a:pt x="18054" y="642"/>
                    <a:pt x="17442" y="314"/>
                    <a:pt x="16544" y="150"/>
                  </a:cubicBezTo>
                  <a:cubicBezTo>
                    <a:pt x="15645" y="-14"/>
                    <a:pt x="14461" y="-14"/>
                    <a:pt x="13543" y="13"/>
                  </a:cubicBezTo>
                  <a:cubicBezTo>
                    <a:pt x="12624" y="41"/>
                    <a:pt x="11971" y="95"/>
                    <a:pt x="11562" y="259"/>
                  </a:cubicBezTo>
                  <a:cubicBezTo>
                    <a:pt x="11154" y="423"/>
                    <a:pt x="10991" y="697"/>
                    <a:pt x="10827" y="9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996016" y="6367309"/>
              <a:ext cx="4867999" cy="105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2" fill="norm" stroke="1" extrusionOk="0">
                  <a:moveTo>
                    <a:pt x="21168" y="781"/>
                  </a:moveTo>
                  <a:cubicBezTo>
                    <a:pt x="21074" y="651"/>
                    <a:pt x="20980" y="520"/>
                    <a:pt x="20840" y="390"/>
                  </a:cubicBezTo>
                  <a:cubicBezTo>
                    <a:pt x="20699" y="260"/>
                    <a:pt x="20511" y="130"/>
                    <a:pt x="20234" y="65"/>
                  </a:cubicBezTo>
                  <a:cubicBezTo>
                    <a:pt x="19957" y="0"/>
                    <a:pt x="19591" y="0"/>
                    <a:pt x="19225" y="0"/>
                  </a:cubicBezTo>
                  <a:cubicBezTo>
                    <a:pt x="18859" y="0"/>
                    <a:pt x="18493" y="0"/>
                    <a:pt x="18103" y="0"/>
                  </a:cubicBezTo>
                  <a:cubicBezTo>
                    <a:pt x="17714" y="0"/>
                    <a:pt x="17301" y="0"/>
                    <a:pt x="16906" y="0"/>
                  </a:cubicBezTo>
                  <a:cubicBezTo>
                    <a:pt x="16512" y="0"/>
                    <a:pt x="16137" y="0"/>
                    <a:pt x="15752" y="0"/>
                  </a:cubicBezTo>
                  <a:cubicBezTo>
                    <a:pt x="15367" y="0"/>
                    <a:pt x="14973" y="0"/>
                    <a:pt x="14564" y="0"/>
                  </a:cubicBezTo>
                  <a:cubicBezTo>
                    <a:pt x="14156" y="0"/>
                    <a:pt x="13734" y="0"/>
                    <a:pt x="13353" y="43"/>
                  </a:cubicBezTo>
                  <a:cubicBezTo>
                    <a:pt x="12973" y="87"/>
                    <a:pt x="12635" y="173"/>
                    <a:pt x="12293" y="282"/>
                  </a:cubicBezTo>
                  <a:cubicBezTo>
                    <a:pt x="11950" y="390"/>
                    <a:pt x="11603" y="520"/>
                    <a:pt x="11241" y="651"/>
                  </a:cubicBezTo>
                  <a:cubicBezTo>
                    <a:pt x="10880" y="781"/>
                    <a:pt x="10504" y="911"/>
                    <a:pt x="10134" y="1084"/>
                  </a:cubicBezTo>
                  <a:cubicBezTo>
                    <a:pt x="9763" y="1258"/>
                    <a:pt x="9397" y="1475"/>
                    <a:pt x="9035" y="1670"/>
                  </a:cubicBezTo>
                  <a:cubicBezTo>
                    <a:pt x="8674" y="1865"/>
                    <a:pt x="8317" y="2039"/>
                    <a:pt x="7956" y="2234"/>
                  </a:cubicBezTo>
                  <a:cubicBezTo>
                    <a:pt x="7594" y="2429"/>
                    <a:pt x="7228" y="2646"/>
                    <a:pt x="6876" y="2863"/>
                  </a:cubicBezTo>
                  <a:cubicBezTo>
                    <a:pt x="6524" y="3080"/>
                    <a:pt x="6186" y="3296"/>
                    <a:pt x="5820" y="3513"/>
                  </a:cubicBezTo>
                  <a:cubicBezTo>
                    <a:pt x="5454" y="3730"/>
                    <a:pt x="5060" y="3947"/>
                    <a:pt x="4670" y="4186"/>
                  </a:cubicBezTo>
                  <a:cubicBezTo>
                    <a:pt x="4281" y="4424"/>
                    <a:pt x="3896" y="4684"/>
                    <a:pt x="3506" y="4966"/>
                  </a:cubicBezTo>
                  <a:cubicBezTo>
                    <a:pt x="3117" y="5248"/>
                    <a:pt x="2722" y="5552"/>
                    <a:pt x="2361" y="5812"/>
                  </a:cubicBezTo>
                  <a:cubicBezTo>
                    <a:pt x="1999" y="6072"/>
                    <a:pt x="1671" y="6289"/>
                    <a:pt x="1356" y="6419"/>
                  </a:cubicBezTo>
                  <a:cubicBezTo>
                    <a:pt x="1042" y="6549"/>
                    <a:pt x="742" y="6593"/>
                    <a:pt x="568" y="6571"/>
                  </a:cubicBezTo>
                  <a:cubicBezTo>
                    <a:pt x="394" y="6549"/>
                    <a:pt x="347" y="6463"/>
                    <a:pt x="300" y="6419"/>
                  </a:cubicBezTo>
                  <a:cubicBezTo>
                    <a:pt x="253" y="6376"/>
                    <a:pt x="207" y="6376"/>
                    <a:pt x="183" y="6571"/>
                  </a:cubicBezTo>
                  <a:cubicBezTo>
                    <a:pt x="160" y="6766"/>
                    <a:pt x="160" y="7157"/>
                    <a:pt x="146" y="8133"/>
                  </a:cubicBezTo>
                  <a:cubicBezTo>
                    <a:pt x="131" y="9108"/>
                    <a:pt x="103" y="10670"/>
                    <a:pt x="84" y="12145"/>
                  </a:cubicBezTo>
                  <a:cubicBezTo>
                    <a:pt x="66" y="13619"/>
                    <a:pt x="56" y="15007"/>
                    <a:pt x="47" y="16287"/>
                  </a:cubicBezTo>
                  <a:cubicBezTo>
                    <a:pt x="38" y="17566"/>
                    <a:pt x="28" y="18737"/>
                    <a:pt x="19" y="19453"/>
                  </a:cubicBezTo>
                  <a:cubicBezTo>
                    <a:pt x="9" y="20169"/>
                    <a:pt x="0" y="20429"/>
                    <a:pt x="0" y="20711"/>
                  </a:cubicBezTo>
                  <a:cubicBezTo>
                    <a:pt x="0" y="20993"/>
                    <a:pt x="9" y="21296"/>
                    <a:pt x="38" y="21448"/>
                  </a:cubicBezTo>
                  <a:cubicBezTo>
                    <a:pt x="66" y="21600"/>
                    <a:pt x="113" y="21600"/>
                    <a:pt x="291" y="21513"/>
                  </a:cubicBezTo>
                  <a:cubicBezTo>
                    <a:pt x="469" y="21427"/>
                    <a:pt x="779" y="21253"/>
                    <a:pt x="1084" y="21080"/>
                  </a:cubicBezTo>
                  <a:cubicBezTo>
                    <a:pt x="1389" y="20906"/>
                    <a:pt x="1690" y="20733"/>
                    <a:pt x="2037" y="20516"/>
                  </a:cubicBezTo>
                  <a:cubicBezTo>
                    <a:pt x="2384" y="20299"/>
                    <a:pt x="2779" y="20039"/>
                    <a:pt x="3159" y="19843"/>
                  </a:cubicBezTo>
                  <a:cubicBezTo>
                    <a:pt x="3539" y="19648"/>
                    <a:pt x="3905" y="19518"/>
                    <a:pt x="4290" y="19388"/>
                  </a:cubicBezTo>
                  <a:cubicBezTo>
                    <a:pt x="4675" y="19258"/>
                    <a:pt x="5078" y="19128"/>
                    <a:pt x="5435" y="19041"/>
                  </a:cubicBezTo>
                  <a:cubicBezTo>
                    <a:pt x="5792" y="18954"/>
                    <a:pt x="6102" y="18911"/>
                    <a:pt x="6421" y="18867"/>
                  </a:cubicBezTo>
                  <a:cubicBezTo>
                    <a:pt x="6740" y="18824"/>
                    <a:pt x="7069" y="18781"/>
                    <a:pt x="7402" y="18737"/>
                  </a:cubicBezTo>
                  <a:cubicBezTo>
                    <a:pt x="7735" y="18694"/>
                    <a:pt x="8073" y="18651"/>
                    <a:pt x="8420" y="18607"/>
                  </a:cubicBezTo>
                  <a:cubicBezTo>
                    <a:pt x="8768" y="18564"/>
                    <a:pt x="9124" y="18520"/>
                    <a:pt x="9486" y="18455"/>
                  </a:cubicBezTo>
                  <a:cubicBezTo>
                    <a:pt x="9847" y="18390"/>
                    <a:pt x="10213" y="18304"/>
                    <a:pt x="10579" y="18217"/>
                  </a:cubicBezTo>
                  <a:cubicBezTo>
                    <a:pt x="10946" y="18130"/>
                    <a:pt x="11312" y="18043"/>
                    <a:pt x="11668" y="17957"/>
                  </a:cubicBezTo>
                  <a:cubicBezTo>
                    <a:pt x="12025" y="17870"/>
                    <a:pt x="12372" y="17783"/>
                    <a:pt x="12710" y="17718"/>
                  </a:cubicBezTo>
                  <a:cubicBezTo>
                    <a:pt x="13048" y="17653"/>
                    <a:pt x="13377" y="17610"/>
                    <a:pt x="13748" y="17588"/>
                  </a:cubicBezTo>
                  <a:cubicBezTo>
                    <a:pt x="14118" y="17566"/>
                    <a:pt x="14531" y="17566"/>
                    <a:pt x="14940" y="17566"/>
                  </a:cubicBezTo>
                  <a:cubicBezTo>
                    <a:pt x="15348" y="17566"/>
                    <a:pt x="15752" y="17566"/>
                    <a:pt x="16141" y="17545"/>
                  </a:cubicBezTo>
                  <a:cubicBezTo>
                    <a:pt x="16531" y="17523"/>
                    <a:pt x="16906" y="17480"/>
                    <a:pt x="17291" y="17436"/>
                  </a:cubicBezTo>
                  <a:cubicBezTo>
                    <a:pt x="17676" y="17393"/>
                    <a:pt x="18070" y="17349"/>
                    <a:pt x="18432" y="17263"/>
                  </a:cubicBezTo>
                  <a:cubicBezTo>
                    <a:pt x="18793" y="17176"/>
                    <a:pt x="19122" y="17046"/>
                    <a:pt x="19446" y="16916"/>
                  </a:cubicBezTo>
                  <a:cubicBezTo>
                    <a:pt x="19769" y="16786"/>
                    <a:pt x="20089" y="16655"/>
                    <a:pt x="20394" y="16482"/>
                  </a:cubicBezTo>
                  <a:cubicBezTo>
                    <a:pt x="20699" y="16308"/>
                    <a:pt x="20990" y="16092"/>
                    <a:pt x="21163" y="15961"/>
                  </a:cubicBezTo>
                  <a:cubicBezTo>
                    <a:pt x="21337" y="15831"/>
                    <a:pt x="21393" y="15788"/>
                    <a:pt x="21450" y="15636"/>
                  </a:cubicBezTo>
                  <a:cubicBezTo>
                    <a:pt x="21506" y="15484"/>
                    <a:pt x="21562" y="15224"/>
                    <a:pt x="21581" y="14986"/>
                  </a:cubicBezTo>
                  <a:cubicBezTo>
                    <a:pt x="21600" y="14747"/>
                    <a:pt x="21581" y="14530"/>
                    <a:pt x="21567" y="13880"/>
                  </a:cubicBezTo>
                  <a:cubicBezTo>
                    <a:pt x="21553" y="13229"/>
                    <a:pt x="21544" y="12145"/>
                    <a:pt x="21506" y="10973"/>
                  </a:cubicBezTo>
                  <a:cubicBezTo>
                    <a:pt x="21469" y="9802"/>
                    <a:pt x="21403" y="8545"/>
                    <a:pt x="21361" y="7395"/>
                  </a:cubicBezTo>
                  <a:cubicBezTo>
                    <a:pt x="21318" y="6246"/>
                    <a:pt x="21300" y="5205"/>
                    <a:pt x="21262" y="4316"/>
                  </a:cubicBezTo>
                  <a:cubicBezTo>
                    <a:pt x="21225" y="3427"/>
                    <a:pt x="21168" y="2689"/>
                    <a:pt x="21070" y="2190"/>
                  </a:cubicBezTo>
                  <a:cubicBezTo>
                    <a:pt x="20971" y="1692"/>
                    <a:pt x="20830" y="1431"/>
                    <a:pt x="20689" y="1323"/>
                  </a:cubicBezTo>
                  <a:cubicBezTo>
                    <a:pt x="20549" y="1214"/>
                    <a:pt x="20408" y="1258"/>
                    <a:pt x="20267" y="13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476499" y="7446809"/>
              <a:ext cx="15876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27"/>
                    <a:pt x="7200" y="12454"/>
                    <a:pt x="3600" y="16054"/>
                  </a:cubicBezTo>
                  <a:cubicBezTo>
                    <a:pt x="0" y="19654"/>
                    <a:pt x="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537137" y="7432887"/>
              <a:ext cx="66363" cy="8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07" fill="norm" stroke="1" extrusionOk="0">
                  <a:moveTo>
                    <a:pt x="6070" y="316"/>
                  </a:moveTo>
                  <a:cubicBezTo>
                    <a:pt x="4356" y="42"/>
                    <a:pt x="2642" y="-231"/>
                    <a:pt x="1785" y="316"/>
                  </a:cubicBezTo>
                  <a:cubicBezTo>
                    <a:pt x="928" y="863"/>
                    <a:pt x="928" y="2230"/>
                    <a:pt x="756" y="5101"/>
                  </a:cubicBezTo>
                  <a:cubicBezTo>
                    <a:pt x="585" y="7972"/>
                    <a:pt x="242" y="12346"/>
                    <a:pt x="70" y="15217"/>
                  </a:cubicBezTo>
                  <a:cubicBezTo>
                    <a:pt x="-101" y="18088"/>
                    <a:pt x="-101" y="19455"/>
                    <a:pt x="1785" y="20275"/>
                  </a:cubicBezTo>
                  <a:cubicBezTo>
                    <a:pt x="3670" y="21096"/>
                    <a:pt x="7442" y="21369"/>
                    <a:pt x="11042" y="20822"/>
                  </a:cubicBezTo>
                  <a:cubicBezTo>
                    <a:pt x="14642" y="20275"/>
                    <a:pt x="18070" y="18908"/>
                    <a:pt x="21499" y="17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590518" y="7491259"/>
              <a:ext cx="980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86"/>
                    <a:pt x="-1585" y="9771"/>
                    <a:pt x="575" y="13371"/>
                  </a:cubicBezTo>
                  <a:cubicBezTo>
                    <a:pt x="2735" y="16971"/>
                    <a:pt x="11375" y="192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2632986" y="7461854"/>
              <a:ext cx="68041" cy="8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0600" fill="norm" stroke="1" extrusionOk="0">
                  <a:moveTo>
                    <a:pt x="11500" y="207"/>
                  </a:moveTo>
                  <a:cubicBezTo>
                    <a:pt x="9536" y="-57"/>
                    <a:pt x="7573" y="-320"/>
                    <a:pt x="5609" y="1129"/>
                  </a:cubicBezTo>
                  <a:cubicBezTo>
                    <a:pt x="3645" y="2578"/>
                    <a:pt x="1682" y="5739"/>
                    <a:pt x="700" y="8768"/>
                  </a:cubicBezTo>
                  <a:cubicBezTo>
                    <a:pt x="-282" y="11797"/>
                    <a:pt x="-282" y="14695"/>
                    <a:pt x="1027" y="17065"/>
                  </a:cubicBezTo>
                  <a:cubicBezTo>
                    <a:pt x="2336" y="19436"/>
                    <a:pt x="4954" y="21280"/>
                    <a:pt x="8554" y="20358"/>
                  </a:cubicBezTo>
                  <a:cubicBezTo>
                    <a:pt x="12154" y="19436"/>
                    <a:pt x="16736" y="15748"/>
                    <a:pt x="19027" y="12587"/>
                  </a:cubicBezTo>
                  <a:cubicBezTo>
                    <a:pt x="21318" y="9426"/>
                    <a:pt x="21318" y="6792"/>
                    <a:pt x="20663" y="4948"/>
                  </a:cubicBezTo>
                  <a:cubicBezTo>
                    <a:pt x="20009" y="3104"/>
                    <a:pt x="18700" y="2051"/>
                    <a:pt x="16573" y="2051"/>
                  </a:cubicBezTo>
                  <a:cubicBezTo>
                    <a:pt x="14445" y="2051"/>
                    <a:pt x="11500" y="3104"/>
                    <a:pt x="8554" y="41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2454275" y="7627784"/>
              <a:ext cx="279400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7" y="16904"/>
                    <a:pt x="6055" y="12209"/>
                    <a:pt x="9123" y="8609"/>
                  </a:cubicBezTo>
                  <a:cubicBezTo>
                    <a:pt x="12191" y="5009"/>
                    <a:pt x="15300" y="2504"/>
                    <a:pt x="17386" y="1252"/>
                  </a:cubicBezTo>
                  <a:cubicBezTo>
                    <a:pt x="19473" y="0"/>
                    <a:pt x="205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2541448" y="7739633"/>
              <a:ext cx="84278" cy="9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80" fill="norm" stroke="1" extrusionOk="0">
                  <a:moveTo>
                    <a:pt x="2035" y="4156"/>
                  </a:moveTo>
                  <a:cubicBezTo>
                    <a:pt x="4435" y="2716"/>
                    <a:pt x="6835" y="1276"/>
                    <a:pt x="9102" y="556"/>
                  </a:cubicBezTo>
                  <a:cubicBezTo>
                    <a:pt x="11368" y="-164"/>
                    <a:pt x="13502" y="-164"/>
                    <a:pt x="14702" y="436"/>
                  </a:cubicBezTo>
                  <a:cubicBezTo>
                    <a:pt x="15902" y="1036"/>
                    <a:pt x="16168" y="2236"/>
                    <a:pt x="14568" y="4756"/>
                  </a:cubicBezTo>
                  <a:cubicBezTo>
                    <a:pt x="12968" y="7276"/>
                    <a:pt x="9502" y="11116"/>
                    <a:pt x="6968" y="13636"/>
                  </a:cubicBezTo>
                  <a:cubicBezTo>
                    <a:pt x="4435" y="16156"/>
                    <a:pt x="2835" y="17356"/>
                    <a:pt x="1635" y="18436"/>
                  </a:cubicBezTo>
                  <a:cubicBezTo>
                    <a:pt x="435" y="19516"/>
                    <a:pt x="-365" y="20476"/>
                    <a:pt x="168" y="20956"/>
                  </a:cubicBezTo>
                  <a:cubicBezTo>
                    <a:pt x="702" y="21436"/>
                    <a:pt x="2568" y="21436"/>
                    <a:pt x="6302" y="20596"/>
                  </a:cubicBezTo>
                  <a:cubicBezTo>
                    <a:pt x="10035" y="19756"/>
                    <a:pt x="15635" y="18076"/>
                    <a:pt x="21235" y="163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2647950" y="7737571"/>
              <a:ext cx="47036" cy="13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76" fill="norm" stroke="1" extrusionOk="0">
                  <a:moveTo>
                    <a:pt x="9861" y="213"/>
                  </a:moveTo>
                  <a:cubicBezTo>
                    <a:pt x="7513" y="45"/>
                    <a:pt x="5165" y="-124"/>
                    <a:pt x="3287" y="129"/>
                  </a:cubicBezTo>
                  <a:cubicBezTo>
                    <a:pt x="1409" y="382"/>
                    <a:pt x="0" y="1057"/>
                    <a:pt x="0" y="2323"/>
                  </a:cubicBezTo>
                  <a:cubicBezTo>
                    <a:pt x="0" y="3588"/>
                    <a:pt x="1409" y="5445"/>
                    <a:pt x="4461" y="7048"/>
                  </a:cubicBezTo>
                  <a:cubicBezTo>
                    <a:pt x="7513" y="8651"/>
                    <a:pt x="12209" y="10001"/>
                    <a:pt x="15730" y="11520"/>
                  </a:cubicBezTo>
                  <a:cubicBezTo>
                    <a:pt x="19252" y="13038"/>
                    <a:pt x="21600" y="14726"/>
                    <a:pt x="20661" y="16414"/>
                  </a:cubicBezTo>
                  <a:cubicBezTo>
                    <a:pt x="19722" y="18101"/>
                    <a:pt x="15496" y="19788"/>
                    <a:pt x="11270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657474" y="7703984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000"/>
                    <a:pt x="600" y="14400"/>
                    <a:pt x="2700" y="11400"/>
                  </a:cubicBezTo>
                  <a:cubicBezTo>
                    <a:pt x="4800" y="8400"/>
                    <a:pt x="8700" y="6000"/>
                    <a:pt x="12150" y="4200"/>
                  </a:cubicBezTo>
                  <a:cubicBezTo>
                    <a:pt x="15600" y="2400"/>
                    <a:pt x="18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2716185" y="7732559"/>
              <a:ext cx="76606" cy="9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02" fill="norm" stroke="1" extrusionOk="0">
                  <a:moveTo>
                    <a:pt x="15127" y="0"/>
                  </a:moveTo>
                  <a:cubicBezTo>
                    <a:pt x="11671" y="960"/>
                    <a:pt x="8215" y="1920"/>
                    <a:pt x="5335" y="4680"/>
                  </a:cubicBezTo>
                  <a:cubicBezTo>
                    <a:pt x="2455" y="7440"/>
                    <a:pt x="151" y="12000"/>
                    <a:pt x="7" y="15240"/>
                  </a:cubicBezTo>
                  <a:cubicBezTo>
                    <a:pt x="-137" y="18480"/>
                    <a:pt x="1879" y="20400"/>
                    <a:pt x="5335" y="21000"/>
                  </a:cubicBezTo>
                  <a:cubicBezTo>
                    <a:pt x="8791" y="21600"/>
                    <a:pt x="13687" y="20880"/>
                    <a:pt x="16855" y="18600"/>
                  </a:cubicBezTo>
                  <a:cubicBezTo>
                    <a:pt x="20023" y="16320"/>
                    <a:pt x="21463" y="12480"/>
                    <a:pt x="20599" y="9240"/>
                  </a:cubicBezTo>
                  <a:cubicBezTo>
                    <a:pt x="19735" y="6000"/>
                    <a:pt x="16567" y="3360"/>
                    <a:pt x="13399" y="7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108450" y="7345209"/>
              <a:ext cx="1587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0"/>
                    <a:pt x="14400" y="720"/>
                    <a:pt x="18000" y="1890"/>
                  </a:cubicBezTo>
                  <a:cubicBezTo>
                    <a:pt x="21600" y="3060"/>
                    <a:pt x="21600" y="5040"/>
                    <a:pt x="21600" y="8460"/>
                  </a:cubicBezTo>
                  <a:cubicBezTo>
                    <a:pt x="21600" y="11880"/>
                    <a:pt x="21600" y="167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4152900" y="7351559"/>
              <a:ext cx="31750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69"/>
                    <a:pt x="5760" y="5538"/>
                    <a:pt x="9360" y="9138"/>
                  </a:cubicBezTo>
                  <a:cubicBezTo>
                    <a:pt x="12960" y="12738"/>
                    <a:pt x="17280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235212" y="7357909"/>
              <a:ext cx="76940" cy="9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063" fill="norm" stroke="1" extrusionOk="0">
                  <a:moveTo>
                    <a:pt x="9443" y="1409"/>
                  </a:moveTo>
                  <a:cubicBezTo>
                    <a:pt x="8306" y="704"/>
                    <a:pt x="7169" y="0"/>
                    <a:pt x="6033" y="0"/>
                  </a:cubicBezTo>
                  <a:cubicBezTo>
                    <a:pt x="4896" y="0"/>
                    <a:pt x="3759" y="704"/>
                    <a:pt x="2622" y="3287"/>
                  </a:cubicBezTo>
                  <a:cubicBezTo>
                    <a:pt x="1485" y="5870"/>
                    <a:pt x="348" y="10330"/>
                    <a:pt x="64" y="13852"/>
                  </a:cubicBezTo>
                  <a:cubicBezTo>
                    <a:pt x="-220" y="17374"/>
                    <a:pt x="348" y="19957"/>
                    <a:pt x="3759" y="20778"/>
                  </a:cubicBezTo>
                  <a:cubicBezTo>
                    <a:pt x="7169" y="21600"/>
                    <a:pt x="13422" y="20661"/>
                    <a:pt x="16975" y="17726"/>
                  </a:cubicBezTo>
                  <a:cubicBezTo>
                    <a:pt x="20527" y="14791"/>
                    <a:pt x="21380" y="9861"/>
                    <a:pt x="20101" y="6809"/>
                  </a:cubicBezTo>
                  <a:cubicBezTo>
                    <a:pt x="18822" y="3757"/>
                    <a:pt x="15412" y="2583"/>
                    <a:pt x="12143" y="2817"/>
                  </a:cubicBezTo>
                  <a:cubicBezTo>
                    <a:pt x="8875" y="3052"/>
                    <a:pt x="5748" y="4696"/>
                    <a:pt x="2622" y="6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089400" y="7522750"/>
              <a:ext cx="279400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109" y="14768"/>
                    <a:pt x="6218" y="8415"/>
                    <a:pt x="9205" y="4603"/>
                  </a:cubicBezTo>
                  <a:cubicBezTo>
                    <a:pt x="12191" y="792"/>
                    <a:pt x="15055" y="-479"/>
                    <a:pt x="17100" y="156"/>
                  </a:cubicBezTo>
                  <a:cubicBezTo>
                    <a:pt x="19145" y="792"/>
                    <a:pt x="20373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127500" y="7639481"/>
              <a:ext cx="120650" cy="9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1137" y="7719"/>
                  </a:moveTo>
                  <a:cubicBezTo>
                    <a:pt x="568" y="6127"/>
                    <a:pt x="0" y="4536"/>
                    <a:pt x="0" y="3285"/>
                  </a:cubicBezTo>
                  <a:cubicBezTo>
                    <a:pt x="0" y="2035"/>
                    <a:pt x="568" y="1125"/>
                    <a:pt x="2368" y="557"/>
                  </a:cubicBezTo>
                  <a:cubicBezTo>
                    <a:pt x="4168" y="-12"/>
                    <a:pt x="7200" y="-239"/>
                    <a:pt x="9568" y="329"/>
                  </a:cubicBezTo>
                  <a:cubicBezTo>
                    <a:pt x="11937" y="898"/>
                    <a:pt x="13642" y="2262"/>
                    <a:pt x="12979" y="5445"/>
                  </a:cubicBezTo>
                  <a:cubicBezTo>
                    <a:pt x="12316" y="8628"/>
                    <a:pt x="9284" y="13630"/>
                    <a:pt x="7295" y="16586"/>
                  </a:cubicBezTo>
                  <a:cubicBezTo>
                    <a:pt x="5305" y="19542"/>
                    <a:pt x="4358" y="20452"/>
                    <a:pt x="4453" y="20906"/>
                  </a:cubicBezTo>
                  <a:cubicBezTo>
                    <a:pt x="4547" y="21361"/>
                    <a:pt x="5684" y="21361"/>
                    <a:pt x="8716" y="20565"/>
                  </a:cubicBezTo>
                  <a:cubicBezTo>
                    <a:pt x="11747" y="19769"/>
                    <a:pt x="16674" y="18178"/>
                    <a:pt x="21600" y="165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264932" y="7618259"/>
              <a:ext cx="75283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600" fill="norm" stroke="1" extrusionOk="0">
                  <a:moveTo>
                    <a:pt x="17264" y="0"/>
                  </a:moveTo>
                  <a:cubicBezTo>
                    <a:pt x="12885" y="408"/>
                    <a:pt x="8507" y="815"/>
                    <a:pt x="5588" y="1358"/>
                  </a:cubicBezTo>
                  <a:cubicBezTo>
                    <a:pt x="2669" y="1902"/>
                    <a:pt x="1209" y="2581"/>
                    <a:pt x="480" y="3328"/>
                  </a:cubicBezTo>
                  <a:cubicBezTo>
                    <a:pt x="-250" y="4075"/>
                    <a:pt x="-250" y="4891"/>
                    <a:pt x="1209" y="5774"/>
                  </a:cubicBezTo>
                  <a:cubicBezTo>
                    <a:pt x="2669" y="6657"/>
                    <a:pt x="5588" y="7608"/>
                    <a:pt x="9091" y="8762"/>
                  </a:cubicBezTo>
                  <a:cubicBezTo>
                    <a:pt x="12593" y="9917"/>
                    <a:pt x="16680" y="11275"/>
                    <a:pt x="18869" y="13042"/>
                  </a:cubicBezTo>
                  <a:cubicBezTo>
                    <a:pt x="21058" y="14808"/>
                    <a:pt x="21350" y="16981"/>
                    <a:pt x="19745" y="18475"/>
                  </a:cubicBezTo>
                  <a:cubicBezTo>
                    <a:pt x="18139" y="19970"/>
                    <a:pt x="14636" y="20785"/>
                    <a:pt x="1113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302125" y="7605559"/>
              <a:ext cx="9207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4400"/>
                    <a:pt x="5959" y="7200"/>
                    <a:pt x="9559" y="3600"/>
                  </a:cubicBezTo>
                  <a:cubicBezTo>
                    <a:pt x="13159" y="0"/>
                    <a:pt x="173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4388394" y="7618259"/>
              <a:ext cx="89791" cy="14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38" fill="norm" stroke="1" extrusionOk="0">
                  <a:moveTo>
                    <a:pt x="13865" y="3287"/>
                  </a:moveTo>
                  <a:cubicBezTo>
                    <a:pt x="9938" y="5478"/>
                    <a:pt x="6010" y="7670"/>
                    <a:pt x="3679" y="9783"/>
                  </a:cubicBezTo>
                  <a:cubicBezTo>
                    <a:pt x="1347" y="11896"/>
                    <a:pt x="610" y="13930"/>
                    <a:pt x="242" y="15339"/>
                  </a:cubicBezTo>
                  <a:cubicBezTo>
                    <a:pt x="-126" y="16748"/>
                    <a:pt x="-126" y="17530"/>
                    <a:pt x="610" y="18470"/>
                  </a:cubicBezTo>
                  <a:cubicBezTo>
                    <a:pt x="1347" y="19409"/>
                    <a:pt x="2819" y="20504"/>
                    <a:pt x="4783" y="21052"/>
                  </a:cubicBezTo>
                  <a:cubicBezTo>
                    <a:pt x="6747" y="21600"/>
                    <a:pt x="9201" y="21600"/>
                    <a:pt x="11901" y="20817"/>
                  </a:cubicBezTo>
                  <a:cubicBezTo>
                    <a:pt x="14601" y="20035"/>
                    <a:pt x="17547" y="18470"/>
                    <a:pt x="19265" y="16826"/>
                  </a:cubicBezTo>
                  <a:cubicBezTo>
                    <a:pt x="20983" y="15183"/>
                    <a:pt x="21474" y="13461"/>
                    <a:pt x="19756" y="10643"/>
                  </a:cubicBezTo>
                  <a:cubicBezTo>
                    <a:pt x="18038" y="7826"/>
                    <a:pt x="14110" y="3913"/>
                    <a:pt x="1018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863238" y="7560544"/>
              <a:ext cx="77424" cy="4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1" fill="norm" stroke="1" extrusionOk="0">
                  <a:moveTo>
                    <a:pt x="1045" y="19972"/>
                  </a:moveTo>
                  <a:cubicBezTo>
                    <a:pt x="461" y="17624"/>
                    <a:pt x="-123" y="15277"/>
                    <a:pt x="23" y="13164"/>
                  </a:cubicBezTo>
                  <a:cubicBezTo>
                    <a:pt x="169" y="11051"/>
                    <a:pt x="1045" y="9172"/>
                    <a:pt x="2212" y="8703"/>
                  </a:cubicBezTo>
                  <a:cubicBezTo>
                    <a:pt x="3380" y="8233"/>
                    <a:pt x="4839" y="9172"/>
                    <a:pt x="5715" y="11051"/>
                  </a:cubicBezTo>
                  <a:cubicBezTo>
                    <a:pt x="6591" y="12929"/>
                    <a:pt x="6882" y="15746"/>
                    <a:pt x="7612" y="17859"/>
                  </a:cubicBezTo>
                  <a:cubicBezTo>
                    <a:pt x="8342" y="19972"/>
                    <a:pt x="9509" y="21381"/>
                    <a:pt x="10677" y="21381"/>
                  </a:cubicBezTo>
                  <a:cubicBezTo>
                    <a:pt x="11845" y="21381"/>
                    <a:pt x="13012" y="19972"/>
                    <a:pt x="14472" y="16920"/>
                  </a:cubicBezTo>
                  <a:cubicBezTo>
                    <a:pt x="15931" y="13868"/>
                    <a:pt x="17682" y="9172"/>
                    <a:pt x="18996" y="5651"/>
                  </a:cubicBezTo>
                  <a:cubicBezTo>
                    <a:pt x="20309" y="2129"/>
                    <a:pt x="21185" y="-219"/>
                    <a:pt x="21331" y="16"/>
                  </a:cubicBezTo>
                  <a:cubicBezTo>
                    <a:pt x="21477" y="251"/>
                    <a:pt x="20893" y="3068"/>
                    <a:pt x="20309" y="58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879977" y="7634134"/>
              <a:ext cx="88648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3796" y="21600"/>
                  </a:moveTo>
                  <a:cubicBezTo>
                    <a:pt x="2510" y="21600"/>
                    <a:pt x="1225" y="21600"/>
                    <a:pt x="582" y="20743"/>
                  </a:cubicBezTo>
                  <a:cubicBezTo>
                    <a:pt x="-61" y="19886"/>
                    <a:pt x="-61" y="18171"/>
                    <a:pt x="68" y="16457"/>
                  </a:cubicBezTo>
                  <a:cubicBezTo>
                    <a:pt x="196" y="14743"/>
                    <a:pt x="453" y="13029"/>
                    <a:pt x="1225" y="12514"/>
                  </a:cubicBezTo>
                  <a:cubicBezTo>
                    <a:pt x="1996" y="12000"/>
                    <a:pt x="3282" y="12686"/>
                    <a:pt x="5082" y="14057"/>
                  </a:cubicBezTo>
                  <a:cubicBezTo>
                    <a:pt x="6882" y="15429"/>
                    <a:pt x="9196" y="17486"/>
                    <a:pt x="10996" y="18514"/>
                  </a:cubicBezTo>
                  <a:cubicBezTo>
                    <a:pt x="12796" y="19543"/>
                    <a:pt x="14082" y="19543"/>
                    <a:pt x="15753" y="16286"/>
                  </a:cubicBezTo>
                  <a:cubicBezTo>
                    <a:pt x="17425" y="13029"/>
                    <a:pt x="19482" y="6514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036358" y="7550526"/>
              <a:ext cx="58700" cy="13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84" fill="norm" stroke="1" extrusionOk="0">
                  <a:moveTo>
                    <a:pt x="15537" y="3742"/>
                  </a:moveTo>
                  <a:cubicBezTo>
                    <a:pt x="15158" y="2381"/>
                    <a:pt x="14779" y="1021"/>
                    <a:pt x="13832" y="680"/>
                  </a:cubicBezTo>
                  <a:cubicBezTo>
                    <a:pt x="12884" y="340"/>
                    <a:pt x="11368" y="1021"/>
                    <a:pt x="9095" y="3402"/>
                  </a:cubicBezTo>
                  <a:cubicBezTo>
                    <a:pt x="6821" y="5783"/>
                    <a:pt x="3789" y="9865"/>
                    <a:pt x="2084" y="12756"/>
                  </a:cubicBezTo>
                  <a:cubicBezTo>
                    <a:pt x="379" y="15647"/>
                    <a:pt x="0" y="17348"/>
                    <a:pt x="0" y="18709"/>
                  </a:cubicBezTo>
                  <a:cubicBezTo>
                    <a:pt x="0" y="20069"/>
                    <a:pt x="379" y="21090"/>
                    <a:pt x="2653" y="21260"/>
                  </a:cubicBezTo>
                  <a:cubicBezTo>
                    <a:pt x="4926" y="21430"/>
                    <a:pt x="9095" y="20750"/>
                    <a:pt x="12695" y="17688"/>
                  </a:cubicBezTo>
                  <a:cubicBezTo>
                    <a:pt x="16295" y="14627"/>
                    <a:pt x="19326" y="9184"/>
                    <a:pt x="20463" y="5868"/>
                  </a:cubicBezTo>
                  <a:cubicBezTo>
                    <a:pt x="21600" y="2551"/>
                    <a:pt x="20842" y="1361"/>
                    <a:pt x="19516" y="680"/>
                  </a:cubicBezTo>
                  <a:cubicBezTo>
                    <a:pt x="18189" y="0"/>
                    <a:pt x="16295" y="-170"/>
                    <a:pt x="15347" y="170"/>
                  </a:cubicBezTo>
                  <a:cubicBezTo>
                    <a:pt x="14400" y="510"/>
                    <a:pt x="14400" y="1361"/>
                    <a:pt x="14400" y="22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146424" y="7602384"/>
              <a:ext cx="63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204046" y="7536768"/>
              <a:ext cx="3157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6" h="21600" fill="norm" stroke="1" extrusionOk="0">
                  <a:moveTo>
                    <a:pt x="11849" y="1137"/>
                  </a:moveTo>
                  <a:cubicBezTo>
                    <a:pt x="9149" y="568"/>
                    <a:pt x="6449" y="0"/>
                    <a:pt x="4087" y="0"/>
                  </a:cubicBezTo>
                  <a:cubicBezTo>
                    <a:pt x="1724" y="0"/>
                    <a:pt x="-301" y="568"/>
                    <a:pt x="36" y="1918"/>
                  </a:cubicBezTo>
                  <a:cubicBezTo>
                    <a:pt x="374" y="3268"/>
                    <a:pt x="3074" y="5400"/>
                    <a:pt x="7462" y="8029"/>
                  </a:cubicBezTo>
                  <a:cubicBezTo>
                    <a:pt x="11849" y="10658"/>
                    <a:pt x="17924" y="13784"/>
                    <a:pt x="19612" y="16129"/>
                  </a:cubicBezTo>
                  <a:cubicBezTo>
                    <a:pt x="21299" y="18474"/>
                    <a:pt x="18599" y="20037"/>
                    <a:pt x="1589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222625" y="7538884"/>
              <a:ext cx="6667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100"/>
                    <a:pt x="1371" y="12600"/>
                    <a:pt x="4114" y="9900"/>
                  </a:cubicBezTo>
                  <a:cubicBezTo>
                    <a:pt x="6857" y="7200"/>
                    <a:pt x="11657" y="6300"/>
                    <a:pt x="14914" y="4950"/>
                  </a:cubicBezTo>
                  <a:cubicBezTo>
                    <a:pt x="18171" y="3600"/>
                    <a:pt x="198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321050" y="7516659"/>
              <a:ext cx="63743" cy="16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05" fill="norm" stroke="1" extrusionOk="0">
                  <a:moveTo>
                    <a:pt x="19121" y="0"/>
                  </a:moveTo>
                  <a:cubicBezTo>
                    <a:pt x="13456" y="2734"/>
                    <a:pt x="7790" y="5468"/>
                    <a:pt x="4780" y="8544"/>
                  </a:cubicBezTo>
                  <a:cubicBezTo>
                    <a:pt x="1770" y="11620"/>
                    <a:pt x="1416" y="15038"/>
                    <a:pt x="2302" y="17294"/>
                  </a:cubicBezTo>
                  <a:cubicBezTo>
                    <a:pt x="3187" y="19549"/>
                    <a:pt x="5311" y="20643"/>
                    <a:pt x="8144" y="21122"/>
                  </a:cubicBezTo>
                  <a:cubicBezTo>
                    <a:pt x="10977" y="21600"/>
                    <a:pt x="14518" y="21463"/>
                    <a:pt x="16997" y="20780"/>
                  </a:cubicBezTo>
                  <a:cubicBezTo>
                    <a:pt x="19475" y="20096"/>
                    <a:pt x="20892" y="18866"/>
                    <a:pt x="21246" y="17841"/>
                  </a:cubicBezTo>
                  <a:cubicBezTo>
                    <a:pt x="21600" y="16815"/>
                    <a:pt x="20892" y="15995"/>
                    <a:pt x="17174" y="15516"/>
                  </a:cubicBezTo>
                  <a:cubicBezTo>
                    <a:pt x="13456" y="15038"/>
                    <a:pt x="6728" y="14901"/>
                    <a:pt x="0" y="147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515031" y="7468303"/>
              <a:ext cx="114120" cy="5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67" fill="norm" stroke="1" extrusionOk="0">
                  <a:moveTo>
                    <a:pt x="561" y="21067"/>
                  </a:moveTo>
                  <a:cubicBezTo>
                    <a:pt x="164" y="19029"/>
                    <a:pt x="-232" y="16992"/>
                    <a:pt x="164" y="14139"/>
                  </a:cubicBezTo>
                  <a:cubicBezTo>
                    <a:pt x="561" y="11286"/>
                    <a:pt x="1750" y="7618"/>
                    <a:pt x="2840" y="5173"/>
                  </a:cubicBezTo>
                  <a:cubicBezTo>
                    <a:pt x="3929" y="2727"/>
                    <a:pt x="4920" y="1505"/>
                    <a:pt x="5911" y="690"/>
                  </a:cubicBezTo>
                  <a:cubicBezTo>
                    <a:pt x="6902" y="-125"/>
                    <a:pt x="7893" y="-533"/>
                    <a:pt x="8785" y="1301"/>
                  </a:cubicBezTo>
                  <a:cubicBezTo>
                    <a:pt x="9676" y="3135"/>
                    <a:pt x="10469" y="7210"/>
                    <a:pt x="11955" y="10063"/>
                  </a:cubicBezTo>
                  <a:cubicBezTo>
                    <a:pt x="13441" y="12916"/>
                    <a:pt x="15621" y="14546"/>
                    <a:pt x="17306" y="14342"/>
                  </a:cubicBezTo>
                  <a:cubicBezTo>
                    <a:pt x="18990" y="14139"/>
                    <a:pt x="20179" y="12101"/>
                    <a:pt x="21368" y="100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547457" y="7534796"/>
              <a:ext cx="97569" cy="4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791" fill="norm" stroke="1" extrusionOk="0">
                  <a:moveTo>
                    <a:pt x="2599" y="20127"/>
                  </a:moveTo>
                  <a:cubicBezTo>
                    <a:pt x="1438" y="19188"/>
                    <a:pt x="277" y="18249"/>
                    <a:pt x="44" y="16605"/>
                  </a:cubicBezTo>
                  <a:cubicBezTo>
                    <a:pt x="-188" y="14962"/>
                    <a:pt x="509" y="12614"/>
                    <a:pt x="1902" y="9796"/>
                  </a:cubicBezTo>
                  <a:cubicBezTo>
                    <a:pt x="3296" y="6979"/>
                    <a:pt x="5386" y="3692"/>
                    <a:pt x="7012" y="1814"/>
                  </a:cubicBezTo>
                  <a:cubicBezTo>
                    <a:pt x="8638" y="-64"/>
                    <a:pt x="9799" y="-534"/>
                    <a:pt x="10612" y="640"/>
                  </a:cubicBezTo>
                  <a:cubicBezTo>
                    <a:pt x="11425" y="1814"/>
                    <a:pt x="11889" y="4631"/>
                    <a:pt x="12122" y="7683"/>
                  </a:cubicBezTo>
                  <a:cubicBezTo>
                    <a:pt x="12354" y="10736"/>
                    <a:pt x="12354" y="14023"/>
                    <a:pt x="12818" y="16370"/>
                  </a:cubicBezTo>
                  <a:cubicBezTo>
                    <a:pt x="13283" y="18718"/>
                    <a:pt x="14212" y="20127"/>
                    <a:pt x="15722" y="20596"/>
                  </a:cubicBezTo>
                  <a:cubicBezTo>
                    <a:pt x="17231" y="21066"/>
                    <a:pt x="19322" y="20596"/>
                    <a:pt x="21412" y="201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716293" y="7479375"/>
              <a:ext cx="51015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0828" fill="norm" stroke="1" extrusionOk="0">
                  <a:moveTo>
                    <a:pt x="17565" y="4162"/>
                  </a:moveTo>
                  <a:cubicBezTo>
                    <a:pt x="19293" y="2516"/>
                    <a:pt x="21021" y="870"/>
                    <a:pt x="20805" y="253"/>
                  </a:cubicBezTo>
                  <a:cubicBezTo>
                    <a:pt x="20589" y="-364"/>
                    <a:pt x="18429" y="47"/>
                    <a:pt x="14541" y="2619"/>
                  </a:cubicBezTo>
                  <a:cubicBezTo>
                    <a:pt x="10653" y="5190"/>
                    <a:pt x="5037" y="9922"/>
                    <a:pt x="2229" y="13110"/>
                  </a:cubicBezTo>
                  <a:cubicBezTo>
                    <a:pt x="-579" y="16299"/>
                    <a:pt x="-579" y="17945"/>
                    <a:pt x="1365" y="19179"/>
                  </a:cubicBezTo>
                  <a:cubicBezTo>
                    <a:pt x="3309" y="20413"/>
                    <a:pt x="7197" y="21236"/>
                    <a:pt x="10221" y="20619"/>
                  </a:cubicBezTo>
                  <a:cubicBezTo>
                    <a:pt x="13245" y="20002"/>
                    <a:pt x="15405" y="17945"/>
                    <a:pt x="16485" y="15167"/>
                  </a:cubicBezTo>
                  <a:cubicBezTo>
                    <a:pt x="17565" y="12390"/>
                    <a:pt x="17565" y="8893"/>
                    <a:pt x="16917" y="6836"/>
                  </a:cubicBezTo>
                  <a:cubicBezTo>
                    <a:pt x="16269" y="4779"/>
                    <a:pt x="14973" y="4162"/>
                    <a:pt x="13677" y="3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806950" y="7532534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862666" y="7467976"/>
              <a:ext cx="40758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442" fill="norm" stroke="1" extrusionOk="0">
                  <a:moveTo>
                    <a:pt x="16931" y="157"/>
                  </a:moveTo>
                  <a:cubicBezTo>
                    <a:pt x="14231" y="0"/>
                    <a:pt x="11531" y="-158"/>
                    <a:pt x="9371" y="315"/>
                  </a:cubicBezTo>
                  <a:cubicBezTo>
                    <a:pt x="7211" y="788"/>
                    <a:pt x="5591" y="1892"/>
                    <a:pt x="3971" y="3389"/>
                  </a:cubicBezTo>
                  <a:cubicBezTo>
                    <a:pt x="2351" y="4887"/>
                    <a:pt x="731" y="6779"/>
                    <a:pt x="191" y="8119"/>
                  </a:cubicBezTo>
                  <a:cubicBezTo>
                    <a:pt x="-349" y="9460"/>
                    <a:pt x="191" y="10248"/>
                    <a:pt x="2621" y="10484"/>
                  </a:cubicBezTo>
                  <a:cubicBezTo>
                    <a:pt x="5051" y="10721"/>
                    <a:pt x="9371" y="10406"/>
                    <a:pt x="13151" y="9854"/>
                  </a:cubicBezTo>
                  <a:cubicBezTo>
                    <a:pt x="16931" y="9302"/>
                    <a:pt x="20171" y="8514"/>
                    <a:pt x="20711" y="8750"/>
                  </a:cubicBezTo>
                  <a:cubicBezTo>
                    <a:pt x="21251" y="8987"/>
                    <a:pt x="19091" y="10248"/>
                    <a:pt x="17201" y="12534"/>
                  </a:cubicBezTo>
                  <a:cubicBezTo>
                    <a:pt x="15311" y="14820"/>
                    <a:pt x="13691" y="18131"/>
                    <a:pt x="12071" y="21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959616" y="7465834"/>
              <a:ext cx="21960" cy="15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55" fill="norm" stroke="1" extrusionOk="0">
                  <a:moveTo>
                    <a:pt x="21341" y="451"/>
                  </a:moveTo>
                  <a:cubicBezTo>
                    <a:pt x="16198" y="153"/>
                    <a:pt x="11055" y="-145"/>
                    <a:pt x="7970" y="78"/>
                  </a:cubicBezTo>
                  <a:cubicBezTo>
                    <a:pt x="4884" y="302"/>
                    <a:pt x="3855" y="1047"/>
                    <a:pt x="2827" y="2238"/>
                  </a:cubicBezTo>
                  <a:cubicBezTo>
                    <a:pt x="1798" y="3430"/>
                    <a:pt x="770" y="5069"/>
                    <a:pt x="255" y="6335"/>
                  </a:cubicBezTo>
                  <a:cubicBezTo>
                    <a:pt x="-259" y="7601"/>
                    <a:pt x="-259" y="8495"/>
                    <a:pt x="2827" y="8942"/>
                  </a:cubicBezTo>
                  <a:cubicBezTo>
                    <a:pt x="5912" y="9389"/>
                    <a:pt x="12084" y="9389"/>
                    <a:pt x="15170" y="9836"/>
                  </a:cubicBezTo>
                  <a:cubicBezTo>
                    <a:pt x="18255" y="10283"/>
                    <a:pt x="18255" y="11176"/>
                    <a:pt x="15684" y="13187"/>
                  </a:cubicBezTo>
                  <a:cubicBezTo>
                    <a:pt x="13112" y="15198"/>
                    <a:pt x="7970" y="18327"/>
                    <a:pt x="2827" y="214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940521" y="4805209"/>
              <a:ext cx="28104" cy="10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78" fill="norm" stroke="1" extrusionOk="0">
                  <a:moveTo>
                    <a:pt x="4444" y="0"/>
                  </a:moveTo>
                  <a:cubicBezTo>
                    <a:pt x="2044" y="2492"/>
                    <a:pt x="-356" y="4985"/>
                    <a:pt x="44" y="8308"/>
                  </a:cubicBezTo>
                  <a:cubicBezTo>
                    <a:pt x="444" y="11631"/>
                    <a:pt x="3644" y="15785"/>
                    <a:pt x="6844" y="18173"/>
                  </a:cubicBezTo>
                  <a:cubicBezTo>
                    <a:pt x="10044" y="20562"/>
                    <a:pt x="13244" y="21185"/>
                    <a:pt x="15644" y="21392"/>
                  </a:cubicBezTo>
                  <a:cubicBezTo>
                    <a:pt x="18044" y="21600"/>
                    <a:pt x="19644" y="21392"/>
                    <a:pt x="21244" y="211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994787" y="4813517"/>
              <a:ext cx="39984" cy="8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081" fill="norm" stroke="1" extrusionOk="0">
                  <a:moveTo>
                    <a:pt x="6247" y="3422"/>
                  </a:moveTo>
                  <a:cubicBezTo>
                    <a:pt x="4032" y="4203"/>
                    <a:pt x="1816" y="4984"/>
                    <a:pt x="709" y="7326"/>
                  </a:cubicBezTo>
                  <a:cubicBezTo>
                    <a:pt x="-399" y="9668"/>
                    <a:pt x="-399" y="13572"/>
                    <a:pt x="2093" y="16304"/>
                  </a:cubicBezTo>
                  <a:cubicBezTo>
                    <a:pt x="4586" y="19037"/>
                    <a:pt x="9570" y="20598"/>
                    <a:pt x="13170" y="20989"/>
                  </a:cubicBezTo>
                  <a:cubicBezTo>
                    <a:pt x="16770" y="21379"/>
                    <a:pt x="18986" y="20598"/>
                    <a:pt x="20093" y="17345"/>
                  </a:cubicBezTo>
                  <a:cubicBezTo>
                    <a:pt x="21201" y="14092"/>
                    <a:pt x="21201" y="8367"/>
                    <a:pt x="20093" y="4984"/>
                  </a:cubicBezTo>
                  <a:cubicBezTo>
                    <a:pt x="18986" y="1601"/>
                    <a:pt x="16770" y="560"/>
                    <a:pt x="14278" y="169"/>
                  </a:cubicBezTo>
                  <a:cubicBezTo>
                    <a:pt x="11786" y="-221"/>
                    <a:pt x="9016" y="39"/>
                    <a:pt x="8186" y="1210"/>
                  </a:cubicBezTo>
                  <a:cubicBezTo>
                    <a:pt x="7355" y="2381"/>
                    <a:pt x="8463" y="4463"/>
                    <a:pt x="9570" y="6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3091206" y="4808359"/>
              <a:ext cx="59891" cy="6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0890" fill="norm" stroke="1" extrusionOk="0">
                  <a:moveTo>
                    <a:pt x="7020" y="989"/>
                  </a:moveTo>
                  <a:cubicBezTo>
                    <a:pt x="4823" y="335"/>
                    <a:pt x="2627" y="-320"/>
                    <a:pt x="1345" y="171"/>
                  </a:cubicBezTo>
                  <a:cubicBezTo>
                    <a:pt x="64" y="662"/>
                    <a:pt x="-302" y="2298"/>
                    <a:pt x="247" y="5571"/>
                  </a:cubicBezTo>
                  <a:cubicBezTo>
                    <a:pt x="796" y="8844"/>
                    <a:pt x="2261" y="13753"/>
                    <a:pt x="4640" y="16862"/>
                  </a:cubicBezTo>
                  <a:cubicBezTo>
                    <a:pt x="7020" y="19971"/>
                    <a:pt x="10315" y="21280"/>
                    <a:pt x="13427" y="20789"/>
                  </a:cubicBezTo>
                  <a:cubicBezTo>
                    <a:pt x="16539" y="20298"/>
                    <a:pt x="19467" y="18007"/>
                    <a:pt x="20383" y="14898"/>
                  </a:cubicBezTo>
                  <a:cubicBezTo>
                    <a:pt x="21298" y="11789"/>
                    <a:pt x="20200" y="7862"/>
                    <a:pt x="18735" y="5407"/>
                  </a:cubicBezTo>
                  <a:cubicBezTo>
                    <a:pt x="17271" y="2953"/>
                    <a:pt x="15440" y="1971"/>
                    <a:pt x="13793" y="1971"/>
                  </a:cubicBezTo>
                  <a:cubicBezTo>
                    <a:pt x="12145" y="1971"/>
                    <a:pt x="10681" y="2953"/>
                    <a:pt x="9217" y="39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3181350" y="4776634"/>
              <a:ext cx="82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4400"/>
                    <a:pt x="10523" y="8800"/>
                    <a:pt x="14123" y="12400"/>
                  </a:cubicBezTo>
                  <a:cubicBezTo>
                    <a:pt x="17723" y="16000"/>
                    <a:pt x="19662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235325" y="4763934"/>
              <a:ext cx="3492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1575"/>
                    <a:pt x="11127" y="3150"/>
                    <a:pt x="7527" y="6750"/>
                  </a:cubicBezTo>
                  <a:cubicBezTo>
                    <a:pt x="3927" y="10350"/>
                    <a:pt x="1964" y="159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308350" y="4744884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364241" y="4729009"/>
              <a:ext cx="5840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3930" y="0"/>
                  </a:moveTo>
                  <a:cubicBezTo>
                    <a:pt x="2387" y="3150"/>
                    <a:pt x="844" y="6300"/>
                    <a:pt x="266" y="8250"/>
                  </a:cubicBezTo>
                  <a:cubicBezTo>
                    <a:pt x="-313" y="10200"/>
                    <a:pt x="73" y="10950"/>
                    <a:pt x="1230" y="11325"/>
                  </a:cubicBezTo>
                  <a:cubicBezTo>
                    <a:pt x="2387" y="11700"/>
                    <a:pt x="4316" y="11700"/>
                    <a:pt x="6244" y="11325"/>
                  </a:cubicBezTo>
                  <a:cubicBezTo>
                    <a:pt x="8173" y="10950"/>
                    <a:pt x="10101" y="10200"/>
                    <a:pt x="12223" y="9675"/>
                  </a:cubicBezTo>
                  <a:cubicBezTo>
                    <a:pt x="14344" y="9150"/>
                    <a:pt x="16658" y="8850"/>
                    <a:pt x="17816" y="9225"/>
                  </a:cubicBezTo>
                  <a:cubicBezTo>
                    <a:pt x="18973" y="9600"/>
                    <a:pt x="18973" y="10650"/>
                    <a:pt x="19358" y="12825"/>
                  </a:cubicBezTo>
                  <a:cubicBezTo>
                    <a:pt x="19744" y="15000"/>
                    <a:pt x="20516" y="18300"/>
                    <a:pt x="2128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458047" y="4738534"/>
              <a:ext cx="53276" cy="8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126" fill="norm" stroke="1" extrusionOk="0">
                  <a:moveTo>
                    <a:pt x="9784" y="0"/>
                  </a:moveTo>
                  <a:cubicBezTo>
                    <a:pt x="7707" y="257"/>
                    <a:pt x="5630" y="514"/>
                    <a:pt x="3761" y="3086"/>
                  </a:cubicBezTo>
                  <a:cubicBezTo>
                    <a:pt x="1892" y="5657"/>
                    <a:pt x="230" y="10543"/>
                    <a:pt x="23" y="14143"/>
                  </a:cubicBezTo>
                  <a:cubicBezTo>
                    <a:pt x="-185" y="17743"/>
                    <a:pt x="1061" y="20057"/>
                    <a:pt x="3761" y="20829"/>
                  </a:cubicBezTo>
                  <a:cubicBezTo>
                    <a:pt x="6461" y="21600"/>
                    <a:pt x="10615" y="20829"/>
                    <a:pt x="13938" y="19029"/>
                  </a:cubicBezTo>
                  <a:cubicBezTo>
                    <a:pt x="17261" y="17229"/>
                    <a:pt x="19753" y="14400"/>
                    <a:pt x="20584" y="11186"/>
                  </a:cubicBezTo>
                  <a:cubicBezTo>
                    <a:pt x="21415" y="7971"/>
                    <a:pt x="20584" y="4371"/>
                    <a:pt x="18923" y="2571"/>
                  </a:cubicBezTo>
                  <a:cubicBezTo>
                    <a:pt x="17261" y="771"/>
                    <a:pt x="14769" y="771"/>
                    <a:pt x="12692" y="1543"/>
                  </a:cubicBezTo>
                  <a:cubicBezTo>
                    <a:pt x="10615" y="2314"/>
                    <a:pt x="8953" y="3857"/>
                    <a:pt x="7292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257550" y="4884584"/>
              <a:ext cx="23812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2" y="17520"/>
                    <a:pt x="7104" y="13440"/>
                    <a:pt x="10704" y="9840"/>
                  </a:cubicBezTo>
                  <a:cubicBezTo>
                    <a:pt x="14304" y="6240"/>
                    <a:pt x="17952" y="31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314700" y="4990418"/>
              <a:ext cx="66675" cy="6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4513"/>
                  </a:moveTo>
                  <a:cubicBezTo>
                    <a:pt x="1029" y="3224"/>
                    <a:pt x="2057" y="1934"/>
                    <a:pt x="3600" y="1128"/>
                  </a:cubicBezTo>
                  <a:cubicBezTo>
                    <a:pt x="5143" y="322"/>
                    <a:pt x="7200" y="0"/>
                    <a:pt x="9086" y="0"/>
                  </a:cubicBezTo>
                  <a:cubicBezTo>
                    <a:pt x="10971" y="0"/>
                    <a:pt x="12686" y="322"/>
                    <a:pt x="13029" y="2418"/>
                  </a:cubicBezTo>
                  <a:cubicBezTo>
                    <a:pt x="13371" y="4513"/>
                    <a:pt x="12343" y="8382"/>
                    <a:pt x="11143" y="11122"/>
                  </a:cubicBezTo>
                  <a:cubicBezTo>
                    <a:pt x="9943" y="13863"/>
                    <a:pt x="8571" y="15475"/>
                    <a:pt x="7543" y="17087"/>
                  </a:cubicBezTo>
                  <a:cubicBezTo>
                    <a:pt x="6514" y="18699"/>
                    <a:pt x="5829" y="20310"/>
                    <a:pt x="6343" y="20955"/>
                  </a:cubicBezTo>
                  <a:cubicBezTo>
                    <a:pt x="6857" y="21600"/>
                    <a:pt x="8571" y="21278"/>
                    <a:pt x="11314" y="20149"/>
                  </a:cubicBezTo>
                  <a:cubicBezTo>
                    <a:pt x="14057" y="19021"/>
                    <a:pt x="17829" y="17087"/>
                    <a:pt x="21600" y="151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394074" y="4963959"/>
              <a:ext cx="55807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8400" y="0"/>
                  </a:moveTo>
                  <a:cubicBezTo>
                    <a:pt x="6400" y="655"/>
                    <a:pt x="4400" y="1309"/>
                    <a:pt x="2800" y="2073"/>
                  </a:cubicBezTo>
                  <a:cubicBezTo>
                    <a:pt x="1200" y="2836"/>
                    <a:pt x="0" y="3709"/>
                    <a:pt x="0" y="4582"/>
                  </a:cubicBezTo>
                  <a:cubicBezTo>
                    <a:pt x="0" y="5455"/>
                    <a:pt x="1200" y="6327"/>
                    <a:pt x="4200" y="7091"/>
                  </a:cubicBezTo>
                  <a:cubicBezTo>
                    <a:pt x="7200" y="7855"/>
                    <a:pt x="12000" y="8509"/>
                    <a:pt x="15600" y="10255"/>
                  </a:cubicBezTo>
                  <a:cubicBezTo>
                    <a:pt x="19200" y="12000"/>
                    <a:pt x="21600" y="14836"/>
                    <a:pt x="21000" y="16909"/>
                  </a:cubicBezTo>
                  <a:cubicBezTo>
                    <a:pt x="20400" y="18982"/>
                    <a:pt x="16800" y="20291"/>
                    <a:pt x="13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428999" y="4944909"/>
              <a:ext cx="476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500029" y="4938559"/>
              <a:ext cx="57834" cy="7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0938" fill="norm" stroke="1" extrusionOk="0">
                  <a:moveTo>
                    <a:pt x="8673" y="0"/>
                  </a:moveTo>
                  <a:cubicBezTo>
                    <a:pt x="5641" y="4563"/>
                    <a:pt x="2610" y="9127"/>
                    <a:pt x="1094" y="12321"/>
                  </a:cubicBezTo>
                  <a:cubicBezTo>
                    <a:pt x="-422" y="15515"/>
                    <a:pt x="-422" y="17341"/>
                    <a:pt x="1473" y="18862"/>
                  </a:cubicBezTo>
                  <a:cubicBezTo>
                    <a:pt x="3367" y="20383"/>
                    <a:pt x="7157" y="21600"/>
                    <a:pt x="10757" y="20535"/>
                  </a:cubicBezTo>
                  <a:cubicBezTo>
                    <a:pt x="14357" y="19470"/>
                    <a:pt x="17767" y="16124"/>
                    <a:pt x="19473" y="13386"/>
                  </a:cubicBezTo>
                  <a:cubicBezTo>
                    <a:pt x="21178" y="10648"/>
                    <a:pt x="21178" y="8518"/>
                    <a:pt x="19094" y="6997"/>
                  </a:cubicBezTo>
                  <a:cubicBezTo>
                    <a:pt x="17010" y="5476"/>
                    <a:pt x="12841" y="4563"/>
                    <a:pt x="8673" y="3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202412" y="4459796"/>
              <a:ext cx="1217914" cy="60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76" fill="norm" stroke="1" extrusionOk="0">
                  <a:moveTo>
                    <a:pt x="11356" y="1675"/>
                  </a:moveTo>
                  <a:cubicBezTo>
                    <a:pt x="11337" y="1411"/>
                    <a:pt x="11319" y="1147"/>
                    <a:pt x="11263" y="958"/>
                  </a:cubicBezTo>
                  <a:cubicBezTo>
                    <a:pt x="11206" y="769"/>
                    <a:pt x="11113" y="656"/>
                    <a:pt x="10767" y="505"/>
                  </a:cubicBezTo>
                  <a:cubicBezTo>
                    <a:pt x="10421" y="354"/>
                    <a:pt x="9823" y="165"/>
                    <a:pt x="9187" y="70"/>
                  </a:cubicBezTo>
                  <a:cubicBezTo>
                    <a:pt x="8551" y="-24"/>
                    <a:pt x="7878" y="-24"/>
                    <a:pt x="7270" y="70"/>
                  </a:cubicBezTo>
                  <a:cubicBezTo>
                    <a:pt x="6662" y="165"/>
                    <a:pt x="6120" y="354"/>
                    <a:pt x="5503" y="693"/>
                  </a:cubicBezTo>
                  <a:cubicBezTo>
                    <a:pt x="4885" y="1033"/>
                    <a:pt x="4193" y="1524"/>
                    <a:pt x="3567" y="2147"/>
                  </a:cubicBezTo>
                  <a:cubicBezTo>
                    <a:pt x="2941" y="2770"/>
                    <a:pt x="2379" y="3526"/>
                    <a:pt x="1884" y="4375"/>
                  </a:cubicBezTo>
                  <a:cubicBezTo>
                    <a:pt x="1388" y="5225"/>
                    <a:pt x="958" y="6169"/>
                    <a:pt x="650" y="7226"/>
                  </a:cubicBezTo>
                  <a:cubicBezTo>
                    <a:pt x="341" y="8284"/>
                    <a:pt x="154" y="9454"/>
                    <a:pt x="61" y="10606"/>
                  </a:cubicBezTo>
                  <a:cubicBezTo>
                    <a:pt x="-33" y="11758"/>
                    <a:pt x="-33" y="12891"/>
                    <a:pt x="173" y="13967"/>
                  </a:cubicBezTo>
                  <a:cubicBezTo>
                    <a:pt x="378" y="15043"/>
                    <a:pt x="790" y="16063"/>
                    <a:pt x="1295" y="16950"/>
                  </a:cubicBezTo>
                  <a:cubicBezTo>
                    <a:pt x="1800" y="17838"/>
                    <a:pt x="2398" y="18593"/>
                    <a:pt x="3025" y="19159"/>
                  </a:cubicBezTo>
                  <a:cubicBezTo>
                    <a:pt x="3651" y="19726"/>
                    <a:pt x="4306" y="20103"/>
                    <a:pt x="5007" y="20405"/>
                  </a:cubicBezTo>
                  <a:cubicBezTo>
                    <a:pt x="5708" y="20707"/>
                    <a:pt x="6456" y="20934"/>
                    <a:pt x="7167" y="21104"/>
                  </a:cubicBezTo>
                  <a:cubicBezTo>
                    <a:pt x="7878" y="21274"/>
                    <a:pt x="8551" y="21387"/>
                    <a:pt x="9224" y="21463"/>
                  </a:cubicBezTo>
                  <a:cubicBezTo>
                    <a:pt x="9897" y="21538"/>
                    <a:pt x="10571" y="21576"/>
                    <a:pt x="11253" y="21576"/>
                  </a:cubicBezTo>
                  <a:cubicBezTo>
                    <a:pt x="11936" y="21576"/>
                    <a:pt x="12628" y="21538"/>
                    <a:pt x="13310" y="21444"/>
                  </a:cubicBezTo>
                  <a:cubicBezTo>
                    <a:pt x="13993" y="21349"/>
                    <a:pt x="14666" y="21198"/>
                    <a:pt x="15339" y="20972"/>
                  </a:cubicBezTo>
                  <a:cubicBezTo>
                    <a:pt x="16013" y="20745"/>
                    <a:pt x="16686" y="20443"/>
                    <a:pt x="17331" y="20028"/>
                  </a:cubicBezTo>
                  <a:cubicBezTo>
                    <a:pt x="17976" y="19612"/>
                    <a:pt x="18593" y="19084"/>
                    <a:pt x="19192" y="18385"/>
                  </a:cubicBezTo>
                  <a:cubicBezTo>
                    <a:pt x="19790" y="17686"/>
                    <a:pt x="20370" y="16818"/>
                    <a:pt x="20772" y="15817"/>
                  </a:cubicBezTo>
                  <a:cubicBezTo>
                    <a:pt x="21174" y="14817"/>
                    <a:pt x="21399" y="13684"/>
                    <a:pt x="21483" y="12494"/>
                  </a:cubicBezTo>
                  <a:cubicBezTo>
                    <a:pt x="21567" y="11305"/>
                    <a:pt x="21511" y="10059"/>
                    <a:pt x="21343" y="8926"/>
                  </a:cubicBezTo>
                  <a:cubicBezTo>
                    <a:pt x="21174" y="7793"/>
                    <a:pt x="20894" y="6773"/>
                    <a:pt x="20473" y="5886"/>
                  </a:cubicBezTo>
                  <a:cubicBezTo>
                    <a:pt x="20052" y="4998"/>
                    <a:pt x="19491" y="4243"/>
                    <a:pt x="18902" y="3658"/>
                  </a:cubicBezTo>
                  <a:cubicBezTo>
                    <a:pt x="18313" y="3073"/>
                    <a:pt x="17696" y="2657"/>
                    <a:pt x="17069" y="2355"/>
                  </a:cubicBezTo>
                  <a:cubicBezTo>
                    <a:pt x="16443" y="2053"/>
                    <a:pt x="15807" y="1864"/>
                    <a:pt x="15143" y="1751"/>
                  </a:cubicBezTo>
                  <a:cubicBezTo>
                    <a:pt x="14479" y="1638"/>
                    <a:pt x="13787" y="1600"/>
                    <a:pt x="13021" y="1600"/>
                  </a:cubicBezTo>
                  <a:cubicBezTo>
                    <a:pt x="12254" y="1600"/>
                    <a:pt x="11412" y="1638"/>
                    <a:pt x="10655" y="1713"/>
                  </a:cubicBezTo>
                  <a:cubicBezTo>
                    <a:pt x="9897" y="1789"/>
                    <a:pt x="9224" y="1902"/>
                    <a:pt x="8551" y="2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351410" y="4617884"/>
              <a:ext cx="20566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3688"/>
                    <a:pt x="-1614" y="7376"/>
                    <a:pt x="957" y="10976"/>
                  </a:cubicBezTo>
                  <a:cubicBezTo>
                    <a:pt x="3529" y="14576"/>
                    <a:pt x="11757" y="18088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401715" y="4649634"/>
              <a:ext cx="1471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150"/>
                    <a:pt x="-1585" y="6300"/>
                    <a:pt x="575" y="9900"/>
                  </a:cubicBezTo>
                  <a:cubicBezTo>
                    <a:pt x="2735" y="13500"/>
                    <a:pt x="11375" y="175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398496" y="4640156"/>
              <a:ext cx="75518" cy="10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282" fill="norm" stroke="1" extrusionOk="0">
                  <a:moveTo>
                    <a:pt x="12826" y="2507"/>
                  </a:moveTo>
                  <a:cubicBezTo>
                    <a:pt x="12242" y="1459"/>
                    <a:pt x="11659" y="410"/>
                    <a:pt x="10637" y="96"/>
                  </a:cubicBezTo>
                  <a:cubicBezTo>
                    <a:pt x="9615" y="-219"/>
                    <a:pt x="8156" y="200"/>
                    <a:pt x="6259" y="1983"/>
                  </a:cubicBezTo>
                  <a:cubicBezTo>
                    <a:pt x="4361" y="3765"/>
                    <a:pt x="2026" y="6911"/>
                    <a:pt x="859" y="9952"/>
                  </a:cubicBezTo>
                  <a:cubicBezTo>
                    <a:pt x="-309" y="12993"/>
                    <a:pt x="-309" y="15929"/>
                    <a:pt x="1005" y="18026"/>
                  </a:cubicBezTo>
                  <a:cubicBezTo>
                    <a:pt x="2318" y="20123"/>
                    <a:pt x="4945" y="21381"/>
                    <a:pt x="8448" y="21276"/>
                  </a:cubicBezTo>
                  <a:cubicBezTo>
                    <a:pt x="11950" y="21171"/>
                    <a:pt x="16329" y="19703"/>
                    <a:pt x="18664" y="16872"/>
                  </a:cubicBezTo>
                  <a:cubicBezTo>
                    <a:pt x="20999" y="14041"/>
                    <a:pt x="21291" y="9847"/>
                    <a:pt x="20269" y="6806"/>
                  </a:cubicBezTo>
                  <a:cubicBezTo>
                    <a:pt x="19248" y="3765"/>
                    <a:pt x="16913" y="1878"/>
                    <a:pt x="15015" y="1039"/>
                  </a:cubicBezTo>
                  <a:cubicBezTo>
                    <a:pt x="13118" y="200"/>
                    <a:pt x="11659" y="410"/>
                    <a:pt x="11513" y="1039"/>
                  </a:cubicBezTo>
                  <a:cubicBezTo>
                    <a:pt x="11367" y="1668"/>
                    <a:pt x="12534" y="2717"/>
                    <a:pt x="13702" y="37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506762" y="4652809"/>
              <a:ext cx="63063" cy="8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090" fill="norm" stroke="1" extrusionOk="0">
                  <a:moveTo>
                    <a:pt x="11877" y="1507"/>
                  </a:moveTo>
                  <a:cubicBezTo>
                    <a:pt x="9820" y="1005"/>
                    <a:pt x="7763" y="502"/>
                    <a:pt x="6048" y="628"/>
                  </a:cubicBezTo>
                  <a:cubicBezTo>
                    <a:pt x="4334" y="753"/>
                    <a:pt x="2963" y="1507"/>
                    <a:pt x="1763" y="4019"/>
                  </a:cubicBezTo>
                  <a:cubicBezTo>
                    <a:pt x="563" y="6530"/>
                    <a:pt x="-466" y="10800"/>
                    <a:pt x="220" y="14191"/>
                  </a:cubicBezTo>
                  <a:cubicBezTo>
                    <a:pt x="905" y="17581"/>
                    <a:pt x="3305" y="20093"/>
                    <a:pt x="6734" y="20847"/>
                  </a:cubicBezTo>
                  <a:cubicBezTo>
                    <a:pt x="10163" y="21600"/>
                    <a:pt x="14620" y="20595"/>
                    <a:pt x="17363" y="17958"/>
                  </a:cubicBezTo>
                  <a:cubicBezTo>
                    <a:pt x="20105" y="15321"/>
                    <a:pt x="21134" y="11051"/>
                    <a:pt x="19934" y="7786"/>
                  </a:cubicBezTo>
                  <a:cubicBezTo>
                    <a:pt x="18734" y="4521"/>
                    <a:pt x="15305" y="2260"/>
                    <a:pt x="1187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606925" y="4642062"/>
              <a:ext cx="85725" cy="8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862"/>
                  </a:moveTo>
                  <a:cubicBezTo>
                    <a:pt x="800" y="821"/>
                    <a:pt x="1600" y="-220"/>
                    <a:pt x="2933" y="40"/>
                  </a:cubicBezTo>
                  <a:cubicBezTo>
                    <a:pt x="4267" y="300"/>
                    <a:pt x="6133" y="1862"/>
                    <a:pt x="9333" y="5635"/>
                  </a:cubicBezTo>
                  <a:cubicBezTo>
                    <a:pt x="12533" y="9409"/>
                    <a:pt x="17067" y="15394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4634161" y="4636070"/>
              <a:ext cx="52139" cy="10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39" fill="norm" stroke="1" extrusionOk="0">
                  <a:moveTo>
                    <a:pt x="21282" y="180"/>
                  </a:moveTo>
                  <a:cubicBezTo>
                    <a:pt x="19122" y="-41"/>
                    <a:pt x="16962" y="-261"/>
                    <a:pt x="14154" y="841"/>
                  </a:cubicBezTo>
                  <a:cubicBezTo>
                    <a:pt x="11346" y="1943"/>
                    <a:pt x="7890" y="4368"/>
                    <a:pt x="5298" y="7674"/>
                  </a:cubicBezTo>
                  <a:cubicBezTo>
                    <a:pt x="2706" y="10980"/>
                    <a:pt x="978" y="15168"/>
                    <a:pt x="330" y="17592"/>
                  </a:cubicBezTo>
                  <a:cubicBezTo>
                    <a:pt x="-318" y="20017"/>
                    <a:pt x="114" y="20678"/>
                    <a:pt x="546" y="21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727575" y="4621059"/>
              <a:ext cx="3175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778375" y="4614709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813300" y="4626798"/>
              <a:ext cx="73632" cy="6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24" fill="norm" stroke="1" extrusionOk="0">
                  <a:moveTo>
                    <a:pt x="12034" y="1247"/>
                  </a:moveTo>
                  <a:cubicBezTo>
                    <a:pt x="10491" y="550"/>
                    <a:pt x="8949" y="-147"/>
                    <a:pt x="7560" y="27"/>
                  </a:cubicBezTo>
                  <a:cubicBezTo>
                    <a:pt x="6171" y="201"/>
                    <a:pt x="4937" y="1247"/>
                    <a:pt x="3394" y="3859"/>
                  </a:cubicBezTo>
                  <a:cubicBezTo>
                    <a:pt x="1851" y="6472"/>
                    <a:pt x="0" y="10653"/>
                    <a:pt x="0" y="14137"/>
                  </a:cubicBezTo>
                  <a:cubicBezTo>
                    <a:pt x="0" y="17621"/>
                    <a:pt x="1851" y="20408"/>
                    <a:pt x="5400" y="20930"/>
                  </a:cubicBezTo>
                  <a:cubicBezTo>
                    <a:pt x="8949" y="21453"/>
                    <a:pt x="14194" y="19711"/>
                    <a:pt x="17280" y="17621"/>
                  </a:cubicBezTo>
                  <a:cubicBezTo>
                    <a:pt x="20366" y="15530"/>
                    <a:pt x="21291" y="13092"/>
                    <a:pt x="21446" y="11001"/>
                  </a:cubicBezTo>
                  <a:cubicBezTo>
                    <a:pt x="21600" y="8911"/>
                    <a:pt x="20983" y="7169"/>
                    <a:pt x="18977" y="6647"/>
                  </a:cubicBezTo>
                  <a:cubicBezTo>
                    <a:pt x="16971" y="6124"/>
                    <a:pt x="13577" y="6821"/>
                    <a:pt x="10183" y="7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664075" y="4757584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0" y="17400"/>
                    <a:pt x="4080" y="13200"/>
                    <a:pt x="7680" y="9600"/>
                  </a:cubicBezTo>
                  <a:cubicBezTo>
                    <a:pt x="11280" y="6000"/>
                    <a:pt x="1644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714875" y="4828881"/>
              <a:ext cx="73025" cy="8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441"/>
                  </a:moveTo>
                  <a:cubicBezTo>
                    <a:pt x="1565" y="171"/>
                    <a:pt x="3130" y="-99"/>
                    <a:pt x="4696" y="36"/>
                  </a:cubicBezTo>
                  <a:cubicBezTo>
                    <a:pt x="6261" y="171"/>
                    <a:pt x="7826" y="711"/>
                    <a:pt x="8139" y="3006"/>
                  </a:cubicBezTo>
                  <a:cubicBezTo>
                    <a:pt x="8452" y="5301"/>
                    <a:pt x="7513" y="9351"/>
                    <a:pt x="6574" y="11916"/>
                  </a:cubicBezTo>
                  <a:cubicBezTo>
                    <a:pt x="5635" y="14481"/>
                    <a:pt x="4696" y="15561"/>
                    <a:pt x="3600" y="16911"/>
                  </a:cubicBezTo>
                  <a:cubicBezTo>
                    <a:pt x="2504" y="18261"/>
                    <a:pt x="1252" y="19881"/>
                    <a:pt x="1722" y="20691"/>
                  </a:cubicBezTo>
                  <a:cubicBezTo>
                    <a:pt x="2191" y="21501"/>
                    <a:pt x="4383" y="21501"/>
                    <a:pt x="7983" y="20691"/>
                  </a:cubicBezTo>
                  <a:cubicBezTo>
                    <a:pt x="11583" y="19881"/>
                    <a:pt x="16591" y="18261"/>
                    <a:pt x="21600" y="166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797557" y="4830609"/>
              <a:ext cx="62591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fill="norm" stroke="1" extrusionOk="0">
                  <a:moveTo>
                    <a:pt x="10408" y="0"/>
                  </a:moveTo>
                  <a:cubicBezTo>
                    <a:pt x="6925" y="1029"/>
                    <a:pt x="3441" y="2057"/>
                    <a:pt x="1525" y="3189"/>
                  </a:cubicBezTo>
                  <a:cubicBezTo>
                    <a:pt x="-392" y="4320"/>
                    <a:pt x="-740" y="5554"/>
                    <a:pt x="1873" y="7200"/>
                  </a:cubicBezTo>
                  <a:cubicBezTo>
                    <a:pt x="4486" y="8846"/>
                    <a:pt x="10060" y="10903"/>
                    <a:pt x="13718" y="12446"/>
                  </a:cubicBezTo>
                  <a:cubicBezTo>
                    <a:pt x="17376" y="13989"/>
                    <a:pt x="19118" y="15017"/>
                    <a:pt x="19989" y="16046"/>
                  </a:cubicBezTo>
                  <a:cubicBezTo>
                    <a:pt x="20860" y="17074"/>
                    <a:pt x="20860" y="18103"/>
                    <a:pt x="19641" y="19029"/>
                  </a:cubicBezTo>
                  <a:cubicBezTo>
                    <a:pt x="18421" y="19954"/>
                    <a:pt x="15983" y="20777"/>
                    <a:pt x="1354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803775" y="4821084"/>
              <a:ext cx="857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4884060" y="4833784"/>
              <a:ext cx="77856" cy="7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461" fill="norm" stroke="1" extrusionOk="0">
                  <a:moveTo>
                    <a:pt x="13885" y="0"/>
                  </a:moveTo>
                  <a:cubicBezTo>
                    <a:pt x="10008" y="1168"/>
                    <a:pt x="6131" y="2335"/>
                    <a:pt x="3500" y="5108"/>
                  </a:cubicBezTo>
                  <a:cubicBezTo>
                    <a:pt x="870" y="7881"/>
                    <a:pt x="-515" y="12259"/>
                    <a:pt x="177" y="15616"/>
                  </a:cubicBezTo>
                  <a:cubicBezTo>
                    <a:pt x="870" y="18973"/>
                    <a:pt x="3639" y="21308"/>
                    <a:pt x="7377" y="21454"/>
                  </a:cubicBezTo>
                  <a:cubicBezTo>
                    <a:pt x="11116" y="21600"/>
                    <a:pt x="15823" y="19557"/>
                    <a:pt x="18316" y="17659"/>
                  </a:cubicBezTo>
                  <a:cubicBezTo>
                    <a:pt x="20808" y="15762"/>
                    <a:pt x="21085" y="14011"/>
                    <a:pt x="18870" y="11822"/>
                  </a:cubicBezTo>
                  <a:cubicBezTo>
                    <a:pt x="16654" y="9632"/>
                    <a:pt x="11947" y="7005"/>
                    <a:pt x="8900" y="5838"/>
                  </a:cubicBezTo>
                  <a:cubicBezTo>
                    <a:pt x="5854" y="4670"/>
                    <a:pt x="4470" y="4962"/>
                    <a:pt x="3085" y="52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455126" y="5313209"/>
              <a:ext cx="87918" cy="16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49" fill="norm" stroke="1" extrusionOk="0">
                  <a:moveTo>
                    <a:pt x="18122" y="0"/>
                  </a:moveTo>
                  <a:cubicBezTo>
                    <a:pt x="14057" y="402"/>
                    <a:pt x="9991" y="805"/>
                    <a:pt x="6941" y="1006"/>
                  </a:cubicBezTo>
                  <a:cubicBezTo>
                    <a:pt x="3892" y="1207"/>
                    <a:pt x="1859" y="1207"/>
                    <a:pt x="842" y="1543"/>
                  </a:cubicBezTo>
                  <a:cubicBezTo>
                    <a:pt x="-174" y="1878"/>
                    <a:pt x="-174" y="2549"/>
                    <a:pt x="334" y="4226"/>
                  </a:cubicBezTo>
                  <a:cubicBezTo>
                    <a:pt x="842" y="5903"/>
                    <a:pt x="1859" y="8586"/>
                    <a:pt x="2367" y="10263"/>
                  </a:cubicBezTo>
                  <a:cubicBezTo>
                    <a:pt x="2875" y="11940"/>
                    <a:pt x="2875" y="12611"/>
                    <a:pt x="3257" y="12678"/>
                  </a:cubicBezTo>
                  <a:cubicBezTo>
                    <a:pt x="3638" y="12745"/>
                    <a:pt x="4400" y="12209"/>
                    <a:pt x="6179" y="11672"/>
                  </a:cubicBezTo>
                  <a:cubicBezTo>
                    <a:pt x="7958" y="11135"/>
                    <a:pt x="10753" y="10599"/>
                    <a:pt x="13294" y="10599"/>
                  </a:cubicBezTo>
                  <a:cubicBezTo>
                    <a:pt x="15835" y="10599"/>
                    <a:pt x="18122" y="11135"/>
                    <a:pt x="19520" y="12343"/>
                  </a:cubicBezTo>
                  <a:cubicBezTo>
                    <a:pt x="20918" y="13550"/>
                    <a:pt x="21426" y="15429"/>
                    <a:pt x="20918" y="16971"/>
                  </a:cubicBezTo>
                  <a:cubicBezTo>
                    <a:pt x="20410" y="18514"/>
                    <a:pt x="18885" y="19722"/>
                    <a:pt x="17233" y="20460"/>
                  </a:cubicBezTo>
                  <a:cubicBezTo>
                    <a:pt x="15581" y="21198"/>
                    <a:pt x="13802" y="21466"/>
                    <a:pt x="12151" y="21533"/>
                  </a:cubicBezTo>
                  <a:cubicBezTo>
                    <a:pt x="10499" y="21600"/>
                    <a:pt x="8974" y="21466"/>
                    <a:pt x="8085" y="20929"/>
                  </a:cubicBezTo>
                  <a:cubicBezTo>
                    <a:pt x="7195" y="20393"/>
                    <a:pt x="6941" y="19453"/>
                    <a:pt x="6687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604045" y="5322734"/>
              <a:ext cx="65455" cy="15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35" fill="norm" stroke="1" extrusionOk="0">
                  <a:moveTo>
                    <a:pt x="16065" y="0"/>
                  </a:moveTo>
                  <a:cubicBezTo>
                    <a:pt x="12690" y="720"/>
                    <a:pt x="9315" y="1440"/>
                    <a:pt x="6447" y="3528"/>
                  </a:cubicBezTo>
                  <a:cubicBezTo>
                    <a:pt x="3578" y="5616"/>
                    <a:pt x="1215" y="9072"/>
                    <a:pt x="372" y="12168"/>
                  </a:cubicBezTo>
                  <a:cubicBezTo>
                    <a:pt x="-472" y="15264"/>
                    <a:pt x="203" y="18000"/>
                    <a:pt x="1553" y="19584"/>
                  </a:cubicBezTo>
                  <a:cubicBezTo>
                    <a:pt x="2903" y="21168"/>
                    <a:pt x="4928" y="21600"/>
                    <a:pt x="7797" y="21528"/>
                  </a:cubicBezTo>
                  <a:cubicBezTo>
                    <a:pt x="10665" y="21456"/>
                    <a:pt x="14378" y="20880"/>
                    <a:pt x="16740" y="20160"/>
                  </a:cubicBezTo>
                  <a:cubicBezTo>
                    <a:pt x="19103" y="19440"/>
                    <a:pt x="20116" y="18576"/>
                    <a:pt x="20622" y="17784"/>
                  </a:cubicBezTo>
                  <a:cubicBezTo>
                    <a:pt x="21128" y="16992"/>
                    <a:pt x="21128" y="16272"/>
                    <a:pt x="18091" y="15768"/>
                  </a:cubicBezTo>
                  <a:cubicBezTo>
                    <a:pt x="15053" y="15264"/>
                    <a:pt x="8978" y="14976"/>
                    <a:pt x="2903" y="146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164623" y="5208434"/>
              <a:ext cx="74416" cy="22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15612" y="0"/>
                  </a:moveTo>
                  <a:cubicBezTo>
                    <a:pt x="12012" y="3042"/>
                    <a:pt x="8412" y="6085"/>
                    <a:pt x="5862" y="8163"/>
                  </a:cubicBezTo>
                  <a:cubicBezTo>
                    <a:pt x="3312" y="10242"/>
                    <a:pt x="1812" y="11358"/>
                    <a:pt x="912" y="12169"/>
                  </a:cubicBezTo>
                  <a:cubicBezTo>
                    <a:pt x="12" y="12980"/>
                    <a:pt x="-288" y="13487"/>
                    <a:pt x="312" y="13792"/>
                  </a:cubicBezTo>
                  <a:cubicBezTo>
                    <a:pt x="912" y="14096"/>
                    <a:pt x="2412" y="14197"/>
                    <a:pt x="5562" y="14096"/>
                  </a:cubicBezTo>
                  <a:cubicBezTo>
                    <a:pt x="8712" y="13994"/>
                    <a:pt x="13512" y="13690"/>
                    <a:pt x="16512" y="13285"/>
                  </a:cubicBezTo>
                  <a:cubicBezTo>
                    <a:pt x="19512" y="12879"/>
                    <a:pt x="20712" y="12372"/>
                    <a:pt x="21012" y="12524"/>
                  </a:cubicBezTo>
                  <a:cubicBezTo>
                    <a:pt x="21312" y="12676"/>
                    <a:pt x="20712" y="13487"/>
                    <a:pt x="20412" y="15110"/>
                  </a:cubicBezTo>
                  <a:cubicBezTo>
                    <a:pt x="20112" y="16732"/>
                    <a:pt x="20112" y="19166"/>
                    <a:pt x="2011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313891" y="5224309"/>
              <a:ext cx="64560" cy="13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12039" y="0"/>
                  </a:moveTo>
                  <a:cubicBezTo>
                    <a:pt x="8498" y="3712"/>
                    <a:pt x="4957" y="7425"/>
                    <a:pt x="2833" y="10547"/>
                  </a:cubicBezTo>
                  <a:cubicBezTo>
                    <a:pt x="708" y="13669"/>
                    <a:pt x="0" y="16200"/>
                    <a:pt x="0" y="17887"/>
                  </a:cubicBezTo>
                  <a:cubicBezTo>
                    <a:pt x="0" y="19575"/>
                    <a:pt x="708" y="20419"/>
                    <a:pt x="1948" y="20925"/>
                  </a:cubicBezTo>
                  <a:cubicBezTo>
                    <a:pt x="3187" y="21431"/>
                    <a:pt x="4957" y="21600"/>
                    <a:pt x="7790" y="21516"/>
                  </a:cubicBezTo>
                  <a:cubicBezTo>
                    <a:pt x="10623" y="21431"/>
                    <a:pt x="14518" y="21094"/>
                    <a:pt x="16997" y="20588"/>
                  </a:cubicBezTo>
                  <a:cubicBezTo>
                    <a:pt x="19475" y="20081"/>
                    <a:pt x="20538" y="19406"/>
                    <a:pt x="21600" y="187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359399" y="5329084"/>
              <a:ext cx="25401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019"/>
                    <a:pt x="12600" y="8037"/>
                    <a:pt x="9000" y="11637"/>
                  </a:cubicBezTo>
                  <a:cubicBezTo>
                    <a:pt x="5400" y="15237"/>
                    <a:pt x="2700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505449" y="4897284"/>
              <a:ext cx="269876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4" y="17760"/>
                    <a:pt x="6607" y="13920"/>
                    <a:pt x="9741" y="11520"/>
                  </a:cubicBezTo>
                  <a:cubicBezTo>
                    <a:pt x="12875" y="9120"/>
                    <a:pt x="15840" y="8160"/>
                    <a:pt x="17788" y="6480"/>
                  </a:cubicBezTo>
                  <a:cubicBezTo>
                    <a:pt x="19736" y="4800"/>
                    <a:pt x="206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728048" y="4846484"/>
              <a:ext cx="11460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2855" y="0"/>
                  </a:moveTo>
                  <a:cubicBezTo>
                    <a:pt x="1687" y="0"/>
                    <a:pt x="519" y="0"/>
                    <a:pt x="130" y="562"/>
                  </a:cubicBezTo>
                  <a:cubicBezTo>
                    <a:pt x="-259" y="1125"/>
                    <a:pt x="130" y="2250"/>
                    <a:pt x="2563" y="3712"/>
                  </a:cubicBezTo>
                  <a:cubicBezTo>
                    <a:pt x="4995" y="5175"/>
                    <a:pt x="9471" y="6975"/>
                    <a:pt x="12876" y="8438"/>
                  </a:cubicBezTo>
                  <a:cubicBezTo>
                    <a:pt x="16282" y="9900"/>
                    <a:pt x="18617" y="11025"/>
                    <a:pt x="19882" y="12150"/>
                  </a:cubicBezTo>
                  <a:cubicBezTo>
                    <a:pt x="21146" y="13275"/>
                    <a:pt x="21341" y="14400"/>
                    <a:pt x="20757" y="15975"/>
                  </a:cubicBezTo>
                  <a:cubicBezTo>
                    <a:pt x="20173" y="17550"/>
                    <a:pt x="18811" y="19575"/>
                    <a:pt x="174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6064779" y="4757584"/>
              <a:ext cx="1217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600"/>
                    <a:pt x="6300" y="1200"/>
                    <a:pt x="2700" y="2850"/>
                  </a:cubicBezTo>
                  <a:cubicBezTo>
                    <a:pt x="-900" y="4500"/>
                    <a:pt x="-900" y="7200"/>
                    <a:pt x="2700" y="10500"/>
                  </a:cubicBezTo>
                  <a:cubicBezTo>
                    <a:pt x="6300" y="13800"/>
                    <a:pt x="13500" y="177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116245" y="4803093"/>
              <a:ext cx="65216" cy="7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570" fill="norm" stroke="1" extrusionOk="0">
                  <a:moveTo>
                    <a:pt x="9744" y="569"/>
                  </a:moveTo>
                  <a:cubicBezTo>
                    <a:pt x="8057" y="0"/>
                    <a:pt x="6369" y="-568"/>
                    <a:pt x="4513" y="1137"/>
                  </a:cubicBezTo>
                  <a:cubicBezTo>
                    <a:pt x="2656" y="2843"/>
                    <a:pt x="631" y="6821"/>
                    <a:pt x="125" y="10232"/>
                  </a:cubicBezTo>
                  <a:cubicBezTo>
                    <a:pt x="-381" y="13643"/>
                    <a:pt x="631" y="16485"/>
                    <a:pt x="3500" y="18332"/>
                  </a:cubicBezTo>
                  <a:cubicBezTo>
                    <a:pt x="6369" y="20179"/>
                    <a:pt x="11094" y="21032"/>
                    <a:pt x="14469" y="20321"/>
                  </a:cubicBezTo>
                  <a:cubicBezTo>
                    <a:pt x="17844" y="19611"/>
                    <a:pt x="19869" y="17337"/>
                    <a:pt x="20544" y="14353"/>
                  </a:cubicBezTo>
                  <a:cubicBezTo>
                    <a:pt x="21219" y="11369"/>
                    <a:pt x="20544" y="7674"/>
                    <a:pt x="18519" y="5543"/>
                  </a:cubicBezTo>
                  <a:cubicBezTo>
                    <a:pt x="16494" y="3411"/>
                    <a:pt x="13119" y="2843"/>
                    <a:pt x="9744" y="2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223460" y="4798859"/>
              <a:ext cx="83831" cy="9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9" h="21382" fill="norm" stroke="1" extrusionOk="0">
                  <a:moveTo>
                    <a:pt x="17423" y="2136"/>
                  </a:moveTo>
                  <a:cubicBezTo>
                    <a:pt x="11833" y="4035"/>
                    <a:pt x="6242" y="5934"/>
                    <a:pt x="3066" y="8308"/>
                  </a:cubicBezTo>
                  <a:cubicBezTo>
                    <a:pt x="-111" y="10681"/>
                    <a:pt x="-873" y="13530"/>
                    <a:pt x="1033" y="16141"/>
                  </a:cubicBezTo>
                  <a:cubicBezTo>
                    <a:pt x="2939" y="18752"/>
                    <a:pt x="7513" y="21125"/>
                    <a:pt x="11579" y="21363"/>
                  </a:cubicBezTo>
                  <a:cubicBezTo>
                    <a:pt x="15645" y="21600"/>
                    <a:pt x="19202" y="19701"/>
                    <a:pt x="19965" y="15785"/>
                  </a:cubicBezTo>
                  <a:cubicBezTo>
                    <a:pt x="20727" y="11868"/>
                    <a:pt x="18694" y="5934"/>
                    <a:pt x="1666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787650" y="5786284"/>
              <a:ext cx="25400" cy="12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3600" y="5354"/>
                    <a:pt x="7200" y="10708"/>
                    <a:pt x="9000" y="13938"/>
                  </a:cubicBezTo>
                  <a:cubicBezTo>
                    <a:pt x="10800" y="17169"/>
                    <a:pt x="10800" y="18277"/>
                    <a:pt x="10800" y="19292"/>
                  </a:cubicBezTo>
                  <a:cubicBezTo>
                    <a:pt x="10800" y="20308"/>
                    <a:pt x="10800" y="21231"/>
                    <a:pt x="12600" y="21415"/>
                  </a:cubicBezTo>
                  <a:cubicBezTo>
                    <a:pt x="14400" y="21600"/>
                    <a:pt x="18000" y="21046"/>
                    <a:pt x="21600" y="20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845788" y="5767242"/>
              <a:ext cx="50939" cy="12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239" fill="norm" stroke="1" extrusionOk="0">
                  <a:moveTo>
                    <a:pt x="16444" y="2177"/>
                  </a:moveTo>
                  <a:cubicBezTo>
                    <a:pt x="16444" y="1269"/>
                    <a:pt x="16444" y="362"/>
                    <a:pt x="15364" y="89"/>
                  </a:cubicBezTo>
                  <a:cubicBezTo>
                    <a:pt x="14284" y="-183"/>
                    <a:pt x="12124" y="180"/>
                    <a:pt x="9316" y="997"/>
                  </a:cubicBezTo>
                  <a:cubicBezTo>
                    <a:pt x="6508" y="1814"/>
                    <a:pt x="3052" y="3084"/>
                    <a:pt x="1324" y="4355"/>
                  </a:cubicBezTo>
                  <a:cubicBezTo>
                    <a:pt x="-404" y="5625"/>
                    <a:pt x="-404" y="6896"/>
                    <a:pt x="1108" y="8167"/>
                  </a:cubicBezTo>
                  <a:cubicBezTo>
                    <a:pt x="2620" y="9437"/>
                    <a:pt x="5644" y="10708"/>
                    <a:pt x="8236" y="11343"/>
                  </a:cubicBezTo>
                  <a:cubicBezTo>
                    <a:pt x="10828" y="11978"/>
                    <a:pt x="12988" y="11978"/>
                    <a:pt x="15148" y="12069"/>
                  </a:cubicBezTo>
                  <a:cubicBezTo>
                    <a:pt x="17308" y="12160"/>
                    <a:pt x="19468" y="12341"/>
                    <a:pt x="20332" y="13521"/>
                  </a:cubicBezTo>
                  <a:cubicBezTo>
                    <a:pt x="21196" y="14701"/>
                    <a:pt x="20764" y="16879"/>
                    <a:pt x="19684" y="18241"/>
                  </a:cubicBezTo>
                  <a:cubicBezTo>
                    <a:pt x="18604" y="19602"/>
                    <a:pt x="16876" y="20146"/>
                    <a:pt x="14932" y="20600"/>
                  </a:cubicBezTo>
                  <a:cubicBezTo>
                    <a:pt x="12988" y="21054"/>
                    <a:pt x="10828" y="21417"/>
                    <a:pt x="9748" y="21145"/>
                  </a:cubicBezTo>
                  <a:cubicBezTo>
                    <a:pt x="8668" y="20872"/>
                    <a:pt x="8668" y="19965"/>
                    <a:pt x="8668" y="19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2938282" y="5796076"/>
              <a:ext cx="61186" cy="7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128" fill="norm" stroke="1" extrusionOk="0">
                  <a:moveTo>
                    <a:pt x="14401" y="3574"/>
                  </a:moveTo>
                  <a:cubicBezTo>
                    <a:pt x="12277" y="2357"/>
                    <a:pt x="10152" y="1140"/>
                    <a:pt x="8205" y="836"/>
                  </a:cubicBezTo>
                  <a:cubicBezTo>
                    <a:pt x="6257" y="531"/>
                    <a:pt x="4486" y="1140"/>
                    <a:pt x="2716" y="4030"/>
                  </a:cubicBezTo>
                  <a:cubicBezTo>
                    <a:pt x="945" y="6920"/>
                    <a:pt x="-825" y="12092"/>
                    <a:pt x="414" y="15743"/>
                  </a:cubicBezTo>
                  <a:cubicBezTo>
                    <a:pt x="1654" y="19393"/>
                    <a:pt x="5903" y="21523"/>
                    <a:pt x="9798" y="21067"/>
                  </a:cubicBezTo>
                  <a:cubicBezTo>
                    <a:pt x="13693" y="20610"/>
                    <a:pt x="17234" y="17568"/>
                    <a:pt x="19005" y="14526"/>
                  </a:cubicBezTo>
                  <a:cubicBezTo>
                    <a:pt x="20775" y="11484"/>
                    <a:pt x="20775" y="8441"/>
                    <a:pt x="19890" y="6008"/>
                  </a:cubicBezTo>
                  <a:cubicBezTo>
                    <a:pt x="19005" y="3574"/>
                    <a:pt x="17234" y="1748"/>
                    <a:pt x="15464" y="836"/>
                  </a:cubicBezTo>
                  <a:cubicBezTo>
                    <a:pt x="13693" y="-77"/>
                    <a:pt x="11923" y="-77"/>
                    <a:pt x="11037" y="75"/>
                  </a:cubicBezTo>
                  <a:cubicBezTo>
                    <a:pt x="10152" y="227"/>
                    <a:pt x="10152" y="531"/>
                    <a:pt x="10152" y="8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022600" y="5783109"/>
              <a:ext cx="88900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320"/>
                    <a:pt x="10800" y="8640"/>
                    <a:pt x="14400" y="12240"/>
                  </a:cubicBezTo>
                  <a:cubicBezTo>
                    <a:pt x="18000" y="15840"/>
                    <a:pt x="198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051441" y="5776759"/>
              <a:ext cx="6005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1504" y="0"/>
                  </a:moveTo>
                  <a:cubicBezTo>
                    <a:pt x="16578" y="3400"/>
                    <a:pt x="11651" y="6800"/>
                    <a:pt x="8051" y="9800"/>
                  </a:cubicBezTo>
                  <a:cubicBezTo>
                    <a:pt x="4451" y="12800"/>
                    <a:pt x="2178" y="15400"/>
                    <a:pt x="1041" y="17200"/>
                  </a:cubicBezTo>
                  <a:cubicBezTo>
                    <a:pt x="-96" y="19000"/>
                    <a:pt x="-96" y="20000"/>
                    <a:pt x="93" y="20600"/>
                  </a:cubicBezTo>
                  <a:cubicBezTo>
                    <a:pt x="283" y="21200"/>
                    <a:pt x="662" y="21400"/>
                    <a:pt x="104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181349" y="5748184"/>
              <a:ext cx="952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214145" y="5748184"/>
              <a:ext cx="59281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9858" y="0"/>
                  </a:moveTo>
                  <a:cubicBezTo>
                    <a:pt x="6447" y="3851"/>
                    <a:pt x="3037" y="7702"/>
                    <a:pt x="1331" y="10130"/>
                  </a:cubicBezTo>
                  <a:cubicBezTo>
                    <a:pt x="-374" y="12558"/>
                    <a:pt x="-374" y="13563"/>
                    <a:pt x="952" y="13981"/>
                  </a:cubicBezTo>
                  <a:cubicBezTo>
                    <a:pt x="2279" y="14400"/>
                    <a:pt x="4931" y="14233"/>
                    <a:pt x="7394" y="13898"/>
                  </a:cubicBezTo>
                  <a:cubicBezTo>
                    <a:pt x="9858" y="13563"/>
                    <a:pt x="12131" y="13060"/>
                    <a:pt x="14405" y="12307"/>
                  </a:cubicBezTo>
                  <a:cubicBezTo>
                    <a:pt x="16679" y="11553"/>
                    <a:pt x="18952" y="10549"/>
                    <a:pt x="19900" y="10549"/>
                  </a:cubicBezTo>
                  <a:cubicBezTo>
                    <a:pt x="20847" y="10549"/>
                    <a:pt x="20468" y="11553"/>
                    <a:pt x="20468" y="13563"/>
                  </a:cubicBezTo>
                  <a:cubicBezTo>
                    <a:pt x="20468" y="15572"/>
                    <a:pt x="20847" y="18586"/>
                    <a:pt x="2122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306233" y="5770409"/>
              <a:ext cx="68797" cy="8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74" fill="norm" stroke="1" extrusionOk="0">
                  <a:moveTo>
                    <a:pt x="9491" y="0"/>
                  </a:moveTo>
                  <a:cubicBezTo>
                    <a:pt x="7200" y="554"/>
                    <a:pt x="4909" y="1108"/>
                    <a:pt x="3109" y="4154"/>
                  </a:cubicBezTo>
                  <a:cubicBezTo>
                    <a:pt x="1309" y="7200"/>
                    <a:pt x="0" y="12738"/>
                    <a:pt x="0" y="16200"/>
                  </a:cubicBezTo>
                  <a:cubicBezTo>
                    <a:pt x="0" y="19662"/>
                    <a:pt x="1309" y="21046"/>
                    <a:pt x="4418" y="21323"/>
                  </a:cubicBezTo>
                  <a:cubicBezTo>
                    <a:pt x="7527" y="21600"/>
                    <a:pt x="12436" y="20769"/>
                    <a:pt x="15709" y="18415"/>
                  </a:cubicBezTo>
                  <a:cubicBezTo>
                    <a:pt x="18982" y="16062"/>
                    <a:pt x="20618" y="12185"/>
                    <a:pt x="21109" y="9554"/>
                  </a:cubicBezTo>
                  <a:cubicBezTo>
                    <a:pt x="21600" y="6923"/>
                    <a:pt x="20945" y="5538"/>
                    <a:pt x="19800" y="4569"/>
                  </a:cubicBezTo>
                  <a:cubicBezTo>
                    <a:pt x="18655" y="3600"/>
                    <a:pt x="17018" y="3046"/>
                    <a:pt x="15545" y="3600"/>
                  </a:cubicBezTo>
                  <a:cubicBezTo>
                    <a:pt x="14073" y="4154"/>
                    <a:pt x="12764" y="5815"/>
                    <a:pt x="11455" y="7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203575" y="5891059"/>
              <a:ext cx="180975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4" y="16062"/>
                    <a:pt x="6568" y="10523"/>
                    <a:pt x="10168" y="6923"/>
                  </a:cubicBezTo>
                  <a:cubicBezTo>
                    <a:pt x="13768" y="3323"/>
                    <a:pt x="1768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235325" y="5969013"/>
              <a:ext cx="85725" cy="6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2440"/>
                  </a:moveTo>
                  <a:cubicBezTo>
                    <a:pt x="1067" y="1444"/>
                    <a:pt x="2133" y="447"/>
                    <a:pt x="3333" y="114"/>
                  </a:cubicBezTo>
                  <a:cubicBezTo>
                    <a:pt x="4533" y="-218"/>
                    <a:pt x="5867" y="114"/>
                    <a:pt x="6667" y="1942"/>
                  </a:cubicBezTo>
                  <a:cubicBezTo>
                    <a:pt x="7467" y="3770"/>
                    <a:pt x="7733" y="7093"/>
                    <a:pt x="7333" y="9419"/>
                  </a:cubicBezTo>
                  <a:cubicBezTo>
                    <a:pt x="6933" y="11745"/>
                    <a:pt x="5867" y="13074"/>
                    <a:pt x="5067" y="14570"/>
                  </a:cubicBezTo>
                  <a:cubicBezTo>
                    <a:pt x="4267" y="16065"/>
                    <a:pt x="3733" y="17727"/>
                    <a:pt x="4000" y="19056"/>
                  </a:cubicBezTo>
                  <a:cubicBezTo>
                    <a:pt x="4267" y="20385"/>
                    <a:pt x="5333" y="21382"/>
                    <a:pt x="8400" y="20884"/>
                  </a:cubicBezTo>
                  <a:cubicBezTo>
                    <a:pt x="11467" y="20385"/>
                    <a:pt x="16533" y="18391"/>
                    <a:pt x="21600" y="163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323690" y="5973609"/>
              <a:ext cx="52737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600" fill="norm" stroke="1" extrusionOk="0">
                  <a:moveTo>
                    <a:pt x="7687" y="0"/>
                  </a:moveTo>
                  <a:cubicBezTo>
                    <a:pt x="4364" y="497"/>
                    <a:pt x="1041" y="993"/>
                    <a:pt x="210" y="1614"/>
                  </a:cubicBezTo>
                  <a:cubicBezTo>
                    <a:pt x="-621" y="2234"/>
                    <a:pt x="1041" y="2979"/>
                    <a:pt x="4779" y="5090"/>
                  </a:cubicBezTo>
                  <a:cubicBezTo>
                    <a:pt x="8517" y="7200"/>
                    <a:pt x="14333" y="10676"/>
                    <a:pt x="17448" y="13034"/>
                  </a:cubicBezTo>
                  <a:cubicBezTo>
                    <a:pt x="20564" y="15393"/>
                    <a:pt x="20979" y="16634"/>
                    <a:pt x="20564" y="17876"/>
                  </a:cubicBezTo>
                  <a:cubicBezTo>
                    <a:pt x="20148" y="19117"/>
                    <a:pt x="18902" y="20359"/>
                    <a:pt x="1765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340100" y="5938684"/>
              <a:ext cx="7302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4400"/>
                    <a:pt x="5635" y="7200"/>
                    <a:pt x="9235" y="3600"/>
                  </a:cubicBezTo>
                  <a:cubicBezTo>
                    <a:pt x="12835" y="0"/>
                    <a:pt x="172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411586" y="5957734"/>
              <a:ext cx="77369" cy="7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4" h="21312" fill="norm" stroke="1" extrusionOk="0">
                  <a:moveTo>
                    <a:pt x="6218" y="0"/>
                  </a:moveTo>
                  <a:cubicBezTo>
                    <a:pt x="4833" y="318"/>
                    <a:pt x="3449" y="635"/>
                    <a:pt x="2064" y="3494"/>
                  </a:cubicBezTo>
                  <a:cubicBezTo>
                    <a:pt x="680" y="6353"/>
                    <a:pt x="-705" y="11753"/>
                    <a:pt x="403" y="15565"/>
                  </a:cubicBezTo>
                  <a:cubicBezTo>
                    <a:pt x="1510" y="19376"/>
                    <a:pt x="5110" y="21600"/>
                    <a:pt x="8849" y="21282"/>
                  </a:cubicBezTo>
                  <a:cubicBezTo>
                    <a:pt x="12587" y="20965"/>
                    <a:pt x="16464" y="18106"/>
                    <a:pt x="18541" y="14771"/>
                  </a:cubicBezTo>
                  <a:cubicBezTo>
                    <a:pt x="20618" y="11435"/>
                    <a:pt x="20895" y="7624"/>
                    <a:pt x="18818" y="5241"/>
                  </a:cubicBezTo>
                  <a:cubicBezTo>
                    <a:pt x="16741" y="2859"/>
                    <a:pt x="12310" y="1906"/>
                    <a:pt x="9541" y="1906"/>
                  </a:cubicBezTo>
                  <a:cubicBezTo>
                    <a:pt x="6772" y="1906"/>
                    <a:pt x="5664" y="2859"/>
                    <a:pt x="4557" y="38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263658" y="6263245"/>
              <a:ext cx="83231" cy="16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235" fill="norm" stroke="1" extrusionOk="0">
                  <a:moveTo>
                    <a:pt x="15865" y="2431"/>
                  </a:moveTo>
                  <a:cubicBezTo>
                    <a:pt x="15338" y="1730"/>
                    <a:pt x="14811" y="1028"/>
                    <a:pt x="13099" y="537"/>
                  </a:cubicBezTo>
                  <a:cubicBezTo>
                    <a:pt x="11387" y="47"/>
                    <a:pt x="8489" y="-234"/>
                    <a:pt x="5855" y="257"/>
                  </a:cubicBezTo>
                  <a:cubicBezTo>
                    <a:pt x="3221" y="748"/>
                    <a:pt x="850" y="2010"/>
                    <a:pt x="192" y="3272"/>
                  </a:cubicBezTo>
                  <a:cubicBezTo>
                    <a:pt x="-467" y="4535"/>
                    <a:pt x="587" y="5797"/>
                    <a:pt x="3089" y="7480"/>
                  </a:cubicBezTo>
                  <a:cubicBezTo>
                    <a:pt x="5592" y="9163"/>
                    <a:pt x="9543" y="11267"/>
                    <a:pt x="11782" y="13091"/>
                  </a:cubicBezTo>
                  <a:cubicBezTo>
                    <a:pt x="14021" y="14914"/>
                    <a:pt x="14548" y="16457"/>
                    <a:pt x="14021" y="17789"/>
                  </a:cubicBezTo>
                  <a:cubicBezTo>
                    <a:pt x="13494" y="19122"/>
                    <a:pt x="11913" y="20244"/>
                    <a:pt x="10465" y="20805"/>
                  </a:cubicBezTo>
                  <a:cubicBezTo>
                    <a:pt x="9016" y="21366"/>
                    <a:pt x="7699" y="21366"/>
                    <a:pt x="6645" y="20875"/>
                  </a:cubicBezTo>
                  <a:cubicBezTo>
                    <a:pt x="5592" y="20384"/>
                    <a:pt x="4801" y="19402"/>
                    <a:pt x="5196" y="17579"/>
                  </a:cubicBezTo>
                  <a:cubicBezTo>
                    <a:pt x="5592" y="15756"/>
                    <a:pt x="7172" y="13091"/>
                    <a:pt x="9938" y="10496"/>
                  </a:cubicBezTo>
                  <a:cubicBezTo>
                    <a:pt x="12704" y="7901"/>
                    <a:pt x="16655" y="5376"/>
                    <a:pt x="18762" y="3623"/>
                  </a:cubicBezTo>
                  <a:cubicBezTo>
                    <a:pt x="20870" y="1870"/>
                    <a:pt x="21133" y="888"/>
                    <a:pt x="20211" y="397"/>
                  </a:cubicBezTo>
                  <a:cubicBezTo>
                    <a:pt x="19289" y="-94"/>
                    <a:pt x="17182" y="-94"/>
                    <a:pt x="15601" y="327"/>
                  </a:cubicBezTo>
                  <a:cubicBezTo>
                    <a:pt x="14021" y="748"/>
                    <a:pt x="12967" y="1589"/>
                    <a:pt x="12440" y="2221"/>
                  </a:cubicBezTo>
                  <a:cubicBezTo>
                    <a:pt x="11913" y="2852"/>
                    <a:pt x="11913" y="3272"/>
                    <a:pt x="11913" y="36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383102" y="6243484"/>
              <a:ext cx="83999" cy="13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69" fill="norm" stroke="1" extrusionOk="0">
                  <a:moveTo>
                    <a:pt x="11709" y="0"/>
                  </a:moveTo>
                  <a:cubicBezTo>
                    <a:pt x="9549" y="1742"/>
                    <a:pt x="7389" y="3484"/>
                    <a:pt x="5499" y="6358"/>
                  </a:cubicBezTo>
                  <a:cubicBezTo>
                    <a:pt x="3609" y="9232"/>
                    <a:pt x="1989" y="13239"/>
                    <a:pt x="1044" y="15677"/>
                  </a:cubicBezTo>
                  <a:cubicBezTo>
                    <a:pt x="99" y="18116"/>
                    <a:pt x="-171" y="18987"/>
                    <a:pt x="99" y="19771"/>
                  </a:cubicBezTo>
                  <a:cubicBezTo>
                    <a:pt x="369" y="20555"/>
                    <a:pt x="1179" y="21252"/>
                    <a:pt x="2529" y="21426"/>
                  </a:cubicBezTo>
                  <a:cubicBezTo>
                    <a:pt x="3879" y="21600"/>
                    <a:pt x="5769" y="21252"/>
                    <a:pt x="9009" y="20294"/>
                  </a:cubicBezTo>
                  <a:cubicBezTo>
                    <a:pt x="12249" y="19335"/>
                    <a:pt x="16839" y="17768"/>
                    <a:pt x="21429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445153" y="6341909"/>
              <a:ext cx="21948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21329" y="0"/>
                  </a:moveTo>
                  <a:cubicBezTo>
                    <a:pt x="14129" y="4582"/>
                    <a:pt x="6929" y="9164"/>
                    <a:pt x="3329" y="12655"/>
                  </a:cubicBezTo>
                  <a:cubicBezTo>
                    <a:pt x="-271" y="16145"/>
                    <a:pt x="-271" y="18545"/>
                    <a:pt x="243" y="19855"/>
                  </a:cubicBezTo>
                  <a:cubicBezTo>
                    <a:pt x="758" y="21164"/>
                    <a:pt x="1786" y="21382"/>
                    <a:pt x="28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108972" y="6120718"/>
              <a:ext cx="78979" cy="16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16" fill="norm" stroke="1" extrusionOk="0">
                  <a:moveTo>
                    <a:pt x="21492" y="1073"/>
                  </a:moveTo>
                  <a:cubicBezTo>
                    <a:pt x="20052" y="537"/>
                    <a:pt x="18612" y="0"/>
                    <a:pt x="17316" y="0"/>
                  </a:cubicBezTo>
                  <a:cubicBezTo>
                    <a:pt x="16020" y="0"/>
                    <a:pt x="14868" y="537"/>
                    <a:pt x="12708" y="2147"/>
                  </a:cubicBezTo>
                  <a:cubicBezTo>
                    <a:pt x="10548" y="3757"/>
                    <a:pt x="7380" y="6440"/>
                    <a:pt x="5076" y="9190"/>
                  </a:cubicBezTo>
                  <a:cubicBezTo>
                    <a:pt x="2772" y="11940"/>
                    <a:pt x="1332" y="14758"/>
                    <a:pt x="612" y="16502"/>
                  </a:cubicBezTo>
                  <a:cubicBezTo>
                    <a:pt x="-108" y="18246"/>
                    <a:pt x="-108" y="18917"/>
                    <a:pt x="180" y="19588"/>
                  </a:cubicBezTo>
                  <a:cubicBezTo>
                    <a:pt x="468" y="20258"/>
                    <a:pt x="1044" y="20929"/>
                    <a:pt x="2340" y="21265"/>
                  </a:cubicBezTo>
                  <a:cubicBezTo>
                    <a:pt x="3636" y="21600"/>
                    <a:pt x="5652" y="21600"/>
                    <a:pt x="7668" y="21265"/>
                  </a:cubicBezTo>
                  <a:cubicBezTo>
                    <a:pt x="9684" y="20929"/>
                    <a:pt x="11700" y="20258"/>
                    <a:pt x="13140" y="19588"/>
                  </a:cubicBezTo>
                  <a:cubicBezTo>
                    <a:pt x="14580" y="18917"/>
                    <a:pt x="15444" y="18246"/>
                    <a:pt x="15732" y="17508"/>
                  </a:cubicBezTo>
                  <a:cubicBezTo>
                    <a:pt x="16020" y="16770"/>
                    <a:pt x="15732" y="15965"/>
                    <a:pt x="14868" y="15429"/>
                  </a:cubicBezTo>
                  <a:cubicBezTo>
                    <a:pt x="14004" y="14892"/>
                    <a:pt x="12564" y="14624"/>
                    <a:pt x="10548" y="14892"/>
                  </a:cubicBezTo>
                  <a:cubicBezTo>
                    <a:pt x="8532" y="15160"/>
                    <a:pt x="5940" y="15965"/>
                    <a:pt x="3348" y="167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5222875" y="6114854"/>
              <a:ext cx="79375" cy="17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1340"/>
                  </a:moveTo>
                  <a:cubicBezTo>
                    <a:pt x="21024" y="704"/>
                    <a:pt x="20448" y="69"/>
                    <a:pt x="19584" y="6"/>
                  </a:cubicBezTo>
                  <a:cubicBezTo>
                    <a:pt x="18720" y="-58"/>
                    <a:pt x="17568" y="450"/>
                    <a:pt x="14832" y="2420"/>
                  </a:cubicBezTo>
                  <a:cubicBezTo>
                    <a:pt x="12096" y="4389"/>
                    <a:pt x="7776" y="7820"/>
                    <a:pt x="5328" y="10615"/>
                  </a:cubicBezTo>
                  <a:cubicBezTo>
                    <a:pt x="2880" y="13410"/>
                    <a:pt x="2304" y="15570"/>
                    <a:pt x="2016" y="16968"/>
                  </a:cubicBezTo>
                  <a:cubicBezTo>
                    <a:pt x="1728" y="18366"/>
                    <a:pt x="1728" y="19001"/>
                    <a:pt x="2304" y="19636"/>
                  </a:cubicBezTo>
                  <a:cubicBezTo>
                    <a:pt x="2880" y="20271"/>
                    <a:pt x="4032" y="20907"/>
                    <a:pt x="5472" y="21224"/>
                  </a:cubicBezTo>
                  <a:cubicBezTo>
                    <a:pt x="6912" y="21542"/>
                    <a:pt x="8640" y="21542"/>
                    <a:pt x="10656" y="21097"/>
                  </a:cubicBezTo>
                  <a:cubicBezTo>
                    <a:pt x="12672" y="20653"/>
                    <a:pt x="14976" y="19763"/>
                    <a:pt x="16272" y="18747"/>
                  </a:cubicBezTo>
                  <a:cubicBezTo>
                    <a:pt x="17568" y="17730"/>
                    <a:pt x="17856" y="16587"/>
                    <a:pt x="16272" y="15697"/>
                  </a:cubicBezTo>
                  <a:cubicBezTo>
                    <a:pt x="14688" y="14808"/>
                    <a:pt x="11232" y="14173"/>
                    <a:pt x="8208" y="14109"/>
                  </a:cubicBezTo>
                  <a:cubicBezTo>
                    <a:pt x="5184" y="14046"/>
                    <a:pt x="2592" y="14554"/>
                    <a:pt x="0" y="150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5422899" y="5824384"/>
              <a:ext cx="212726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0" y="21600"/>
                  </a:moveTo>
                  <a:cubicBezTo>
                    <a:pt x="645" y="21600"/>
                    <a:pt x="0" y="21600"/>
                    <a:pt x="0" y="21600"/>
                  </a:cubicBezTo>
                  <a:cubicBezTo>
                    <a:pt x="0" y="21600"/>
                    <a:pt x="645" y="21600"/>
                    <a:pt x="2901" y="19920"/>
                  </a:cubicBezTo>
                  <a:cubicBezTo>
                    <a:pt x="5158" y="18240"/>
                    <a:pt x="9027" y="14880"/>
                    <a:pt x="12251" y="12240"/>
                  </a:cubicBezTo>
                  <a:cubicBezTo>
                    <a:pt x="15475" y="9600"/>
                    <a:pt x="18054" y="7680"/>
                    <a:pt x="19504" y="5760"/>
                  </a:cubicBezTo>
                  <a:cubicBezTo>
                    <a:pt x="20955" y="3840"/>
                    <a:pt x="21278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5595292" y="5804723"/>
              <a:ext cx="31368" cy="7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1475" fill="norm" stroke="1" extrusionOk="0">
                  <a:moveTo>
                    <a:pt x="11549" y="1059"/>
                  </a:moveTo>
                  <a:cubicBezTo>
                    <a:pt x="6149" y="467"/>
                    <a:pt x="749" y="-125"/>
                    <a:pt x="74" y="23"/>
                  </a:cubicBezTo>
                  <a:cubicBezTo>
                    <a:pt x="-601" y="171"/>
                    <a:pt x="3449" y="1059"/>
                    <a:pt x="8174" y="2834"/>
                  </a:cubicBezTo>
                  <a:cubicBezTo>
                    <a:pt x="12899" y="4609"/>
                    <a:pt x="18299" y="7272"/>
                    <a:pt x="19649" y="9935"/>
                  </a:cubicBezTo>
                  <a:cubicBezTo>
                    <a:pt x="20999" y="12598"/>
                    <a:pt x="18299" y="15261"/>
                    <a:pt x="15262" y="17185"/>
                  </a:cubicBezTo>
                  <a:cubicBezTo>
                    <a:pt x="12224" y="19108"/>
                    <a:pt x="8849" y="20291"/>
                    <a:pt x="5474" y="214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5807074" y="572278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53"/>
                    <a:pt x="0" y="12505"/>
                    <a:pt x="3600" y="16105"/>
                  </a:cubicBezTo>
                  <a:cubicBezTo>
                    <a:pt x="7200" y="19705"/>
                    <a:pt x="1440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848824" y="5725959"/>
              <a:ext cx="65686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600" fill="norm" stroke="1" extrusionOk="0">
                  <a:moveTo>
                    <a:pt x="12811" y="0"/>
                  </a:moveTo>
                  <a:cubicBezTo>
                    <a:pt x="9488" y="0"/>
                    <a:pt x="6165" y="0"/>
                    <a:pt x="3839" y="439"/>
                  </a:cubicBezTo>
                  <a:cubicBezTo>
                    <a:pt x="1513" y="878"/>
                    <a:pt x="183" y="1756"/>
                    <a:pt x="17" y="3073"/>
                  </a:cubicBezTo>
                  <a:cubicBezTo>
                    <a:pt x="-149" y="4390"/>
                    <a:pt x="848" y="6146"/>
                    <a:pt x="4503" y="8254"/>
                  </a:cubicBezTo>
                  <a:cubicBezTo>
                    <a:pt x="8159" y="10361"/>
                    <a:pt x="14473" y="12820"/>
                    <a:pt x="17796" y="14576"/>
                  </a:cubicBezTo>
                  <a:cubicBezTo>
                    <a:pt x="21119" y="16332"/>
                    <a:pt x="21451" y="17385"/>
                    <a:pt x="19125" y="18439"/>
                  </a:cubicBezTo>
                  <a:cubicBezTo>
                    <a:pt x="16799" y="19493"/>
                    <a:pt x="11814" y="20546"/>
                    <a:pt x="682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883274" y="5710084"/>
              <a:ext cx="10795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5200"/>
                    <a:pt x="3812" y="8800"/>
                    <a:pt x="7412" y="5200"/>
                  </a:cubicBezTo>
                  <a:cubicBezTo>
                    <a:pt x="11012" y="1600"/>
                    <a:pt x="1630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6013911" y="5703734"/>
              <a:ext cx="90808" cy="10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0735" fill="norm" stroke="1" extrusionOk="0">
                  <a:moveTo>
                    <a:pt x="15735" y="3000"/>
                  </a:moveTo>
                  <a:cubicBezTo>
                    <a:pt x="13335" y="2800"/>
                    <a:pt x="10935" y="2600"/>
                    <a:pt x="8295" y="3700"/>
                  </a:cubicBezTo>
                  <a:cubicBezTo>
                    <a:pt x="5655" y="4800"/>
                    <a:pt x="2775" y="7200"/>
                    <a:pt x="1215" y="10000"/>
                  </a:cubicBezTo>
                  <a:cubicBezTo>
                    <a:pt x="-345" y="12800"/>
                    <a:pt x="-585" y="16000"/>
                    <a:pt x="1575" y="18200"/>
                  </a:cubicBezTo>
                  <a:cubicBezTo>
                    <a:pt x="3735" y="20400"/>
                    <a:pt x="8295" y="21600"/>
                    <a:pt x="12375" y="20000"/>
                  </a:cubicBezTo>
                  <a:cubicBezTo>
                    <a:pt x="16455" y="18400"/>
                    <a:pt x="20055" y="14000"/>
                    <a:pt x="20535" y="10400"/>
                  </a:cubicBezTo>
                  <a:cubicBezTo>
                    <a:pt x="21015" y="6800"/>
                    <a:pt x="18375" y="4000"/>
                    <a:pt x="16335" y="2400"/>
                  </a:cubicBezTo>
                  <a:cubicBezTo>
                    <a:pt x="14295" y="800"/>
                    <a:pt x="12855" y="400"/>
                    <a:pt x="114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298950" y="5700559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40"/>
                    <a:pt x="7200" y="10080"/>
                    <a:pt x="10800" y="13680"/>
                  </a:cubicBezTo>
                  <a:cubicBezTo>
                    <a:pt x="14400" y="17280"/>
                    <a:pt x="180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331677" y="5684667"/>
              <a:ext cx="53869" cy="14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47" fill="norm" stroke="1" extrusionOk="0">
                  <a:moveTo>
                    <a:pt x="10628" y="1867"/>
                  </a:moveTo>
                  <a:cubicBezTo>
                    <a:pt x="8998" y="1401"/>
                    <a:pt x="7367" y="935"/>
                    <a:pt x="5533" y="546"/>
                  </a:cubicBezTo>
                  <a:cubicBezTo>
                    <a:pt x="3699" y="158"/>
                    <a:pt x="1662" y="-153"/>
                    <a:pt x="643" y="80"/>
                  </a:cubicBezTo>
                  <a:cubicBezTo>
                    <a:pt x="-376" y="313"/>
                    <a:pt x="-376" y="1090"/>
                    <a:pt x="2069" y="2800"/>
                  </a:cubicBezTo>
                  <a:cubicBezTo>
                    <a:pt x="4515" y="4509"/>
                    <a:pt x="9405" y="7151"/>
                    <a:pt x="13277" y="9637"/>
                  </a:cubicBezTo>
                  <a:cubicBezTo>
                    <a:pt x="17149" y="12123"/>
                    <a:pt x="20001" y="14454"/>
                    <a:pt x="20613" y="16397"/>
                  </a:cubicBezTo>
                  <a:cubicBezTo>
                    <a:pt x="21224" y="18339"/>
                    <a:pt x="19594" y="19893"/>
                    <a:pt x="17964" y="21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343400" y="5681509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442021" y="5694209"/>
              <a:ext cx="64149" cy="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2" h="21489" fill="norm" stroke="1" extrusionOk="0">
                  <a:moveTo>
                    <a:pt x="14892" y="0"/>
                  </a:moveTo>
                  <a:cubicBezTo>
                    <a:pt x="9576" y="3086"/>
                    <a:pt x="4259" y="6171"/>
                    <a:pt x="1766" y="9376"/>
                  </a:cubicBezTo>
                  <a:cubicBezTo>
                    <a:pt x="-726" y="12580"/>
                    <a:pt x="-394" y="15903"/>
                    <a:pt x="1600" y="18158"/>
                  </a:cubicBezTo>
                  <a:cubicBezTo>
                    <a:pt x="3594" y="20413"/>
                    <a:pt x="7249" y="21600"/>
                    <a:pt x="11071" y="21481"/>
                  </a:cubicBezTo>
                  <a:cubicBezTo>
                    <a:pt x="14892" y="21363"/>
                    <a:pt x="18880" y="19938"/>
                    <a:pt x="19877" y="16497"/>
                  </a:cubicBezTo>
                  <a:cubicBezTo>
                    <a:pt x="20874" y="13055"/>
                    <a:pt x="18880" y="7596"/>
                    <a:pt x="16886" y="21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559300" y="5694209"/>
              <a:ext cx="69850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4383"/>
                    <a:pt x="11782" y="8765"/>
                    <a:pt x="15382" y="12365"/>
                  </a:cubicBezTo>
                  <a:cubicBezTo>
                    <a:pt x="18982" y="15965"/>
                    <a:pt x="20291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578350" y="5678334"/>
              <a:ext cx="47625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3892"/>
                    <a:pt x="8160" y="7784"/>
                    <a:pt x="4560" y="11384"/>
                  </a:cubicBezTo>
                  <a:cubicBezTo>
                    <a:pt x="960" y="14984"/>
                    <a:pt x="480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714875" y="5656109"/>
              <a:ext cx="6350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765675" y="5668809"/>
              <a:ext cx="6350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831784" y="5665023"/>
              <a:ext cx="63568" cy="8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053" fill="norm" stroke="1" extrusionOk="0">
                  <a:moveTo>
                    <a:pt x="12937" y="888"/>
                  </a:moveTo>
                  <a:cubicBezTo>
                    <a:pt x="11166" y="392"/>
                    <a:pt x="9396" y="-105"/>
                    <a:pt x="7802" y="19"/>
                  </a:cubicBezTo>
                  <a:cubicBezTo>
                    <a:pt x="6209" y="143"/>
                    <a:pt x="4792" y="888"/>
                    <a:pt x="3199" y="3619"/>
                  </a:cubicBezTo>
                  <a:cubicBezTo>
                    <a:pt x="1605" y="6350"/>
                    <a:pt x="-165" y="11067"/>
                    <a:pt x="12" y="14543"/>
                  </a:cubicBezTo>
                  <a:cubicBezTo>
                    <a:pt x="189" y="18019"/>
                    <a:pt x="2314" y="20254"/>
                    <a:pt x="5324" y="20874"/>
                  </a:cubicBezTo>
                  <a:cubicBezTo>
                    <a:pt x="8333" y="21495"/>
                    <a:pt x="12228" y="20502"/>
                    <a:pt x="15415" y="17771"/>
                  </a:cubicBezTo>
                  <a:cubicBezTo>
                    <a:pt x="18602" y="15040"/>
                    <a:pt x="21081" y="10571"/>
                    <a:pt x="21258" y="7219"/>
                  </a:cubicBezTo>
                  <a:cubicBezTo>
                    <a:pt x="21435" y="3867"/>
                    <a:pt x="19310" y="1633"/>
                    <a:pt x="16478" y="1012"/>
                  </a:cubicBezTo>
                  <a:cubicBezTo>
                    <a:pt x="13645" y="392"/>
                    <a:pt x="10104" y="1385"/>
                    <a:pt x="6563" y="23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648200" y="5776759"/>
              <a:ext cx="28892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4" y="17345"/>
                    <a:pt x="4747" y="13091"/>
                    <a:pt x="7358" y="9655"/>
                  </a:cubicBezTo>
                  <a:cubicBezTo>
                    <a:pt x="9969" y="6218"/>
                    <a:pt x="12818" y="3600"/>
                    <a:pt x="15231" y="2127"/>
                  </a:cubicBezTo>
                  <a:cubicBezTo>
                    <a:pt x="17644" y="655"/>
                    <a:pt x="19622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679950" y="5898235"/>
              <a:ext cx="79375" cy="7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4095"/>
                  </a:moveTo>
                  <a:cubicBezTo>
                    <a:pt x="1152" y="2655"/>
                    <a:pt x="2304" y="1215"/>
                    <a:pt x="4176" y="495"/>
                  </a:cubicBezTo>
                  <a:cubicBezTo>
                    <a:pt x="6048" y="-225"/>
                    <a:pt x="8640" y="-225"/>
                    <a:pt x="10512" y="927"/>
                  </a:cubicBezTo>
                  <a:cubicBezTo>
                    <a:pt x="12384" y="2079"/>
                    <a:pt x="13536" y="4383"/>
                    <a:pt x="13104" y="6831"/>
                  </a:cubicBezTo>
                  <a:cubicBezTo>
                    <a:pt x="12672" y="9279"/>
                    <a:pt x="10656" y="11871"/>
                    <a:pt x="9072" y="14319"/>
                  </a:cubicBezTo>
                  <a:cubicBezTo>
                    <a:pt x="7488" y="16767"/>
                    <a:pt x="6336" y="19071"/>
                    <a:pt x="6480" y="20223"/>
                  </a:cubicBezTo>
                  <a:cubicBezTo>
                    <a:pt x="6624" y="21375"/>
                    <a:pt x="8064" y="21375"/>
                    <a:pt x="10800" y="20799"/>
                  </a:cubicBezTo>
                  <a:cubicBezTo>
                    <a:pt x="13536" y="20223"/>
                    <a:pt x="17568" y="19071"/>
                    <a:pt x="21600" y="179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798288" y="5875184"/>
              <a:ext cx="55056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600" fill="norm" stroke="1" extrusionOk="0">
                  <a:moveTo>
                    <a:pt x="10283" y="0"/>
                  </a:moveTo>
                  <a:cubicBezTo>
                    <a:pt x="8319" y="0"/>
                    <a:pt x="6355" y="0"/>
                    <a:pt x="4392" y="176"/>
                  </a:cubicBezTo>
                  <a:cubicBezTo>
                    <a:pt x="2428" y="351"/>
                    <a:pt x="464" y="702"/>
                    <a:pt x="72" y="1668"/>
                  </a:cubicBezTo>
                  <a:cubicBezTo>
                    <a:pt x="-321" y="2634"/>
                    <a:pt x="857" y="4215"/>
                    <a:pt x="4392" y="6059"/>
                  </a:cubicBezTo>
                  <a:cubicBezTo>
                    <a:pt x="7926" y="7902"/>
                    <a:pt x="13817" y="10010"/>
                    <a:pt x="17155" y="12117"/>
                  </a:cubicBezTo>
                  <a:cubicBezTo>
                    <a:pt x="20494" y="14224"/>
                    <a:pt x="21279" y="16332"/>
                    <a:pt x="19512" y="17912"/>
                  </a:cubicBezTo>
                  <a:cubicBezTo>
                    <a:pt x="17744" y="19493"/>
                    <a:pt x="13424" y="20546"/>
                    <a:pt x="910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822825" y="5837084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917711" y="5846609"/>
              <a:ext cx="77306" cy="10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213" fill="norm" stroke="1" extrusionOk="0">
                  <a:moveTo>
                    <a:pt x="14403" y="1964"/>
                  </a:moveTo>
                  <a:cubicBezTo>
                    <a:pt x="12720" y="1964"/>
                    <a:pt x="11037" y="1964"/>
                    <a:pt x="8372" y="4036"/>
                  </a:cubicBezTo>
                  <a:cubicBezTo>
                    <a:pt x="5707" y="6109"/>
                    <a:pt x="2060" y="10255"/>
                    <a:pt x="658" y="13527"/>
                  </a:cubicBezTo>
                  <a:cubicBezTo>
                    <a:pt x="-745" y="16800"/>
                    <a:pt x="97" y="19200"/>
                    <a:pt x="3182" y="20400"/>
                  </a:cubicBezTo>
                  <a:cubicBezTo>
                    <a:pt x="6268" y="21600"/>
                    <a:pt x="11598" y="21600"/>
                    <a:pt x="15245" y="19527"/>
                  </a:cubicBezTo>
                  <a:cubicBezTo>
                    <a:pt x="18891" y="17455"/>
                    <a:pt x="20855" y="13309"/>
                    <a:pt x="20434" y="9709"/>
                  </a:cubicBezTo>
                  <a:cubicBezTo>
                    <a:pt x="20013" y="6109"/>
                    <a:pt x="17208" y="3055"/>
                    <a:pt x="15104" y="1527"/>
                  </a:cubicBezTo>
                  <a:cubicBezTo>
                    <a:pt x="13000" y="0"/>
                    <a:pt x="11598" y="0"/>
                    <a:pt x="101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750429" y="4373426"/>
              <a:ext cx="1431421" cy="270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81" fill="norm" stroke="1" extrusionOk="0">
                  <a:moveTo>
                    <a:pt x="15270" y="379"/>
                  </a:moveTo>
                  <a:cubicBezTo>
                    <a:pt x="15334" y="354"/>
                    <a:pt x="15398" y="329"/>
                    <a:pt x="15454" y="299"/>
                  </a:cubicBezTo>
                  <a:cubicBezTo>
                    <a:pt x="15510" y="270"/>
                    <a:pt x="15557" y="236"/>
                    <a:pt x="15533" y="207"/>
                  </a:cubicBezTo>
                  <a:cubicBezTo>
                    <a:pt x="15510" y="177"/>
                    <a:pt x="15414" y="152"/>
                    <a:pt x="15086" y="139"/>
                  </a:cubicBezTo>
                  <a:cubicBezTo>
                    <a:pt x="14759" y="126"/>
                    <a:pt x="14200" y="126"/>
                    <a:pt x="13578" y="126"/>
                  </a:cubicBezTo>
                  <a:cubicBezTo>
                    <a:pt x="12955" y="126"/>
                    <a:pt x="12269" y="126"/>
                    <a:pt x="11590" y="126"/>
                  </a:cubicBezTo>
                  <a:cubicBezTo>
                    <a:pt x="10912" y="126"/>
                    <a:pt x="10241" y="126"/>
                    <a:pt x="9619" y="131"/>
                  </a:cubicBezTo>
                  <a:cubicBezTo>
                    <a:pt x="8996" y="135"/>
                    <a:pt x="8421" y="143"/>
                    <a:pt x="7823" y="173"/>
                  </a:cubicBezTo>
                  <a:cubicBezTo>
                    <a:pt x="7224" y="202"/>
                    <a:pt x="6601" y="253"/>
                    <a:pt x="6019" y="316"/>
                  </a:cubicBezTo>
                  <a:cubicBezTo>
                    <a:pt x="5436" y="379"/>
                    <a:pt x="4893" y="455"/>
                    <a:pt x="4390" y="578"/>
                  </a:cubicBezTo>
                  <a:cubicBezTo>
                    <a:pt x="3887" y="700"/>
                    <a:pt x="3424" y="869"/>
                    <a:pt x="3161" y="1033"/>
                  </a:cubicBezTo>
                  <a:cubicBezTo>
                    <a:pt x="2898" y="1198"/>
                    <a:pt x="2834" y="1358"/>
                    <a:pt x="2770" y="1573"/>
                  </a:cubicBezTo>
                  <a:cubicBezTo>
                    <a:pt x="2706" y="1788"/>
                    <a:pt x="2642" y="2058"/>
                    <a:pt x="2570" y="2302"/>
                  </a:cubicBezTo>
                  <a:cubicBezTo>
                    <a:pt x="2498" y="2547"/>
                    <a:pt x="2419" y="2766"/>
                    <a:pt x="2315" y="3036"/>
                  </a:cubicBezTo>
                  <a:cubicBezTo>
                    <a:pt x="2211" y="3306"/>
                    <a:pt x="2083" y="3627"/>
                    <a:pt x="1948" y="3956"/>
                  </a:cubicBezTo>
                  <a:cubicBezTo>
                    <a:pt x="1812" y="4284"/>
                    <a:pt x="1668" y="4622"/>
                    <a:pt x="1525" y="4951"/>
                  </a:cubicBezTo>
                  <a:cubicBezTo>
                    <a:pt x="1381" y="5280"/>
                    <a:pt x="1237" y="5600"/>
                    <a:pt x="1094" y="5904"/>
                  </a:cubicBezTo>
                  <a:cubicBezTo>
                    <a:pt x="950" y="6207"/>
                    <a:pt x="806" y="6494"/>
                    <a:pt x="718" y="6785"/>
                  </a:cubicBezTo>
                  <a:cubicBezTo>
                    <a:pt x="631" y="7076"/>
                    <a:pt x="599" y="7371"/>
                    <a:pt x="583" y="7675"/>
                  </a:cubicBezTo>
                  <a:cubicBezTo>
                    <a:pt x="567" y="7979"/>
                    <a:pt x="567" y="8291"/>
                    <a:pt x="591" y="8615"/>
                  </a:cubicBezTo>
                  <a:cubicBezTo>
                    <a:pt x="615" y="8940"/>
                    <a:pt x="663" y="9277"/>
                    <a:pt x="742" y="9619"/>
                  </a:cubicBezTo>
                  <a:cubicBezTo>
                    <a:pt x="822" y="9961"/>
                    <a:pt x="934" y="10306"/>
                    <a:pt x="1014" y="10644"/>
                  </a:cubicBezTo>
                  <a:cubicBezTo>
                    <a:pt x="1094" y="10981"/>
                    <a:pt x="1141" y="11310"/>
                    <a:pt x="1165" y="11648"/>
                  </a:cubicBezTo>
                  <a:cubicBezTo>
                    <a:pt x="1189" y="11985"/>
                    <a:pt x="1189" y="12331"/>
                    <a:pt x="1173" y="12655"/>
                  </a:cubicBezTo>
                  <a:cubicBezTo>
                    <a:pt x="1157" y="12980"/>
                    <a:pt x="1125" y="13284"/>
                    <a:pt x="1086" y="13579"/>
                  </a:cubicBezTo>
                  <a:cubicBezTo>
                    <a:pt x="1046" y="13874"/>
                    <a:pt x="998" y="14161"/>
                    <a:pt x="958" y="14443"/>
                  </a:cubicBezTo>
                  <a:cubicBezTo>
                    <a:pt x="918" y="14726"/>
                    <a:pt x="886" y="15004"/>
                    <a:pt x="854" y="15308"/>
                  </a:cubicBezTo>
                  <a:cubicBezTo>
                    <a:pt x="822" y="15612"/>
                    <a:pt x="790" y="15941"/>
                    <a:pt x="766" y="16265"/>
                  </a:cubicBezTo>
                  <a:cubicBezTo>
                    <a:pt x="742" y="16590"/>
                    <a:pt x="726" y="16910"/>
                    <a:pt x="710" y="17227"/>
                  </a:cubicBezTo>
                  <a:cubicBezTo>
                    <a:pt x="694" y="17543"/>
                    <a:pt x="678" y="17855"/>
                    <a:pt x="670" y="18180"/>
                  </a:cubicBezTo>
                  <a:cubicBezTo>
                    <a:pt x="663" y="18505"/>
                    <a:pt x="663" y="18842"/>
                    <a:pt x="655" y="19171"/>
                  </a:cubicBezTo>
                  <a:cubicBezTo>
                    <a:pt x="647" y="19500"/>
                    <a:pt x="631" y="19820"/>
                    <a:pt x="591" y="20107"/>
                  </a:cubicBezTo>
                  <a:cubicBezTo>
                    <a:pt x="551" y="20394"/>
                    <a:pt x="487" y="20647"/>
                    <a:pt x="407" y="20845"/>
                  </a:cubicBezTo>
                  <a:cubicBezTo>
                    <a:pt x="327" y="21043"/>
                    <a:pt x="231" y="21187"/>
                    <a:pt x="160" y="21279"/>
                  </a:cubicBezTo>
                  <a:cubicBezTo>
                    <a:pt x="88" y="21372"/>
                    <a:pt x="40" y="21414"/>
                    <a:pt x="16" y="21456"/>
                  </a:cubicBezTo>
                  <a:cubicBezTo>
                    <a:pt x="-8" y="21499"/>
                    <a:pt x="-8" y="21541"/>
                    <a:pt x="32" y="21562"/>
                  </a:cubicBezTo>
                  <a:cubicBezTo>
                    <a:pt x="72" y="21583"/>
                    <a:pt x="152" y="21583"/>
                    <a:pt x="399" y="21579"/>
                  </a:cubicBezTo>
                  <a:cubicBezTo>
                    <a:pt x="647" y="21575"/>
                    <a:pt x="1062" y="21566"/>
                    <a:pt x="1565" y="21545"/>
                  </a:cubicBezTo>
                  <a:cubicBezTo>
                    <a:pt x="2067" y="21524"/>
                    <a:pt x="2658" y="21490"/>
                    <a:pt x="3273" y="21465"/>
                  </a:cubicBezTo>
                  <a:cubicBezTo>
                    <a:pt x="3887" y="21440"/>
                    <a:pt x="4526" y="21423"/>
                    <a:pt x="5157" y="21410"/>
                  </a:cubicBezTo>
                  <a:cubicBezTo>
                    <a:pt x="5787" y="21397"/>
                    <a:pt x="6410" y="21389"/>
                    <a:pt x="6976" y="21385"/>
                  </a:cubicBezTo>
                  <a:cubicBezTo>
                    <a:pt x="7543" y="21381"/>
                    <a:pt x="8054" y="21381"/>
                    <a:pt x="8581" y="21376"/>
                  </a:cubicBezTo>
                  <a:cubicBezTo>
                    <a:pt x="9108" y="21372"/>
                    <a:pt x="9651" y="21364"/>
                    <a:pt x="10201" y="21359"/>
                  </a:cubicBezTo>
                  <a:cubicBezTo>
                    <a:pt x="10752" y="21355"/>
                    <a:pt x="11311" y="21355"/>
                    <a:pt x="11870" y="21351"/>
                  </a:cubicBezTo>
                  <a:cubicBezTo>
                    <a:pt x="12428" y="21347"/>
                    <a:pt x="12987" y="21338"/>
                    <a:pt x="13602" y="21334"/>
                  </a:cubicBezTo>
                  <a:cubicBezTo>
                    <a:pt x="14216" y="21330"/>
                    <a:pt x="14887" y="21330"/>
                    <a:pt x="15517" y="21326"/>
                  </a:cubicBezTo>
                  <a:cubicBezTo>
                    <a:pt x="16148" y="21322"/>
                    <a:pt x="16739" y="21313"/>
                    <a:pt x="17298" y="21305"/>
                  </a:cubicBezTo>
                  <a:cubicBezTo>
                    <a:pt x="17856" y="21296"/>
                    <a:pt x="18383" y="21288"/>
                    <a:pt x="18822" y="21284"/>
                  </a:cubicBezTo>
                  <a:cubicBezTo>
                    <a:pt x="19261" y="21279"/>
                    <a:pt x="19612" y="21279"/>
                    <a:pt x="19852" y="21267"/>
                  </a:cubicBezTo>
                  <a:cubicBezTo>
                    <a:pt x="20091" y="21254"/>
                    <a:pt x="20219" y="21229"/>
                    <a:pt x="20267" y="21191"/>
                  </a:cubicBezTo>
                  <a:cubicBezTo>
                    <a:pt x="20315" y="21153"/>
                    <a:pt x="20283" y="21102"/>
                    <a:pt x="20187" y="20972"/>
                  </a:cubicBezTo>
                  <a:cubicBezTo>
                    <a:pt x="20091" y="20841"/>
                    <a:pt x="19932" y="20630"/>
                    <a:pt x="19828" y="20364"/>
                  </a:cubicBezTo>
                  <a:cubicBezTo>
                    <a:pt x="19724" y="20099"/>
                    <a:pt x="19676" y="19778"/>
                    <a:pt x="19684" y="19466"/>
                  </a:cubicBezTo>
                  <a:cubicBezTo>
                    <a:pt x="19692" y="19154"/>
                    <a:pt x="19756" y="18850"/>
                    <a:pt x="19836" y="18547"/>
                  </a:cubicBezTo>
                  <a:cubicBezTo>
                    <a:pt x="19916" y="18243"/>
                    <a:pt x="20012" y="17939"/>
                    <a:pt x="20115" y="17581"/>
                  </a:cubicBezTo>
                  <a:cubicBezTo>
                    <a:pt x="20219" y="17223"/>
                    <a:pt x="20331" y="16809"/>
                    <a:pt x="20427" y="16430"/>
                  </a:cubicBezTo>
                  <a:cubicBezTo>
                    <a:pt x="20522" y="16050"/>
                    <a:pt x="20602" y="15704"/>
                    <a:pt x="20674" y="15354"/>
                  </a:cubicBezTo>
                  <a:cubicBezTo>
                    <a:pt x="20746" y="15004"/>
                    <a:pt x="20810" y="14650"/>
                    <a:pt x="20866" y="14296"/>
                  </a:cubicBezTo>
                  <a:cubicBezTo>
                    <a:pt x="20921" y="13942"/>
                    <a:pt x="20969" y="13587"/>
                    <a:pt x="21017" y="13233"/>
                  </a:cubicBezTo>
                  <a:cubicBezTo>
                    <a:pt x="21065" y="12879"/>
                    <a:pt x="21113" y="12525"/>
                    <a:pt x="21153" y="12175"/>
                  </a:cubicBezTo>
                  <a:cubicBezTo>
                    <a:pt x="21193" y="11825"/>
                    <a:pt x="21225" y="11479"/>
                    <a:pt x="21273" y="11141"/>
                  </a:cubicBezTo>
                  <a:cubicBezTo>
                    <a:pt x="21321" y="10804"/>
                    <a:pt x="21384" y="10475"/>
                    <a:pt x="21440" y="10155"/>
                  </a:cubicBezTo>
                  <a:cubicBezTo>
                    <a:pt x="21496" y="9834"/>
                    <a:pt x="21544" y="9522"/>
                    <a:pt x="21568" y="9185"/>
                  </a:cubicBezTo>
                  <a:cubicBezTo>
                    <a:pt x="21592" y="8847"/>
                    <a:pt x="21592" y="8485"/>
                    <a:pt x="21592" y="8126"/>
                  </a:cubicBezTo>
                  <a:cubicBezTo>
                    <a:pt x="21592" y="7768"/>
                    <a:pt x="21592" y="7414"/>
                    <a:pt x="21584" y="7076"/>
                  </a:cubicBezTo>
                  <a:cubicBezTo>
                    <a:pt x="21576" y="6739"/>
                    <a:pt x="21560" y="6418"/>
                    <a:pt x="21528" y="6110"/>
                  </a:cubicBezTo>
                  <a:cubicBezTo>
                    <a:pt x="21496" y="5803"/>
                    <a:pt x="21448" y="5507"/>
                    <a:pt x="21392" y="5200"/>
                  </a:cubicBezTo>
                  <a:cubicBezTo>
                    <a:pt x="21337" y="4892"/>
                    <a:pt x="21273" y="4571"/>
                    <a:pt x="21193" y="4276"/>
                  </a:cubicBezTo>
                  <a:cubicBezTo>
                    <a:pt x="21113" y="3981"/>
                    <a:pt x="21017" y="3711"/>
                    <a:pt x="20898" y="3424"/>
                  </a:cubicBezTo>
                  <a:cubicBezTo>
                    <a:pt x="20778" y="3137"/>
                    <a:pt x="20634" y="2834"/>
                    <a:pt x="20451" y="2534"/>
                  </a:cubicBezTo>
                  <a:cubicBezTo>
                    <a:pt x="20267" y="2235"/>
                    <a:pt x="20043" y="1940"/>
                    <a:pt x="19804" y="1657"/>
                  </a:cubicBezTo>
                  <a:cubicBezTo>
                    <a:pt x="19565" y="1375"/>
                    <a:pt x="19309" y="1105"/>
                    <a:pt x="19062" y="881"/>
                  </a:cubicBezTo>
                  <a:cubicBezTo>
                    <a:pt x="18814" y="658"/>
                    <a:pt x="18575" y="481"/>
                    <a:pt x="18216" y="341"/>
                  </a:cubicBezTo>
                  <a:cubicBezTo>
                    <a:pt x="17856" y="202"/>
                    <a:pt x="17377" y="101"/>
                    <a:pt x="16843" y="46"/>
                  </a:cubicBezTo>
                  <a:cubicBezTo>
                    <a:pt x="16308" y="-9"/>
                    <a:pt x="15717" y="-17"/>
                    <a:pt x="15007" y="34"/>
                  </a:cubicBezTo>
                  <a:cubicBezTo>
                    <a:pt x="14296" y="84"/>
                    <a:pt x="13466" y="194"/>
                    <a:pt x="12843" y="295"/>
                  </a:cubicBezTo>
                  <a:cubicBezTo>
                    <a:pt x="12221" y="396"/>
                    <a:pt x="11806" y="489"/>
                    <a:pt x="11391" y="58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493000" y="4773459"/>
              <a:ext cx="31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496175" y="4773459"/>
              <a:ext cx="1587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536839" y="4767109"/>
              <a:ext cx="64111" cy="5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93" fill="norm" stroke="1" extrusionOk="0">
                  <a:moveTo>
                    <a:pt x="9765" y="2274"/>
                  </a:moveTo>
                  <a:cubicBezTo>
                    <a:pt x="8348" y="1137"/>
                    <a:pt x="6932" y="0"/>
                    <a:pt x="5516" y="0"/>
                  </a:cubicBezTo>
                  <a:cubicBezTo>
                    <a:pt x="4099" y="0"/>
                    <a:pt x="2683" y="1137"/>
                    <a:pt x="1620" y="4168"/>
                  </a:cubicBezTo>
                  <a:cubicBezTo>
                    <a:pt x="558" y="7200"/>
                    <a:pt x="-150" y="12126"/>
                    <a:pt x="27" y="15537"/>
                  </a:cubicBezTo>
                  <a:cubicBezTo>
                    <a:pt x="204" y="18947"/>
                    <a:pt x="1266" y="20842"/>
                    <a:pt x="4630" y="21221"/>
                  </a:cubicBezTo>
                  <a:cubicBezTo>
                    <a:pt x="7994" y="21600"/>
                    <a:pt x="13660" y="20463"/>
                    <a:pt x="17024" y="18189"/>
                  </a:cubicBezTo>
                  <a:cubicBezTo>
                    <a:pt x="20388" y="15916"/>
                    <a:pt x="21450" y="12505"/>
                    <a:pt x="21450" y="9853"/>
                  </a:cubicBezTo>
                  <a:cubicBezTo>
                    <a:pt x="21450" y="7200"/>
                    <a:pt x="20388" y="5305"/>
                    <a:pt x="18971" y="4168"/>
                  </a:cubicBezTo>
                  <a:cubicBezTo>
                    <a:pt x="17555" y="3032"/>
                    <a:pt x="15784" y="2653"/>
                    <a:pt x="15253" y="3411"/>
                  </a:cubicBezTo>
                  <a:cubicBezTo>
                    <a:pt x="14722" y="4168"/>
                    <a:pt x="15430" y="6063"/>
                    <a:pt x="16139" y="7011"/>
                  </a:cubicBezTo>
                  <a:cubicBezTo>
                    <a:pt x="16847" y="7958"/>
                    <a:pt x="17555" y="7958"/>
                    <a:pt x="18263" y="795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636933" y="4771753"/>
              <a:ext cx="74668" cy="5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572" fill="norm" stroke="1" extrusionOk="0">
                  <a:moveTo>
                    <a:pt x="6997" y="2990"/>
                  </a:moveTo>
                  <a:cubicBezTo>
                    <a:pt x="4868" y="5739"/>
                    <a:pt x="2738" y="8488"/>
                    <a:pt x="1521" y="10844"/>
                  </a:cubicBezTo>
                  <a:cubicBezTo>
                    <a:pt x="304" y="13200"/>
                    <a:pt x="0" y="15164"/>
                    <a:pt x="0" y="17128"/>
                  </a:cubicBezTo>
                  <a:cubicBezTo>
                    <a:pt x="0" y="19091"/>
                    <a:pt x="304" y="21055"/>
                    <a:pt x="3651" y="20466"/>
                  </a:cubicBezTo>
                  <a:cubicBezTo>
                    <a:pt x="6997" y="19877"/>
                    <a:pt x="13386" y="16735"/>
                    <a:pt x="17037" y="13200"/>
                  </a:cubicBezTo>
                  <a:cubicBezTo>
                    <a:pt x="20687" y="9666"/>
                    <a:pt x="21600" y="5739"/>
                    <a:pt x="21448" y="3186"/>
                  </a:cubicBezTo>
                  <a:cubicBezTo>
                    <a:pt x="21296" y="633"/>
                    <a:pt x="20079" y="-545"/>
                    <a:pt x="17037" y="240"/>
                  </a:cubicBezTo>
                  <a:cubicBezTo>
                    <a:pt x="13994" y="1026"/>
                    <a:pt x="9127" y="3775"/>
                    <a:pt x="4259" y="652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486650" y="4894109"/>
              <a:ext cx="231775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3" y="14954"/>
                    <a:pt x="6707" y="8308"/>
                    <a:pt x="10307" y="4708"/>
                  </a:cubicBezTo>
                  <a:cubicBezTo>
                    <a:pt x="13907" y="1108"/>
                    <a:pt x="17753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537450" y="4985238"/>
              <a:ext cx="76200" cy="7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272"/>
                  </a:moveTo>
                  <a:cubicBezTo>
                    <a:pt x="2400" y="-32"/>
                    <a:pt x="4800" y="-336"/>
                    <a:pt x="7200" y="881"/>
                  </a:cubicBezTo>
                  <a:cubicBezTo>
                    <a:pt x="9600" y="2098"/>
                    <a:pt x="12000" y="4836"/>
                    <a:pt x="11400" y="7726"/>
                  </a:cubicBezTo>
                  <a:cubicBezTo>
                    <a:pt x="10800" y="10616"/>
                    <a:pt x="7200" y="13658"/>
                    <a:pt x="4800" y="15940"/>
                  </a:cubicBezTo>
                  <a:cubicBezTo>
                    <a:pt x="2400" y="18222"/>
                    <a:pt x="1200" y="19743"/>
                    <a:pt x="1950" y="20503"/>
                  </a:cubicBezTo>
                  <a:cubicBezTo>
                    <a:pt x="2700" y="21264"/>
                    <a:pt x="5400" y="21264"/>
                    <a:pt x="9000" y="20503"/>
                  </a:cubicBezTo>
                  <a:cubicBezTo>
                    <a:pt x="12600" y="19743"/>
                    <a:pt x="17100" y="18222"/>
                    <a:pt x="21600" y="1670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7621190" y="4981787"/>
              <a:ext cx="39589" cy="11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9" h="21434" fill="norm" stroke="1" extrusionOk="0">
                  <a:moveTo>
                    <a:pt x="10732" y="227"/>
                  </a:moveTo>
                  <a:cubicBezTo>
                    <a:pt x="6952" y="30"/>
                    <a:pt x="3172" y="-166"/>
                    <a:pt x="1282" y="227"/>
                  </a:cubicBezTo>
                  <a:cubicBezTo>
                    <a:pt x="-608" y="619"/>
                    <a:pt x="-608" y="1601"/>
                    <a:pt x="2632" y="3565"/>
                  </a:cubicBezTo>
                  <a:cubicBezTo>
                    <a:pt x="5872" y="5529"/>
                    <a:pt x="12352" y="8474"/>
                    <a:pt x="16132" y="11027"/>
                  </a:cubicBezTo>
                  <a:cubicBezTo>
                    <a:pt x="19912" y="13579"/>
                    <a:pt x="20992" y="15739"/>
                    <a:pt x="19642" y="17409"/>
                  </a:cubicBezTo>
                  <a:cubicBezTo>
                    <a:pt x="18292" y="19078"/>
                    <a:pt x="14512" y="20256"/>
                    <a:pt x="10732" y="2143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645400" y="4968193"/>
              <a:ext cx="92075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0800"/>
                    <a:pt x="7448" y="0"/>
                    <a:pt x="11048" y="0"/>
                  </a:cubicBezTo>
                  <a:cubicBezTo>
                    <a:pt x="14648" y="0"/>
                    <a:pt x="1812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7733958" y="4963959"/>
              <a:ext cx="68620" cy="8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473" fill="norm" stroke="1" extrusionOk="0">
                  <a:moveTo>
                    <a:pt x="12491" y="4101"/>
                  </a:moveTo>
                  <a:cubicBezTo>
                    <a:pt x="8679" y="5742"/>
                    <a:pt x="4868" y="7382"/>
                    <a:pt x="2485" y="9706"/>
                  </a:cubicBezTo>
                  <a:cubicBezTo>
                    <a:pt x="103" y="12030"/>
                    <a:pt x="-850" y="15038"/>
                    <a:pt x="897" y="17362"/>
                  </a:cubicBezTo>
                  <a:cubicBezTo>
                    <a:pt x="2644" y="19686"/>
                    <a:pt x="7091" y="21327"/>
                    <a:pt x="11538" y="21463"/>
                  </a:cubicBezTo>
                  <a:cubicBezTo>
                    <a:pt x="15985" y="21600"/>
                    <a:pt x="20432" y="20233"/>
                    <a:pt x="20591" y="16405"/>
                  </a:cubicBezTo>
                  <a:cubicBezTo>
                    <a:pt x="20750" y="12577"/>
                    <a:pt x="16621" y="6289"/>
                    <a:pt x="12491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7844814" y="4894109"/>
              <a:ext cx="13312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0928" y="0"/>
                  </a:moveTo>
                  <a:cubicBezTo>
                    <a:pt x="5943" y="2215"/>
                    <a:pt x="959" y="4431"/>
                    <a:pt x="128" y="6923"/>
                  </a:cubicBezTo>
                  <a:cubicBezTo>
                    <a:pt x="-703" y="9415"/>
                    <a:pt x="2620" y="12185"/>
                    <a:pt x="6774" y="14677"/>
                  </a:cubicBezTo>
                  <a:cubicBezTo>
                    <a:pt x="10928" y="17169"/>
                    <a:pt x="15912" y="19385"/>
                    <a:pt x="20897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826375" y="4894109"/>
              <a:ext cx="15557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3" y="17400"/>
                    <a:pt x="6465" y="13200"/>
                    <a:pt x="10065" y="9600"/>
                  </a:cubicBezTo>
                  <a:cubicBezTo>
                    <a:pt x="13665" y="6000"/>
                    <a:pt x="17633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7864474" y="4976659"/>
              <a:ext cx="1047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8188325" y="4800403"/>
              <a:ext cx="114300" cy="10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347"/>
                  </a:moveTo>
                  <a:cubicBezTo>
                    <a:pt x="800" y="1234"/>
                    <a:pt x="1600" y="121"/>
                    <a:pt x="3500" y="9"/>
                  </a:cubicBezTo>
                  <a:cubicBezTo>
                    <a:pt x="5400" y="-102"/>
                    <a:pt x="8400" y="789"/>
                    <a:pt x="10000" y="2904"/>
                  </a:cubicBezTo>
                  <a:cubicBezTo>
                    <a:pt x="11600" y="5020"/>
                    <a:pt x="11800" y="8360"/>
                    <a:pt x="10800" y="11255"/>
                  </a:cubicBezTo>
                  <a:cubicBezTo>
                    <a:pt x="9800" y="14150"/>
                    <a:pt x="7600" y="16599"/>
                    <a:pt x="6100" y="18269"/>
                  </a:cubicBezTo>
                  <a:cubicBezTo>
                    <a:pt x="4600" y="19939"/>
                    <a:pt x="3800" y="20830"/>
                    <a:pt x="3900" y="21164"/>
                  </a:cubicBezTo>
                  <a:cubicBezTo>
                    <a:pt x="4000" y="21498"/>
                    <a:pt x="5000" y="21275"/>
                    <a:pt x="8100" y="20941"/>
                  </a:cubicBezTo>
                  <a:cubicBezTo>
                    <a:pt x="11200" y="20607"/>
                    <a:pt x="16400" y="20162"/>
                    <a:pt x="21600" y="1971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8178800" y="4953212"/>
              <a:ext cx="130175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863" y="11040"/>
                    <a:pt x="7727" y="1783"/>
                    <a:pt x="11327" y="240"/>
                  </a:cubicBezTo>
                  <a:cubicBezTo>
                    <a:pt x="14927" y="-1303"/>
                    <a:pt x="1826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8207341" y="5003118"/>
              <a:ext cx="63492" cy="13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7" h="21391" fill="norm" stroke="1" extrusionOk="0">
                  <a:moveTo>
                    <a:pt x="19248" y="332"/>
                  </a:moveTo>
                  <a:cubicBezTo>
                    <a:pt x="14861" y="166"/>
                    <a:pt x="10473" y="0"/>
                    <a:pt x="7267" y="0"/>
                  </a:cubicBezTo>
                  <a:cubicBezTo>
                    <a:pt x="4061" y="0"/>
                    <a:pt x="2036" y="166"/>
                    <a:pt x="855" y="665"/>
                  </a:cubicBezTo>
                  <a:cubicBezTo>
                    <a:pt x="-327" y="1163"/>
                    <a:pt x="-664" y="1994"/>
                    <a:pt x="2373" y="3655"/>
                  </a:cubicBezTo>
                  <a:cubicBezTo>
                    <a:pt x="5411" y="5317"/>
                    <a:pt x="11823" y="7809"/>
                    <a:pt x="15705" y="10302"/>
                  </a:cubicBezTo>
                  <a:cubicBezTo>
                    <a:pt x="19586" y="12794"/>
                    <a:pt x="20936" y="15286"/>
                    <a:pt x="19924" y="17114"/>
                  </a:cubicBezTo>
                  <a:cubicBezTo>
                    <a:pt x="18911" y="18942"/>
                    <a:pt x="15536" y="20105"/>
                    <a:pt x="13005" y="20769"/>
                  </a:cubicBezTo>
                  <a:cubicBezTo>
                    <a:pt x="10473" y="21434"/>
                    <a:pt x="8786" y="21600"/>
                    <a:pt x="6930" y="21102"/>
                  </a:cubicBezTo>
                  <a:cubicBezTo>
                    <a:pt x="5073" y="20603"/>
                    <a:pt x="3048" y="19440"/>
                    <a:pt x="1023" y="1827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8239125" y="4986159"/>
              <a:ext cx="114300" cy="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000" y="11670"/>
                    <a:pt x="4000" y="3363"/>
                    <a:pt x="7600" y="870"/>
                  </a:cubicBezTo>
                  <a:cubicBezTo>
                    <a:pt x="11200" y="-1622"/>
                    <a:pt x="16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8540750" y="4871884"/>
              <a:ext cx="444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143"/>
                    <a:pt x="13371" y="10286"/>
                    <a:pt x="9771" y="13886"/>
                  </a:cubicBezTo>
                  <a:cubicBezTo>
                    <a:pt x="6171" y="17486"/>
                    <a:pt x="3086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8562975" y="4844852"/>
              <a:ext cx="130175" cy="4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1390"/>
                  </a:moveTo>
                  <a:cubicBezTo>
                    <a:pt x="1054" y="15875"/>
                    <a:pt x="2107" y="10360"/>
                    <a:pt x="4215" y="6454"/>
                  </a:cubicBezTo>
                  <a:cubicBezTo>
                    <a:pt x="6322" y="2547"/>
                    <a:pt x="9483" y="250"/>
                    <a:pt x="12556" y="20"/>
                  </a:cubicBezTo>
                  <a:cubicBezTo>
                    <a:pt x="15629" y="-210"/>
                    <a:pt x="18615" y="1628"/>
                    <a:pt x="21600" y="346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8582024" y="4925859"/>
              <a:ext cx="11112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7766900" y="5626927"/>
              <a:ext cx="92248" cy="15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539" fill="norm" stroke="1" extrusionOk="0">
                  <a:moveTo>
                    <a:pt x="1247" y="2657"/>
                  </a:moveTo>
                  <a:cubicBezTo>
                    <a:pt x="527" y="2085"/>
                    <a:pt x="-193" y="1513"/>
                    <a:pt x="47" y="1012"/>
                  </a:cubicBezTo>
                  <a:cubicBezTo>
                    <a:pt x="287" y="511"/>
                    <a:pt x="1487" y="82"/>
                    <a:pt x="4007" y="11"/>
                  </a:cubicBezTo>
                  <a:cubicBezTo>
                    <a:pt x="6527" y="-61"/>
                    <a:pt x="10367" y="225"/>
                    <a:pt x="12767" y="1012"/>
                  </a:cubicBezTo>
                  <a:cubicBezTo>
                    <a:pt x="15167" y="1799"/>
                    <a:pt x="16127" y="3086"/>
                    <a:pt x="15887" y="4302"/>
                  </a:cubicBezTo>
                  <a:cubicBezTo>
                    <a:pt x="15647" y="5518"/>
                    <a:pt x="14207" y="6662"/>
                    <a:pt x="12407" y="7449"/>
                  </a:cubicBezTo>
                  <a:cubicBezTo>
                    <a:pt x="10607" y="8236"/>
                    <a:pt x="8447" y="8665"/>
                    <a:pt x="8327" y="8951"/>
                  </a:cubicBezTo>
                  <a:cubicBezTo>
                    <a:pt x="8207" y="9237"/>
                    <a:pt x="10127" y="9380"/>
                    <a:pt x="12407" y="9738"/>
                  </a:cubicBezTo>
                  <a:cubicBezTo>
                    <a:pt x="14687" y="10095"/>
                    <a:pt x="17327" y="10667"/>
                    <a:pt x="19007" y="11311"/>
                  </a:cubicBezTo>
                  <a:cubicBezTo>
                    <a:pt x="20687" y="11955"/>
                    <a:pt x="21407" y="12670"/>
                    <a:pt x="20567" y="13886"/>
                  </a:cubicBezTo>
                  <a:cubicBezTo>
                    <a:pt x="19727" y="15102"/>
                    <a:pt x="17327" y="16818"/>
                    <a:pt x="14327" y="18177"/>
                  </a:cubicBezTo>
                  <a:cubicBezTo>
                    <a:pt x="11327" y="19536"/>
                    <a:pt x="7727" y="20538"/>
                    <a:pt x="4127" y="2153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721600" y="5814834"/>
              <a:ext cx="168275" cy="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891" y="11670"/>
                    <a:pt x="9781" y="3363"/>
                    <a:pt x="13381" y="870"/>
                  </a:cubicBezTo>
                  <a:cubicBezTo>
                    <a:pt x="16981" y="-1622"/>
                    <a:pt x="1929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765161" y="5868834"/>
              <a:ext cx="7371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600" fill="norm" stroke="1" extrusionOk="0">
                  <a:moveTo>
                    <a:pt x="16883" y="0"/>
                  </a:moveTo>
                  <a:cubicBezTo>
                    <a:pt x="13672" y="0"/>
                    <a:pt x="10461" y="0"/>
                    <a:pt x="7688" y="270"/>
                  </a:cubicBezTo>
                  <a:cubicBezTo>
                    <a:pt x="4915" y="540"/>
                    <a:pt x="2580" y="1080"/>
                    <a:pt x="1266" y="1800"/>
                  </a:cubicBezTo>
                  <a:cubicBezTo>
                    <a:pt x="-47" y="2520"/>
                    <a:pt x="-339" y="3420"/>
                    <a:pt x="391" y="4140"/>
                  </a:cubicBezTo>
                  <a:cubicBezTo>
                    <a:pt x="1120" y="4860"/>
                    <a:pt x="2872" y="5400"/>
                    <a:pt x="6229" y="6570"/>
                  </a:cubicBezTo>
                  <a:cubicBezTo>
                    <a:pt x="9585" y="7740"/>
                    <a:pt x="14547" y="9540"/>
                    <a:pt x="17466" y="11340"/>
                  </a:cubicBezTo>
                  <a:cubicBezTo>
                    <a:pt x="20385" y="13140"/>
                    <a:pt x="21261" y="14940"/>
                    <a:pt x="19218" y="16650"/>
                  </a:cubicBezTo>
                  <a:cubicBezTo>
                    <a:pt x="17175" y="18360"/>
                    <a:pt x="12212" y="19980"/>
                    <a:pt x="725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804150" y="5849784"/>
              <a:ext cx="10795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128363" y="5674600"/>
              <a:ext cx="196487" cy="22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51" fill="norm" stroke="1" extrusionOk="0">
                  <a:moveTo>
                    <a:pt x="657" y="20437"/>
                  </a:moveTo>
                  <a:cubicBezTo>
                    <a:pt x="425" y="20944"/>
                    <a:pt x="192" y="21451"/>
                    <a:pt x="76" y="21451"/>
                  </a:cubicBezTo>
                  <a:cubicBezTo>
                    <a:pt x="-40" y="21451"/>
                    <a:pt x="-40" y="20944"/>
                    <a:pt x="192" y="19220"/>
                  </a:cubicBezTo>
                  <a:cubicBezTo>
                    <a:pt x="425" y="17496"/>
                    <a:pt x="889" y="14555"/>
                    <a:pt x="1644" y="11513"/>
                  </a:cubicBezTo>
                  <a:cubicBezTo>
                    <a:pt x="2399" y="8471"/>
                    <a:pt x="3444" y="5327"/>
                    <a:pt x="4025" y="3502"/>
                  </a:cubicBezTo>
                  <a:cubicBezTo>
                    <a:pt x="4605" y="1676"/>
                    <a:pt x="4721" y="1169"/>
                    <a:pt x="4954" y="713"/>
                  </a:cubicBezTo>
                  <a:cubicBezTo>
                    <a:pt x="5186" y="257"/>
                    <a:pt x="5534" y="-149"/>
                    <a:pt x="5941" y="54"/>
                  </a:cubicBezTo>
                  <a:cubicBezTo>
                    <a:pt x="6347" y="257"/>
                    <a:pt x="6812" y="1068"/>
                    <a:pt x="7276" y="2285"/>
                  </a:cubicBezTo>
                  <a:cubicBezTo>
                    <a:pt x="7741" y="3502"/>
                    <a:pt x="8205" y="5124"/>
                    <a:pt x="8554" y="6290"/>
                  </a:cubicBezTo>
                  <a:cubicBezTo>
                    <a:pt x="8902" y="7457"/>
                    <a:pt x="9134" y="8166"/>
                    <a:pt x="9541" y="8420"/>
                  </a:cubicBezTo>
                  <a:cubicBezTo>
                    <a:pt x="9947" y="8674"/>
                    <a:pt x="10528" y="8471"/>
                    <a:pt x="11573" y="7558"/>
                  </a:cubicBezTo>
                  <a:cubicBezTo>
                    <a:pt x="12618" y="6645"/>
                    <a:pt x="14128" y="5023"/>
                    <a:pt x="15289" y="3958"/>
                  </a:cubicBezTo>
                  <a:cubicBezTo>
                    <a:pt x="16450" y="2893"/>
                    <a:pt x="17263" y="2386"/>
                    <a:pt x="17844" y="2336"/>
                  </a:cubicBezTo>
                  <a:cubicBezTo>
                    <a:pt x="18425" y="2285"/>
                    <a:pt x="18773" y="2690"/>
                    <a:pt x="19179" y="4364"/>
                  </a:cubicBezTo>
                  <a:cubicBezTo>
                    <a:pt x="19586" y="6037"/>
                    <a:pt x="20050" y="8978"/>
                    <a:pt x="20283" y="11564"/>
                  </a:cubicBezTo>
                  <a:cubicBezTo>
                    <a:pt x="20515" y="14150"/>
                    <a:pt x="20515" y="16381"/>
                    <a:pt x="20689" y="17750"/>
                  </a:cubicBezTo>
                  <a:cubicBezTo>
                    <a:pt x="20863" y="19119"/>
                    <a:pt x="21212" y="19626"/>
                    <a:pt x="21560" y="2013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825875" y="6529263"/>
              <a:ext cx="652853" cy="49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32" fill="norm" stroke="1" extrusionOk="0">
                  <a:moveTo>
                    <a:pt x="15938" y="3336"/>
                  </a:moveTo>
                  <a:cubicBezTo>
                    <a:pt x="15693" y="2919"/>
                    <a:pt x="15449" y="2501"/>
                    <a:pt x="14907" y="2154"/>
                  </a:cubicBezTo>
                  <a:cubicBezTo>
                    <a:pt x="14365" y="1806"/>
                    <a:pt x="13526" y="1528"/>
                    <a:pt x="12478" y="1458"/>
                  </a:cubicBezTo>
                  <a:cubicBezTo>
                    <a:pt x="11429" y="1389"/>
                    <a:pt x="10171" y="1528"/>
                    <a:pt x="8965" y="1829"/>
                  </a:cubicBezTo>
                  <a:cubicBezTo>
                    <a:pt x="7759" y="2131"/>
                    <a:pt x="6606" y="2594"/>
                    <a:pt x="5697" y="3058"/>
                  </a:cubicBezTo>
                  <a:cubicBezTo>
                    <a:pt x="4788" y="3521"/>
                    <a:pt x="4124" y="3985"/>
                    <a:pt x="3460" y="4726"/>
                  </a:cubicBezTo>
                  <a:cubicBezTo>
                    <a:pt x="2796" y="5468"/>
                    <a:pt x="2132" y="6488"/>
                    <a:pt x="1625" y="7646"/>
                  </a:cubicBezTo>
                  <a:cubicBezTo>
                    <a:pt x="1118" y="8805"/>
                    <a:pt x="769" y="10103"/>
                    <a:pt x="612" y="11424"/>
                  </a:cubicBezTo>
                  <a:cubicBezTo>
                    <a:pt x="454" y="12745"/>
                    <a:pt x="489" y="14089"/>
                    <a:pt x="664" y="15248"/>
                  </a:cubicBezTo>
                  <a:cubicBezTo>
                    <a:pt x="839" y="16407"/>
                    <a:pt x="1153" y="17380"/>
                    <a:pt x="1730" y="18331"/>
                  </a:cubicBezTo>
                  <a:cubicBezTo>
                    <a:pt x="2307" y="19281"/>
                    <a:pt x="3146" y="20208"/>
                    <a:pt x="4002" y="20764"/>
                  </a:cubicBezTo>
                  <a:cubicBezTo>
                    <a:pt x="4858" y="21320"/>
                    <a:pt x="5732" y="21506"/>
                    <a:pt x="6850" y="21529"/>
                  </a:cubicBezTo>
                  <a:cubicBezTo>
                    <a:pt x="7969" y="21552"/>
                    <a:pt x="9332" y="21413"/>
                    <a:pt x="10555" y="21204"/>
                  </a:cubicBezTo>
                  <a:cubicBezTo>
                    <a:pt x="11779" y="20996"/>
                    <a:pt x="12862" y="20718"/>
                    <a:pt x="13946" y="20300"/>
                  </a:cubicBezTo>
                  <a:cubicBezTo>
                    <a:pt x="15029" y="19883"/>
                    <a:pt x="16113" y="19327"/>
                    <a:pt x="17091" y="18609"/>
                  </a:cubicBezTo>
                  <a:cubicBezTo>
                    <a:pt x="18070" y="17890"/>
                    <a:pt x="18944" y="17010"/>
                    <a:pt x="19643" y="15920"/>
                  </a:cubicBezTo>
                  <a:cubicBezTo>
                    <a:pt x="20342" y="14831"/>
                    <a:pt x="20866" y="13533"/>
                    <a:pt x="21181" y="12258"/>
                  </a:cubicBezTo>
                  <a:cubicBezTo>
                    <a:pt x="21495" y="10984"/>
                    <a:pt x="21600" y="9732"/>
                    <a:pt x="21548" y="8597"/>
                  </a:cubicBezTo>
                  <a:cubicBezTo>
                    <a:pt x="21495" y="7461"/>
                    <a:pt x="21285" y="6441"/>
                    <a:pt x="20761" y="5398"/>
                  </a:cubicBezTo>
                  <a:cubicBezTo>
                    <a:pt x="20237" y="4355"/>
                    <a:pt x="19398" y="3289"/>
                    <a:pt x="18384" y="2478"/>
                  </a:cubicBezTo>
                  <a:cubicBezTo>
                    <a:pt x="17371" y="1667"/>
                    <a:pt x="16183" y="1111"/>
                    <a:pt x="15047" y="717"/>
                  </a:cubicBezTo>
                  <a:cubicBezTo>
                    <a:pt x="13911" y="323"/>
                    <a:pt x="12827" y="91"/>
                    <a:pt x="11621" y="22"/>
                  </a:cubicBezTo>
                  <a:cubicBezTo>
                    <a:pt x="10416" y="-48"/>
                    <a:pt x="9087" y="45"/>
                    <a:pt x="7794" y="346"/>
                  </a:cubicBezTo>
                  <a:cubicBezTo>
                    <a:pt x="6501" y="647"/>
                    <a:pt x="5243" y="1157"/>
                    <a:pt x="4072" y="1806"/>
                  </a:cubicBezTo>
                  <a:cubicBezTo>
                    <a:pt x="2901" y="2455"/>
                    <a:pt x="1817" y="3243"/>
                    <a:pt x="1153" y="3776"/>
                  </a:cubicBezTo>
                  <a:cubicBezTo>
                    <a:pt x="489" y="4309"/>
                    <a:pt x="245" y="4587"/>
                    <a:pt x="0" y="486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816350" y="6510683"/>
              <a:ext cx="717680" cy="52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45" fill="norm" stroke="1" extrusionOk="0">
                  <a:moveTo>
                    <a:pt x="0" y="19640"/>
                  </a:moveTo>
                  <a:cubicBezTo>
                    <a:pt x="1113" y="20114"/>
                    <a:pt x="2227" y="20588"/>
                    <a:pt x="3356" y="20933"/>
                  </a:cubicBezTo>
                  <a:cubicBezTo>
                    <a:pt x="4485" y="21278"/>
                    <a:pt x="5631" y="21494"/>
                    <a:pt x="6808" y="21537"/>
                  </a:cubicBezTo>
                  <a:cubicBezTo>
                    <a:pt x="7985" y="21580"/>
                    <a:pt x="9194" y="21451"/>
                    <a:pt x="10339" y="21192"/>
                  </a:cubicBezTo>
                  <a:cubicBezTo>
                    <a:pt x="11484" y="20933"/>
                    <a:pt x="12566" y="20545"/>
                    <a:pt x="13615" y="20157"/>
                  </a:cubicBezTo>
                  <a:cubicBezTo>
                    <a:pt x="14665" y="19769"/>
                    <a:pt x="15683" y="19381"/>
                    <a:pt x="16685" y="18864"/>
                  </a:cubicBezTo>
                  <a:cubicBezTo>
                    <a:pt x="17687" y="18346"/>
                    <a:pt x="18673" y="17700"/>
                    <a:pt x="19405" y="16902"/>
                  </a:cubicBezTo>
                  <a:cubicBezTo>
                    <a:pt x="20137" y="16105"/>
                    <a:pt x="20614" y="15156"/>
                    <a:pt x="20964" y="14057"/>
                  </a:cubicBezTo>
                  <a:cubicBezTo>
                    <a:pt x="21314" y="12957"/>
                    <a:pt x="21536" y="11707"/>
                    <a:pt x="21568" y="10392"/>
                  </a:cubicBezTo>
                  <a:cubicBezTo>
                    <a:pt x="21600" y="9077"/>
                    <a:pt x="21441" y="7697"/>
                    <a:pt x="20964" y="6512"/>
                  </a:cubicBezTo>
                  <a:cubicBezTo>
                    <a:pt x="20487" y="5326"/>
                    <a:pt x="19691" y="4334"/>
                    <a:pt x="18801" y="3364"/>
                  </a:cubicBezTo>
                  <a:cubicBezTo>
                    <a:pt x="17910" y="2394"/>
                    <a:pt x="16924" y="1446"/>
                    <a:pt x="15969" y="842"/>
                  </a:cubicBezTo>
                  <a:cubicBezTo>
                    <a:pt x="15015" y="239"/>
                    <a:pt x="14092" y="-20"/>
                    <a:pt x="13456" y="2"/>
                  </a:cubicBezTo>
                  <a:cubicBezTo>
                    <a:pt x="12820" y="23"/>
                    <a:pt x="12470" y="325"/>
                    <a:pt x="12120" y="62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229225" y="4411509"/>
              <a:ext cx="38100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1948"/>
                    <a:pt x="1200" y="3895"/>
                    <a:pt x="3000" y="7259"/>
                  </a:cubicBezTo>
                  <a:cubicBezTo>
                    <a:pt x="4800" y="10623"/>
                    <a:pt x="7800" y="15403"/>
                    <a:pt x="10200" y="18148"/>
                  </a:cubicBezTo>
                  <a:cubicBezTo>
                    <a:pt x="12600" y="20892"/>
                    <a:pt x="14400" y="21600"/>
                    <a:pt x="16200" y="21600"/>
                  </a:cubicBezTo>
                  <a:cubicBezTo>
                    <a:pt x="18000" y="21600"/>
                    <a:pt x="19800" y="20892"/>
                    <a:pt x="21600" y="2018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286375" y="4430559"/>
              <a:ext cx="31750" cy="9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0"/>
                  </a:moveTo>
                  <a:cubicBezTo>
                    <a:pt x="2880" y="4930"/>
                    <a:pt x="5760" y="9861"/>
                    <a:pt x="7560" y="13500"/>
                  </a:cubicBezTo>
                  <a:cubicBezTo>
                    <a:pt x="9360" y="17139"/>
                    <a:pt x="10080" y="19487"/>
                    <a:pt x="12240" y="20543"/>
                  </a:cubicBezTo>
                  <a:cubicBezTo>
                    <a:pt x="14400" y="21600"/>
                    <a:pt x="18000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342534" y="4430559"/>
              <a:ext cx="69788" cy="8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273" fill="norm" stroke="1" extrusionOk="0">
                  <a:moveTo>
                    <a:pt x="4050" y="3086"/>
                  </a:moveTo>
                  <a:cubicBezTo>
                    <a:pt x="2484" y="3857"/>
                    <a:pt x="919" y="4629"/>
                    <a:pt x="293" y="7200"/>
                  </a:cubicBezTo>
                  <a:cubicBezTo>
                    <a:pt x="-333" y="9771"/>
                    <a:pt x="-20" y="14143"/>
                    <a:pt x="1858" y="17100"/>
                  </a:cubicBezTo>
                  <a:cubicBezTo>
                    <a:pt x="3737" y="20057"/>
                    <a:pt x="7180" y="21600"/>
                    <a:pt x="10780" y="21214"/>
                  </a:cubicBezTo>
                  <a:cubicBezTo>
                    <a:pt x="14380" y="20829"/>
                    <a:pt x="18137" y="18514"/>
                    <a:pt x="19702" y="15171"/>
                  </a:cubicBezTo>
                  <a:cubicBezTo>
                    <a:pt x="21267" y="11829"/>
                    <a:pt x="20641" y="7457"/>
                    <a:pt x="19545" y="4757"/>
                  </a:cubicBezTo>
                  <a:cubicBezTo>
                    <a:pt x="18450" y="2057"/>
                    <a:pt x="16884" y="1029"/>
                    <a:pt x="15319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451474" y="4417859"/>
              <a:ext cx="111126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9" y="4533"/>
                    <a:pt x="10697" y="9067"/>
                    <a:pt x="14297" y="12667"/>
                  </a:cubicBezTo>
                  <a:cubicBezTo>
                    <a:pt x="17897" y="16267"/>
                    <a:pt x="19749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492749" y="4379759"/>
              <a:ext cx="7302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2700"/>
                    <a:pt x="13461" y="5400"/>
                    <a:pt x="9861" y="9000"/>
                  </a:cubicBezTo>
                  <a:cubicBezTo>
                    <a:pt x="6261" y="12600"/>
                    <a:pt x="313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403489" y="4607750"/>
              <a:ext cx="413361" cy="69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57" fill="norm" stroke="1" extrusionOk="0">
                  <a:moveTo>
                    <a:pt x="18760" y="607"/>
                  </a:moveTo>
                  <a:cubicBezTo>
                    <a:pt x="18704" y="443"/>
                    <a:pt x="18649" y="280"/>
                    <a:pt x="18041" y="166"/>
                  </a:cubicBezTo>
                  <a:cubicBezTo>
                    <a:pt x="17434" y="51"/>
                    <a:pt x="16274" y="-14"/>
                    <a:pt x="14699" y="2"/>
                  </a:cubicBezTo>
                  <a:cubicBezTo>
                    <a:pt x="13125" y="19"/>
                    <a:pt x="11136" y="117"/>
                    <a:pt x="9230" y="296"/>
                  </a:cubicBezTo>
                  <a:cubicBezTo>
                    <a:pt x="7324" y="476"/>
                    <a:pt x="5501" y="738"/>
                    <a:pt x="4037" y="1113"/>
                  </a:cubicBezTo>
                  <a:cubicBezTo>
                    <a:pt x="2573" y="1489"/>
                    <a:pt x="1469" y="1979"/>
                    <a:pt x="833" y="2829"/>
                  </a:cubicBezTo>
                  <a:cubicBezTo>
                    <a:pt x="198" y="3679"/>
                    <a:pt x="32" y="4888"/>
                    <a:pt x="5" y="6048"/>
                  </a:cubicBezTo>
                  <a:cubicBezTo>
                    <a:pt x="-23" y="7208"/>
                    <a:pt x="87" y="8319"/>
                    <a:pt x="253" y="9528"/>
                  </a:cubicBezTo>
                  <a:cubicBezTo>
                    <a:pt x="419" y="10737"/>
                    <a:pt x="640" y="12044"/>
                    <a:pt x="861" y="13319"/>
                  </a:cubicBezTo>
                  <a:cubicBezTo>
                    <a:pt x="1082" y="14593"/>
                    <a:pt x="1303" y="15835"/>
                    <a:pt x="1413" y="17027"/>
                  </a:cubicBezTo>
                  <a:cubicBezTo>
                    <a:pt x="1524" y="18220"/>
                    <a:pt x="1524" y="19364"/>
                    <a:pt x="1524" y="20034"/>
                  </a:cubicBezTo>
                  <a:cubicBezTo>
                    <a:pt x="1524" y="20704"/>
                    <a:pt x="1524" y="20900"/>
                    <a:pt x="1579" y="21079"/>
                  </a:cubicBezTo>
                  <a:cubicBezTo>
                    <a:pt x="1634" y="21259"/>
                    <a:pt x="1745" y="21423"/>
                    <a:pt x="2131" y="21504"/>
                  </a:cubicBezTo>
                  <a:cubicBezTo>
                    <a:pt x="2518" y="21586"/>
                    <a:pt x="3181" y="21586"/>
                    <a:pt x="4562" y="21406"/>
                  </a:cubicBezTo>
                  <a:cubicBezTo>
                    <a:pt x="5943" y="21227"/>
                    <a:pt x="8042" y="20867"/>
                    <a:pt x="10142" y="20557"/>
                  </a:cubicBezTo>
                  <a:cubicBezTo>
                    <a:pt x="12241" y="20246"/>
                    <a:pt x="14340" y="19985"/>
                    <a:pt x="15832" y="19789"/>
                  </a:cubicBezTo>
                  <a:cubicBezTo>
                    <a:pt x="17323" y="19593"/>
                    <a:pt x="18207" y="19462"/>
                    <a:pt x="18898" y="19299"/>
                  </a:cubicBezTo>
                  <a:cubicBezTo>
                    <a:pt x="19588" y="19135"/>
                    <a:pt x="20085" y="18939"/>
                    <a:pt x="20445" y="18776"/>
                  </a:cubicBezTo>
                  <a:cubicBezTo>
                    <a:pt x="20804" y="18612"/>
                    <a:pt x="21025" y="18482"/>
                    <a:pt x="21135" y="18008"/>
                  </a:cubicBezTo>
                  <a:cubicBezTo>
                    <a:pt x="21246" y="17534"/>
                    <a:pt x="21246" y="16717"/>
                    <a:pt x="21301" y="15622"/>
                  </a:cubicBezTo>
                  <a:cubicBezTo>
                    <a:pt x="21356" y="14528"/>
                    <a:pt x="21467" y="13155"/>
                    <a:pt x="21522" y="11783"/>
                  </a:cubicBezTo>
                  <a:cubicBezTo>
                    <a:pt x="21577" y="10410"/>
                    <a:pt x="21577" y="9038"/>
                    <a:pt x="21577" y="7649"/>
                  </a:cubicBezTo>
                  <a:cubicBezTo>
                    <a:pt x="21577" y="6260"/>
                    <a:pt x="21577" y="4855"/>
                    <a:pt x="21467" y="3695"/>
                  </a:cubicBezTo>
                  <a:cubicBezTo>
                    <a:pt x="21356" y="2535"/>
                    <a:pt x="21135" y="1620"/>
                    <a:pt x="20914" y="1097"/>
                  </a:cubicBezTo>
                  <a:cubicBezTo>
                    <a:pt x="20693" y="574"/>
                    <a:pt x="20472" y="443"/>
                    <a:pt x="20168" y="394"/>
                  </a:cubicBezTo>
                  <a:cubicBezTo>
                    <a:pt x="19864" y="345"/>
                    <a:pt x="19478" y="378"/>
                    <a:pt x="19091" y="41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627552" y="4401984"/>
              <a:ext cx="33473" cy="12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17" fill="norm" stroke="1" extrusionOk="0">
                  <a:moveTo>
                    <a:pt x="3124" y="0"/>
                  </a:moveTo>
                  <a:cubicBezTo>
                    <a:pt x="1774" y="5259"/>
                    <a:pt x="424" y="10518"/>
                    <a:pt x="86" y="13711"/>
                  </a:cubicBezTo>
                  <a:cubicBezTo>
                    <a:pt x="-251" y="16904"/>
                    <a:pt x="424" y="18031"/>
                    <a:pt x="1774" y="19064"/>
                  </a:cubicBezTo>
                  <a:cubicBezTo>
                    <a:pt x="3124" y="20097"/>
                    <a:pt x="5149" y="21037"/>
                    <a:pt x="8524" y="21318"/>
                  </a:cubicBezTo>
                  <a:cubicBezTo>
                    <a:pt x="11899" y="21600"/>
                    <a:pt x="16624" y="21224"/>
                    <a:pt x="21349" y="2084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684718" y="4420359"/>
              <a:ext cx="61422" cy="8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600" fill="norm" stroke="1" extrusionOk="0">
                  <a:moveTo>
                    <a:pt x="8278" y="6570"/>
                  </a:moveTo>
                  <a:cubicBezTo>
                    <a:pt x="7912" y="5237"/>
                    <a:pt x="7546" y="3904"/>
                    <a:pt x="6448" y="3237"/>
                  </a:cubicBezTo>
                  <a:cubicBezTo>
                    <a:pt x="5350" y="2570"/>
                    <a:pt x="3519" y="2570"/>
                    <a:pt x="2238" y="3237"/>
                  </a:cubicBezTo>
                  <a:cubicBezTo>
                    <a:pt x="956" y="3904"/>
                    <a:pt x="224" y="5237"/>
                    <a:pt x="41" y="7904"/>
                  </a:cubicBezTo>
                  <a:cubicBezTo>
                    <a:pt x="-142" y="10570"/>
                    <a:pt x="224" y="14570"/>
                    <a:pt x="2421" y="17237"/>
                  </a:cubicBezTo>
                  <a:cubicBezTo>
                    <a:pt x="4617" y="19904"/>
                    <a:pt x="8644" y="21237"/>
                    <a:pt x="12122" y="20304"/>
                  </a:cubicBezTo>
                  <a:cubicBezTo>
                    <a:pt x="15600" y="19370"/>
                    <a:pt x="18529" y="16170"/>
                    <a:pt x="19994" y="13104"/>
                  </a:cubicBezTo>
                  <a:cubicBezTo>
                    <a:pt x="21458" y="10037"/>
                    <a:pt x="21458" y="7104"/>
                    <a:pt x="20909" y="4970"/>
                  </a:cubicBezTo>
                  <a:cubicBezTo>
                    <a:pt x="20360" y="2837"/>
                    <a:pt x="19261" y="1504"/>
                    <a:pt x="17797" y="704"/>
                  </a:cubicBezTo>
                  <a:cubicBezTo>
                    <a:pt x="16333" y="-96"/>
                    <a:pt x="14502" y="-363"/>
                    <a:pt x="13221" y="704"/>
                  </a:cubicBezTo>
                  <a:cubicBezTo>
                    <a:pt x="11939" y="1770"/>
                    <a:pt x="11207" y="4170"/>
                    <a:pt x="10475" y="657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754612" y="4439407"/>
              <a:ext cx="73434" cy="4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0236" fill="norm" stroke="1" extrusionOk="0">
                  <a:moveTo>
                    <a:pt x="13971" y="1638"/>
                  </a:moveTo>
                  <a:cubicBezTo>
                    <a:pt x="11871" y="738"/>
                    <a:pt x="9771" y="-162"/>
                    <a:pt x="7371" y="1638"/>
                  </a:cubicBezTo>
                  <a:cubicBezTo>
                    <a:pt x="4971" y="3438"/>
                    <a:pt x="2271" y="7938"/>
                    <a:pt x="921" y="11313"/>
                  </a:cubicBezTo>
                  <a:cubicBezTo>
                    <a:pt x="-429" y="14688"/>
                    <a:pt x="-429" y="16938"/>
                    <a:pt x="1821" y="18513"/>
                  </a:cubicBezTo>
                  <a:cubicBezTo>
                    <a:pt x="4071" y="20088"/>
                    <a:pt x="8571" y="20988"/>
                    <a:pt x="12171" y="19413"/>
                  </a:cubicBezTo>
                  <a:cubicBezTo>
                    <a:pt x="15771" y="17838"/>
                    <a:pt x="18471" y="13788"/>
                    <a:pt x="19821" y="10188"/>
                  </a:cubicBezTo>
                  <a:cubicBezTo>
                    <a:pt x="21171" y="6588"/>
                    <a:pt x="21171" y="3438"/>
                    <a:pt x="19671" y="1638"/>
                  </a:cubicBezTo>
                  <a:cubicBezTo>
                    <a:pt x="18171" y="-162"/>
                    <a:pt x="15171" y="-612"/>
                    <a:pt x="12471" y="963"/>
                  </a:cubicBezTo>
                  <a:cubicBezTo>
                    <a:pt x="9771" y="2538"/>
                    <a:pt x="7371" y="6138"/>
                    <a:pt x="4971" y="973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575300" y="4551209"/>
              <a:ext cx="209550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" y="20160"/>
                    <a:pt x="218" y="18720"/>
                    <a:pt x="1255" y="16416"/>
                  </a:cubicBezTo>
                  <a:cubicBezTo>
                    <a:pt x="2291" y="14112"/>
                    <a:pt x="4255" y="10944"/>
                    <a:pt x="7309" y="8064"/>
                  </a:cubicBezTo>
                  <a:cubicBezTo>
                    <a:pt x="10364" y="5184"/>
                    <a:pt x="14509" y="2592"/>
                    <a:pt x="17073" y="1296"/>
                  </a:cubicBezTo>
                  <a:cubicBezTo>
                    <a:pt x="19636" y="0"/>
                    <a:pt x="206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603875" y="4652809"/>
              <a:ext cx="73025" cy="6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0"/>
                  </a:moveTo>
                  <a:cubicBezTo>
                    <a:pt x="1565" y="332"/>
                    <a:pt x="3130" y="665"/>
                    <a:pt x="4696" y="2160"/>
                  </a:cubicBezTo>
                  <a:cubicBezTo>
                    <a:pt x="6261" y="3655"/>
                    <a:pt x="7826" y="6314"/>
                    <a:pt x="8452" y="8474"/>
                  </a:cubicBezTo>
                  <a:cubicBezTo>
                    <a:pt x="9078" y="10634"/>
                    <a:pt x="8765" y="12295"/>
                    <a:pt x="7826" y="14455"/>
                  </a:cubicBezTo>
                  <a:cubicBezTo>
                    <a:pt x="6887" y="16615"/>
                    <a:pt x="5322" y="19274"/>
                    <a:pt x="5478" y="20437"/>
                  </a:cubicBezTo>
                  <a:cubicBezTo>
                    <a:pt x="5635" y="21600"/>
                    <a:pt x="7513" y="21268"/>
                    <a:pt x="10487" y="20603"/>
                  </a:cubicBezTo>
                  <a:cubicBezTo>
                    <a:pt x="13461" y="19938"/>
                    <a:pt x="17530" y="18942"/>
                    <a:pt x="21600" y="1794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700306" y="4627409"/>
              <a:ext cx="41100" cy="10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296" fill="norm" stroke="1" extrusionOk="0">
                  <a:moveTo>
                    <a:pt x="19483" y="0"/>
                  </a:moveTo>
                  <a:cubicBezTo>
                    <a:pt x="14341" y="0"/>
                    <a:pt x="9198" y="0"/>
                    <a:pt x="5341" y="450"/>
                  </a:cubicBezTo>
                  <a:cubicBezTo>
                    <a:pt x="1483" y="900"/>
                    <a:pt x="-1088" y="1800"/>
                    <a:pt x="455" y="3938"/>
                  </a:cubicBezTo>
                  <a:cubicBezTo>
                    <a:pt x="1998" y="6075"/>
                    <a:pt x="7655" y="9450"/>
                    <a:pt x="11769" y="11925"/>
                  </a:cubicBezTo>
                  <a:cubicBezTo>
                    <a:pt x="15883" y="14400"/>
                    <a:pt x="18455" y="15975"/>
                    <a:pt x="19483" y="17550"/>
                  </a:cubicBezTo>
                  <a:cubicBezTo>
                    <a:pt x="20512" y="19125"/>
                    <a:pt x="19998" y="20700"/>
                    <a:pt x="17169" y="21150"/>
                  </a:cubicBezTo>
                  <a:cubicBezTo>
                    <a:pt x="14341" y="21600"/>
                    <a:pt x="9198" y="20925"/>
                    <a:pt x="4055" y="202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715000" y="4623103"/>
              <a:ext cx="79375" cy="1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760" y="12793"/>
                    <a:pt x="11520" y="5170"/>
                    <a:pt x="15120" y="1993"/>
                  </a:cubicBezTo>
                  <a:cubicBezTo>
                    <a:pt x="18720" y="-1183"/>
                    <a:pt x="2016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791685" y="4633759"/>
              <a:ext cx="64995" cy="6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9" h="21443" fill="norm" stroke="1" extrusionOk="0">
                  <a:moveTo>
                    <a:pt x="11632" y="0"/>
                  </a:moveTo>
                  <a:cubicBezTo>
                    <a:pt x="8032" y="2362"/>
                    <a:pt x="4432" y="4725"/>
                    <a:pt x="2305" y="7594"/>
                  </a:cubicBezTo>
                  <a:cubicBezTo>
                    <a:pt x="178" y="10462"/>
                    <a:pt x="-477" y="13838"/>
                    <a:pt x="341" y="16538"/>
                  </a:cubicBezTo>
                  <a:cubicBezTo>
                    <a:pt x="1159" y="19237"/>
                    <a:pt x="3450" y="21262"/>
                    <a:pt x="6723" y="21431"/>
                  </a:cubicBezTo>
                  <a:cubicBezTo>
                    <a:pt x="9996" y="21600"/>
                    <a:pt x="14250" y="19912"/>
                    <a:pt x="17032" y="16706"/>
                  </a:cubicBezTo>
                  <a:cubicBezTo>
                    <a:pt x="19814" y="13500"/>
                    <a:pt x="21123" y="8775"/>
                    <a:pt x="19159" y="5737"/>
                  </a:cubicBezTo>
                  <a:cubicBezTo>
                    <a:pt x="17196" y="2700"/>
                    <a:pt x="11959" y="1350"/>
                    <a:pt x="6723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083175" y="5589434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111749" y="5605309"/>
              <a:ext cx="25401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966"/>
                    <a:pt x="5400" y="9931"/>
                    <a:pt x="9000" y="13531"/>
                  </a:cubicBezTo>
                  <a:cubicBezTo>
                    <a:pt x="12600" y="17131"/>
                    <a:pt x="1710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158764" y="5610437"/>
              <a:ext cx="48236" cy="5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887" fill="norm" stroke="1" extrusionOk="0">
                  <a:moveTo>
                    <a:pt x="14358" y="4985"/>
                  </a:moveTo>
                  <a:cubicBezTo>
                    <a:pt x="12010" y="4227"/>
                    <a:pt x="9662" y="3469"/>
                    <a:pt x="7549" y="3659"/>
                  </a:cubicBezTo>
                  <a:cubicBezTo>
                    <a:pt x="5436" y="3848"/>
                    <a:pt x="3558" y="4985"/>
                    <a:pt x="2149" y="7259"/>
                  </a:cubicBezTo>
                  <a:cubicBezTo>
                    <a:pt x="740" y="9533"/>
                    <a:pt x="-199" y="12943"/>
                    <a:pt x="36" y="15596"/>
                  </a:cubicBezTo>
                  <a:cubicBezTo>
                    <a:pt x="271" y="18248"/>
                    <a:pt x="1679" y="20143"/>
                    <a:pt x="4966" y="20712"/>
                  </a:cubicBezTo>
                  <a:cubicBezTo>
                    <a:pt x="8253" y="21280"/>
                    <a:pt x="13418" y="20522"/>
                    <a:pt x="16705" y="17680"/>
                  </a:cubicBezTo>
                  <a:cubicBezTo>
                    <a:pt x="19992" y="14838"/>
                    <a:pt x="21401" y="9912"/>
                    <a:pt x="21401" y="6501"/>
                  </a:cubicBezTo>
                  <a:cubicBezTo>
                    <a:pt x="21401" y="3091"/>
                    <a:pt x="19992" y="1196"/>
                    <a:pt x="18114" y="438"/>
                  </a:cubicBezTo>
                  <a:cubicBezTo>
                    <a:pt x="16236" y="-320"/>
                    <a:pt x="13888" y="59"/>
                    <a:pt x="11540" y="43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235574" y="5592609"/>
              <a:ext cx="95251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2335"/>
                    <a:pt x="6240" y="4670"/>
                    <a:pt x="9840" y="8270"/>
                  </a:cubicBezTo>
                  <a:cubicBezTo>
                    <a:pt x="13440" y="11870"/>
                    <a:pt x="17520" y="167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264149" y="5605309"/>
              <a:ext cx="76201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350" y="1543"/>
                  </a:cubicBezTo>
                  <a:cubicBezTo>
                    <a:pt x="14100" y="3086"/>
                    <a:pt x="11100" y="6171"/>
                    <a:pt x="8250" y="9771"/>
                  </a:cubicBezTo>
                  <a:cubicBezTo>
                    <a:pt x="5400" y="13371"/>
                    <a:pt x="27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410200" y="5583084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00"/>
                    <a:pt x="7200" y="9200"/>
                    <a:pt x="10800" y="12800"/>
                  </a:cubicBezTo>
                  <a:cubicBezTo>
                    <a:pt x="14400" y="16400"/>
                    <a:pt x="1800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450208" y="5572354"/>
              <a:ext cx="50909" cy="14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467" fill="norm" stroke="1" extrusionOk="0">
                  <a:moveTo>
                    <a:pt x="14205" y="1564"/>
                  </a:moveTo>
                  <a:cubicBezTo>
                    <a:pt x="12959" y="947"/>
                    <a:pt x="11713" y="330"/>
                    <a:pt x="9636" y="98"/>
                  </a:cubicBezTo>
                  <a:cubicBezTo>
                    <a:pt x="7559" y="-133"/>
                    <a:pt x="4651" y="21"/>
                    <a:pt x="2574" y="793"/>
                  </a:cubicBezTo>
                  <a:cubicBezTo>
                    <a:pt x="497" y="1564"/>
                    <a:pt x="-749" y="2953"/>
                    <a:pt x="497" y="4264"/>
                  </a:cubicBezTo>
                  <a:cubicBezTo>
                    <a:pt x="1743" y="5576"/>
                    <a:pt x="5482" y="6810"/>
                    <a:pt x="9636" y="8893"/>
                  </a:cubicBezTo>
                  <a:cubicBezTo>
                    <a:pt x="13789" y="10976"/>
                    <a:pt x="18359" y="13907"/>
                    <a:pt x="19605" y="16144"/>
                  </a:cubicBezTo>
                  <a:cubicBezTo>
                    <a:pt x="20851" y="18381"/>
                    <a:pt x="18774" y="19924"/>
                    <a:pt x="16697" y="20696"/>
                  </a:cubicBezTo>
                  <a:cubicBezTo>
                    <a:pt x="14620" y="21467"/>
                    <a:pt x="12543" y="21467"/>
                    <a:pt x="10466" y="2146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499100" y="5579628"/>
              <a:ext cx="698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45" y="11375"/>
                    <a:pt x="5891" y="2735"/>
                    <a:pt x="9491" y="575"/>
                  </a:cubicBezTo>
                  <a:cubicBezTo>
                    <a:pt x="13091" y="-1585"/>
                    <a:pt x="173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561320" y="5585306"/>
              <a:ext cx="94604" cy="86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0113" fill="norm" stroke="1" extrusionOk="0">
                  <a:moveTo>
                    <a:pt x="11072" y="2430"/>
                  </a:moveTo>
                  <a:cubicBezTo>
                    <a:pt x="7472" y="4884"/>
                    <a:pt x="3872" y="7339"/>
                    <a:pt x="1847" y="10162"/>
                  </a:cubicBezTo>
                  <a:cubicBezTo>
                    <a:pt x="-178" y="12984"/>
                    <a:pt x="-628" y="16175"/>
                    <a:pt x="947" y="18139"/>
                  </a:cubicBezTo>
                  <a:cubicBezTo>
                    <a:pt x="2522" y="20103"/>
                    <a:pt x="6122" y="20839"/>
                    <a:pt x="10059" y="19244"/>
                  </a:cubicBezTo>
                  <a:cubicBezTo>
                    <a:pt x="13997" y="17648"/>
                    <a:pt x="18272" y="13721"/>
                    <a:pt x="19622" y="9794"/>
                  </a:cubicBezTo>
                  <a:cubicBezTo>
                    <a:pt x="20972" y="5866"/>
                    <a:pt x="19397" y="1939"/>
                    <a:pt x="16585" y="589"/>
                  </a:cubicBezTo>
                  <a:cubicBezTo>
                    <a:pt x="13772" y="-761"/>
                    <a:pt x="9722" y="466"/>
                    <a:pt x="5672" y="169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375275" y="5725959"/>
              <a:ext cx="285750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0" y="16904"/>
                    <a:pt x="4160" y="12209"/>
                    <a:pt x="6640" y="8765"/>
                  </a:cubicBezTo>
                  <a:cubicBezTo>
                    <a:pt x="9120" y="5322"/>
                    <a:pt x="12000" y="3130"/>
                    <a:pt x="14560" y="1878"/>
                  </a:cubicBezTo>
                  <a:cubicBezTo>
                    <a:pt x="17120" y="626"/>
                    <a:pt x="19360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5417233" y="5886806"/>
              <a:ext cx="78692" cy="8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87" fill="norm" stroke="1" extrusionOk="0">
                  <a:moveTo>
                    <a:pt x="2374" y="3388"/>
                  </a:moveTo>
                  <a:cubicBezTo>
                    <a:pt x="2943" y="2087"/>
                    <a:pt x="3511" y="786"/>
                    <a:pt x="4648" y="265"/>
                  </a:cubicBezTo>
                  <a:cubicBezTo>
                    <a:pt x="5785" y="-255"/>
                    <a:pt x="7490" y="5"/>
                    <a:pt x="8485" y="916"/>
                  </a:cubicBezTo>
                  <a:cubicBezTo>
                    <a:pt x="9479" y="1827"/>
                    <a:pt x="9764" y="3388"/>
                    <a:pt x="8911" y="5600"/>
                  </a:cubicBezTo>
                  <a:cubicBezTo>
                    <a:pt x="8058" y="7812"/>
                    <a:pt x="6069" y="10675"/>
                    <a:pt x="4506" y="12627"/>
                  </a:cubicBezTo>
                  <a:cubicBezTo>
                    <a:pt x="2943" y="14579"/>
                    <a:pt x="1806" y="15620"/>
                    <a:pt x="953" y="16921"/>
                  </a:cubicBezTo>
                  <a:cubicBezTo>
                    <a:pt x="100" y="18222"/>
                    <a:pt x="-468" y="19784"/>
                    <a:pt x="527" y="20564"/>
                  </a:cubicBezTo>
                  <a:cubicBezTo>
                    <a:pt x="1521" y="21345"/>
                    <a:pt x="4079" y="21345"/>
                    <a:pt x="7774" y="20825"/>
                  </a:cubicBezTo>
                  <a:cubicBezTo>
                    <a:pt x="11469" y="20304"/>
                    <a:pt x="16300" y="19263"/>
                    <a:pt x="21132" y="1822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5496698" y="5919634"/>
              <a:ext cx="60611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14252" y="0"/>
                  </a:moveTo>
                  <a:cubicBezTo>
                    <a:pt x="10528" y="465"/>
                    <a:pt x="6804" y="929"/>
                    <a:pt x="4383" y="1626"/>
                  </a:cubicBezTo>
                  <a:cubicBezTo>
                    <a:pt x="1962" y="2323"/>
                    <a:pt x="845" y="3252"/>
                    <a:pt x="287" y="4297"/>
                  </a:cubicBezTo>
                  <a:cubicBezTo>
                    <a:pt x="-272" y="5342"/>
                    <a:pt x="-272" y="6503"/>
                    <a:pt x="2707" y="7781"/>
                  </a:cubicBezTo>
                  <a:cubicBezTo>
                    <a:pt x="5687" y="9058"/>
                    <a:pt x="11645" y="10452"/>
                    <a:pt x="15556" y="11613"/>
                  </a:cubicBezTo>
                  <a:cubicBezTo>
                    <a:pt x="19466" y="12774"/>
                    <a:pt x="21328" y="13703"/>
                    <a:pt x="21328" y="15213"/>
                  </a:cubicBezTo>
                  <a:cubicBezTo>
                    <a:pt x="21328" y="16723"/>
                    <a:pt x="19466" y="18813"/>
                    <a:pt x="17418" y="19974"/>
                  </a:cubicBezTo>
                  <a:cubicBezTo>
                    <a:pt x="15369" y="21135"/>
                    <a:pt x="13135" y="21368"/>
                    <a:pt x="109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537200" y="5897409"/>
              <a:ext cx="9842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5596340" y="5910109"/>
              <a:ext cx="79424" cy="8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230" fill="norm" stroke="1" extrusionOk="0">
                  <a:moveTo>
                    <a:pt x="9329" y="2400"/>
                  </a:moveTo>
                  <a:cubicBezTo>
                    <a:pt x="6321" y="5600"/>
                    <a:pt x="3313" y="8800"/>
                    <a:pt x="1673" y="11733"/>
                  </a:cubicBezTo>
                  <a:cubicBezTo>
                    <a:pt x="32" y="14667"/>
                    <a:pt x="-241" y="17333"/>
                    <a:pt x="169" y="19067"/>
                  </a:cubicBezTo>
                  <a:cubicBezTo>
                    <a:pt x="579" y="20800"/>
                    <a:pt x="1673" y="21600"/>
                    <a:pt x="4954" y="21067"/>
                  </a:cubicBezTo>
                  <a:cubicBezTo>
                    <a:pt x="8235" y="20533"/>
                    <a:pt x="13703" y="18667"/>
                    <a:pt x="16984" y="16000"/>
                  </a:cubicBezTo>
                  <a:cubicBezTo>
                    <a:pt x="20265" y="13333"/>
                    <a:pt x="21359" y="9867"/>
                    <a:pt x="19855" y="7067"/>
                  </a:cubicBezTo>
                  <a:cubicBezTo>
                    <a:pt x="18351" y="4267"/>
                    <a:pt x="14250" y="2133"/>
                    <a:pt x="10149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864099" y="6265709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595"/>
                    <a:pt x="8400" y="5191"/>
                    <a:pt x="11100" y="7912"/>
                  </a:cubicBezTo>
                  <a:cubicBezTo>
                    <a:pt x="13800" y="10633"/>
                    <a:pt x="15000" y="13479"/>
                    <a:pt x="16500" y="15781"/>
                  </a:cubicBezTo>
                  <a:cubicBezTo>
                    <a:pt x="18000" y="18084"/>
                    <a:pt x="19800" y="19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834466" y="6491172"/>
              <a:ext cx="129023" cy="9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62" fill="norm" stroke="1" extrusionOk="0">
                  <a:moveTo>
                    <a:pt x="1756" y="10332"/>
                  </a:moveTo>
                  <a:cubicBezTo>
                    <a:pt x="878" y="10792"/>
                    <a:pt x="0" y="11251"/>
                    <a:pt x="0" y="11596"/>
                  </a:cubicBezTo>
                  <a:cubicBezTo>
                    <a:pt x="0" y="11941"/>
                    <a:pt x="878" y="12171"/>
                    <a:pt x="3424" y="11826"/>
                  </a:cubicBezTo>
                  <a:cubicBezTo>
                    <a:pt x="5971" y="11481"/>
                    <a:pt x="10185" y="10562"/>
                    <a:pt x="13434" y="8953"/>
                  </a:cubicBezTo>
                  <a:cubicBezTo>
                    <a:pt x="16683" y="7345"/>
                    <a:pt x="18966" y="5047"/>
                    <a:pt x="20195" y="3324"/>
                  </a:cubicBezTo>
                  <a:cubicBezTo>
                    <a:pt x="21424" y="1600"/>
                    <a:pt x="21600" y="451"/>
                    <a:pt x="21249" y="107"/>
                  </a:cubicBezTo>
                  <a:cubicBezTo>
                    <a:pt x="20898" y="-238"/>
                    <a:pt x="20020" y="222"/>
                    <a:pt x="18878" y="1945"/>
                  </a:cubicBezTo>
                  <a:cubicBezTo>
                    <a:pt x="17737" y="3668"/>
                    <a:pt x="16332" y="6656"/>
                    <a:pt x="15629" y="10102"/>
                  </a:cubicBezTo>
                  <a:cubicBezTo>
                    <a:pt x="14927" y="13549"/>
                    <a:pt x="14927" y="17456"/>
                    <a:pt x="14927" y="2136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4878249" y="6766795"/>
              <a:ext cx="33477" cy="14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24" fill="norm" stroke="1" extrusionOk="0">
                  <a:moveTo>
                    <a:pt x="5150" y="4471"/>
                  </a:moveTo>
                  <a:cubicBezTo>
                    <a:pt x="3800" y="3659"/>
                    <a:pt x="2450" y="2847"/>
                    <a:pt x="1437" y="1954"/>
                  </a:cubicBezTo>
                  <a:cubicBezTo>
                    <a:pt x="425" y="1061"/>
                    <a:pt x="-250" y="86"/>
                    <a:pt x="87" y="5"/>
                  </a:cubicBezTo>
                  <a:cubicBezTo>
                    <a:pt x="425" y="-76"/>
                    <a:pt x="1775" y="736"/>
                    <a:pt x="4475" y="3741"/>
                  </a:cubicBezTo>
                  <a:cubicBezTo>
                    <a:pt x="7175" y="6745"/>
                    <a:pt x="11225" y="11942"/>
                    <a:pt x="14263" y="15271"/>
                  </a:cubicBezTo>
                  <a:cubicBezTo>
                    <a:pt x="17300" y="18601"/>
                    <a:pt x="19325" y="20062"/>
                    <a:pt x="21350" y="2152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942492" y="6783234"/>
              <a:ext cx="2955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2828" y="0"/>
                  </a:moveTo>
                  <a:cubicBezTo>
                    <a:pt x="668" y="2571"/>
                    <a:pt x="-1492" y="5143"/>
                    <a:pt x="1388" y="8743"/>
                  </a:cubicBezTo>
                  <a:cubicBezTo>
                    <a:pt x="4268" y="12343"/>
                    <a:pt x="12188" y="16971"/>
                    <a:pt x="20108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984681" y="6745134"/>
              <a:ext cx="93301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413" fill="norm" stroke="1" extrusionOk="0">
                  <a:moveTo>
                    <a:pt x="9073" y="9170"/>
                  </a:moveTo>
                  <a:cubicBezTo>
                    <a:pt x="8144" y="8558"/>
                    <a:pt x="7215" y="7947"/>
                    <a:pt x="5705" y="8151"/>
                  </a:cubicBezTo>
                  <a:cubicBezTo>
                    <a:pt x="4195" y="8355"/>
                    <a:pt x="2105" y="9374"/>
                    <a:pt x="944" y="11004"/>
                  </a:cubicBezTo>
                  <a:cubicBezTo>
                    <a:pt x="-218" y="12634"/>
                    <a:pt x="-450" y="14875"/>
                    <a:pt x="1060" y="17015"/>
                  </a:cubicBezTo>
                  <a:cubicBezTo>
                    <a:pt x="2569" y="19155"/>
                    <a:pt x="5821" y="21192"/>
                    <a:pt x="9537" y="21396"/>
                  </a:cubicBezTo>
                  <a:cubicBezTo>
                    <a:pt x="13253" y="21600"/>
                    <a:pt x="17434" y="19970"/>
                    <a:pt x="19292" y="18034"/>
                  </a:cubicBezTo>
                  <a:cubicBezTo>
                    <a:pt x="21150" y="16098"/>
                    <a:pt x="20685" y="13857"/>
                    <a:pt x="18827" y="10800"/>
                  </a:cubicBezTo>
                  <a:cubicBezTo>
                    <a:pt x="16969" y="7743"/>
                    <a:pt x="13718" y="3872"/>
                    <a:pt x="10466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2" name="Drawing"/>
          <p:cNvGrpSpPr/>
          <p:nvPr/>
        </p:nvGrpSpPr>
        <p:grpSpPr>
          <a:xfrm>
            <a:off x="711200" y="1148219"/>
            <a:ext cx="12280900" cy="8605382"/>
            <a:chOff x="0" y="-12699"/>
            <a:chExt cx="12280900" cy="8605380"/>
          </a:xfrm>
        </p:grpSpPr>
        <p:sp>
          <p:nvSpPr>
            <p:cNvPr id="2062" name="Line"/>
            <p:cNvSpPr/>
            <p:nvPr/>
          </p:nvSpPr>
          <p:spPr>
            <a:xfrm>
              <a:off x="2273300" y="559930"/>
              <a:ext cx="190137" cy="495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12240" y="0"/>
                  </a:moveTo>
                  <a:cubicBezTo>
                    <a:pt x="13440" y="9"/>
                    <a:pt x="14640" y="18"/>
                    <a:pt x="15480" y="106"/>
                  </a:cubicBezTo>
                  <a:cubicBezTo>
                    <a:pt x="16320" y="194"/>
                    <a:pt x="16800" y="360"/>
                    <a:pt x="17160" y="595"/>
                  </a:cubicBezTo>
                  <a:cubicBezTo>
                    <a:pt x="17520" y="831"/>
                    <a:pt x="17760" y="1135"/>
                    <a:pt x="17880" y="1486"/>
                  </a:cubicBezTo>
                  <a:cubicBezTo>
                    <a:pt x="18000" y="1837"/>
                    <a:pt x="18000" y="2234"/>
                    <a:pt x="18000" y="2617"/>
                  </a:cubicBezTo>
                  <a:cubicBezTo>
                    <a:pt x="18000" y="3000"/>
                    <a:pt x="18000" y="3369"/>
                    <a:pt x="17880" y="3743"/>
                  </a:cubicBezTo>
                  <a:cubicBezTo>
                    <a:pt x="17760" y="4117"/>
                    <a:pt x="17520" y="4495"/>
                    <a:pt x="17400" y="4888"/>
                  </a:cubicBezTo>
                  <a:cubicBezTo>
                    <a:pt x="17280" y="5280"/>
                    <a:pt x="17280" y="5686"/>
                    <a:pt x="17400" y="6078"/>
                  </a:cubicBezTo>
                  <a:cubicBezTo>
                    <a:pt x="17520" y="6471"/>
                    <a:pt x="17760" y="6849"/>
                    <a:pt x="18240" y="7223"/>
                  </a:cubicBezTo>
                  <a:cubicBezTo>
                    <a:pt x="18720" y="7597"/>
                    <a:pt x="19440" y="7966"/>
                    <a:pt x="19920" y="8349"/>
                  </a:cubicBezTo>
                  <a:cubicBezTo>
                    <a:pt x="20400" y="8732"/>
                    <a:pt x="20640" y="9129"/>
                    <a:pt x="20880" y="9526"/>
                  </a:cubicBezTo>
                  <a:cubicBezTo>
                    <a:pt x="21120" y="9923"/>
                    <a:pt x="21360" y="10320"/>
                    <a:pt x="21480" y="10717"/>
                  </a:cubicBezTo>
                  <a:cubicBezTo>
                    <a:pt x="21600" y="11114"/>
                    <a:pt x="21600" y="11511"/>
                    <a:pt x="21360" y="11875"/>
                  </a:cubicBezTo>
                  <a:cubicBezTo>
                    <a:pt x="21120" y="12240"/>
                    <a:pt x="20640" y="12572"/>
                    <a:pt x="20040" y="12900"/>
                  </a:cubicBezTo>
                  <a:cubicBezTo>
                    <a:pt x="19440" y="13228"/>
                    <a:pt x="18720" y="13551"/>
                    <a:pt x="18240" y="13874"/>
                  </a:cubicBezTo>
                  <a:cubicBezTo>
                    <a:pt x="17760" y="14197"/>
                    <a:pt x="17520" y="14520"/>
                    <a:pt x="17040" y="14857"/>
                  </a:cubicBezTo>
                  <a:cubicBezTo>
                    <a:pt x="16560" y="15194"/>
                    <a:pt x="15840" y="15545"/>
                    <a:pt x="15240" y="15882"/>
                  </a:cubicBezTo>
                  <a:cubicBezTo>
                    <a:pt x="14640" y="16218"/>
                    <a:pt x="14160" y="16542"/>
                    <a:pt x="13560" y="16892"/>
                  </a:cubicBezTo>
                  <a:cubicBezTo>
                    <a:pt x="12960" y="17243"/>
                    <a:pt x="12240" y="17622"/>
                    <a:pt x="11520" y="17986"/>
                  </a:cubicBezTo>
                  <a:cubicBezTo>
                    <a:pt x="10800" y="18351"/>
                    <a:pt x="10080" y="18702"/>
                    <a:pt x="9240" y="19052"/>
                  </a:cubicBezTo>
                  <a:cubicBezTo>
                    <a:pt x="8400" y="19403"/>
                    <a:pt x="7440" y="19754"/>
                    <a:pt x="6600" y="20086"/>
                  </a:cubicBezTo>
                  <a:cubicBezTo>
                    <a:pt x="5760" y="20418"/>
                    <a:pt x="5040" y="20732"/>
                    <a:pt x="4440" y="20963"/>
                  </a:cubicBezTo>
                  <a:cubicBezTo>
                    <a:pt x="3840" y="21194"/>
                    <a:pt x="3360" y="21342"/>
                    <a:pt x="2640" y="21434"/>
                  </a:cubicBezTo>
                  <a:cubicBezTo>
                    <a:pt x="1920" y="21526"/>
                    <a:pt x="960" y="215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28600" y="1556880"/>
              <a:ext cx="8547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" y="21287"/>
                    <a:pt x="364" y="20974"/>
                    <a:pt x="548" y="20504"/>
                  </a:cubicBezTo>
                  <a:cubicBezTo>
                    <a:pt x="733" y="20035"/>
                    <a:pt x="920" y="19409"/>
                    <a:pt x="1105" y="18861"/>
                  </a:cubicBezTo>
                  <a:cubicBezTo>
                    <a:pt x="1289" y="18313"/>
                    <a:pt x="1471" y="17843"/>
                    <a:pt x="1669" y="17296"/>
                  </a:cubicBezTo>
                  <a:cubicBezTo>
                    <a:pt x="1867" y="16748"/>
                    <a:pt x="2081" y="16122"/>
                    <a:pt x="2284" y="15574"/>
                  </a:cubicBezTo>
                  <a:cubicBezTo>
                    <a:pt x="2487" y="15026"/>
                    <a:pt x="2680" y="14557"/>
                    <a:pt x="2881" y="14087"/>
                  </a:cubicBezTo>
                  <a:cubicBezTo>
                    <a:pt x="3081" y="13617"/>
                    <a:pt x="3290" y="13148"/>
                    <a:pt x="3509" y="12757"/>
                  </a:cubicBezTo>
                  <a:cubicBezTo>
                    <a:pt x="3728" y="12365"/>
                    <a:pt x="3958" y="12052"/>
                    <a:pt x="4167" y="11739"/>
                  </a:cubicBezTo>
                  <a:cubicBezTo>
                    <a:pt x="4376" y="11426"/>
                    <a:pt x="4563" y="11113"/>
                    <a:pt x="4747" y="10800"/>
                  </a:cubicBezTo>
                  <a:cubicBezTo>
                    <a:pt x="4932" y="10487"/>
                    <a:pt x="5114" y="10174"/>
                    <a:pt x="5309" y="9861"/>
                  </a:cubicBezTo>
                  <a:cubicBezTo>
                    <a:pt x="5504" y="9548"/>
                    <a:pt x="5713" y="9235"/>
                    <a:pt x="5919" y="8922"/>
                  </a:cubicBezTo>
                  <a:cubicBezTo>
                    <a:pt x="6125" y="8609"/>
                    <a:pt x="6328" y="8296"/>
                    <a:pt x="6539" y="8061"/>
                  </a:cubicBezTo>
                  <a:cubicBezTo>
                    <a:pt x="6751" y="7826"/>
                    <a:pt x="6970" y="7670"/>
                    <a:pt x="7187" y="7513"/>
                  </a:cubicBezTo>
                  <a:cubicBezTo>
                    <a:pt x="7403" y="7357"/>
                    <a:pt x="7617" y="7200"/>
                    <a:pt x="7837" y="7043"/>
                  </a:cubicBezTo>
                  <a:cubicBezTo>
                    <a:pt x="8056" y="6887"/>
                    <a:pt x="8281" y="6730"/>
                    <a:pt x="8505" y="6652"/>
                  </a:cubicBezTo>
                  <a:cubicBezTo>
                    <a:pt x="8730" y="6574"/>
                    <a:pt x="8955" y="6574"/>
                    <a:pt x="9179" y="6496"/>
                  </a:cubicBezTo>
                  <a:cubicBezTo>
                    <a:pt x="9404" y="6417"/>
                    <a:pt x="9629" y="6261"/>
                    <a:pt x="9856" y="6183"/>
                  </a:cubicBezTo>
                  <a:cubicBezTo>
                    <a:pt x="10083" y="6104"/>
                    <a:pt x="10313" y="6104"/>
                    <a:pt x="10543" y="6026"/>
                  </a:cubicBezTo>
                  <a:cubicBezTo>
                    <a:pt x="10773" y="5948"/>
                    <a:pt x="11003" y="5791"/>
                    <a:pt x="11239" y="5713"/>
                  </a:cubicBezTo>
                  <a:cubicBezTo>
                    <a:pt x="11474" y="5635"/>
                    <a:pt x="11715" y="5635"/>
                    <a:pt x="11950" y="5635"/>
                  </a:cubicBezTo>
                  <a:cubicBezTo>
                    <a:pt x="12185" y="5635"/>
                    <a:pt x="12415" y="5635"/>
                    <a:pt x="12645" y="5557"/>
                  </a:cubicBezTo>
                  <a:cubicBezTo>
                    <a:pt x="12875" y="5478"/>
                    <a:pt x="13105" y="5322"/>
                    <a:pt x="13336" y="5243"/>
                  </a:cubicBezTo>
                  <a:cubicBezTo>
                    <a:pt x="13566" y="5165"/>
                    <a:pt x="13796" y="5165"/>
                    <a:pt x="14026" y="5087"/>
                  </a:cubicBezTo>
                  <a:cubicBezTo>
                    <a:pt x="14256" y="5009"/>
                    <a:pt x="14486" y="4852"/>
                    <a:pt x="14710" y="4774"/>
                  </a:cubicBezTo>
                  <a:cubicBezTo>
                    <a:pt x="14935" y="4696"/>
                    <a:pt x="15154" y="4696"/>
                    <a:pt x="15374" y="4617"/>
                  </a:cubicBezTo>
                  <a:cubicBezTo>
                    <a:pt x="15593" y="4539"/>
                    <a:pt x="15812" y="4383"/>
                    <a:pt x="16029" y="4304"/>
                  </a:cubicBezTo>
                  <a:cubicBezTo>
                    <a:pt x="16245" y="4226"/>
                    <a:pt x="16459" y="4226"/>
                    <a:pt x="16671" y="4148"/>
                  </a:cubicBezTo>
                  <a:cubicBezTo>
                    <a:pt x="16882" y="4070"/>
                    <a:pt x="17091" y="3913"/>
                    <a:pt x="17294" y="3678"/>
                  </a:cubicBezTo>
                  <a:cubicBezTo>
                    <a:pt x="17497" y="3443"/>
                    <a:pt x="17695" y="3130"/>
                    <a:pt x="17882" y="2896"/>
                  </a:cubicBezTo>
                  <a:cubicBezTo>
                    <a:pt x="18070" y="2661"/>
                    <a:pt x="18246" y="2504"/>
                    <a:pt x="18428" y="2348"/>
                  </a:cubicBezTo>
                  <a:cubicBezTo>
                    <a:pt x="18610" y="2191"/>
                    <a:pt x="18797" y="2035"/>
                    <a:pt x="18990" y="1878"/>
                  </a:cubicBezTo>
                  <a:cubicBezTo>
                    <a:pt x="19182" y="1722"/>
                    <a:pt x="19380" y="1565"/>
                    <a:pt x="19589" y="1409"/>
                  </a:cubicBezTo>
                  <a:cubicBezTo>
                    <a:pt x="19797" y="1252"/>
                    <a:pt x="20017" y="1096"/>
                    <a:pt x="20244" y="1017"/>
                  </a:cubicBezTo>
                  <a:cubicBezTo>
                    <a:pt x="20471" y="939"/>
                    <a:pt x="20707" y="939"/>
                    <a:pt x="20921" y="939"/>
                  </a:cubicBezTo>
                  <a:cubicBezTo>
                    <a:pt x="21135" y="939"/>
                    <a:pt x="21327" y="939"/>
                    <a:pt x="21437" y="783"/>
                  </a:cubicBezTo>
                  <a:cubicBezTo>
                    <a:pt x="21547" y="626"/>
                    <a:pt x="21573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035549" y="522365"/>
              <a:ext cx="488951" cy="5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20478" y="157"/>
                  </a:moveTo>
                  <a:cubicBezTo>
                    <a:pt x="20571" y="86"/>
                    <a:pt x="20665" y="16"/>
                    <a:pt x="20805" y="2"/>
                  </a:cubicBezTo>
                  <a:cubicBezTo>
                    <a:pt x="20945" y="-11"/>
                    <a:pt x="21132" y="33"/>
                    <a:pt x="21226" y="214"/>
                  </a:cubicBezTo>
                  <a:cubicBezTo>
                    <a:pt x="21319" y="396"/>
                    <a:pt x="21319" y="714"/>
                    <a:pt x="21366" y="1041"/>
                  </a:cubicBezTo>
                  <a:cubicBezTo>
                    <a:pt x="21413" y="1368"/>
                    <a:pt x="21506" y="1704"/>
                    <a:pt x="21553" y="2054"/>
                  </a:cubicBezTo>
                  <a:cubicBezTo>
                    <a:pt x="21600" y="2403"/>
                    <a:pt x="21600" y="2765"/>
                    <a:pt x="21600" y="3137"/>
                  </a:cubicBezTo>
                  <a:cubicBezTo>
                    <a:pt x="21600" y="3508"/>
                    <a:pt x="21600" y="3888"/>
                    <a:pt x="21460" y="4251"/>
                  </a:cubicBezTo>
                  <a:cubicBezTo>
                    <a:pt x="21319" y="4613"/>
                    <a:pt x="21039" y="4958"/>
                    <a:pt x="20665" y="5312"/>
                  </a:cubicBezTo>
                  <a:cubicBezTo>
                    <a:pt x="20291" y="5665"/>
                    <a:pt x="19823" y="6028"/>
                    <a:pt x="19309" y="6399"/>
                  </a:cubicBezTo>
                  <a:cubicBezTo>
                    <a:pt x="18795" y="6770"/>
                    <a:pt x="18234" y="7151"/>
                    <a:pt x="17673" y="7535"/>
                  </a:cubicBezTo>
                  <a:cubicBezTo>
                    <a:pt x="17112" y="7920"/>
                    <a:pt x="16551" y="8309"/>
                    <a:pt x="15990" y="8698"/>
                  </a:cubicBezTo>
                  <a:cubicBezTo>
                    <a:pt x="15429" y="9087"/>
                    <a:pt x="14868" y="9476"/>
                    <a:pt x="14400" y="9834"/>
                  </a:cubicBezTo>
                  <a:cubicBezTo>
                    <a:pt x="13932" y="10192"/>
                    <a:pt x="13558" y="10519"/>
                    <a:pt x="13231" y="10851"/>
                  </a:cubicBezTo>
                  <a:cubicBezTo>
                    <a:pt x="12904" y="11182"/>
                    <a:pt x="12623" y="11518"/>
                    <a:pt x="12343" y="11846"/>
                  </a:cubicBezTo>
                  <a:cubicBezTo>
                    <a:pt x="12062" y="12173"/>
                    <a:pt x="11782" y="12491"/>
                    <a:pt x="11501" y="12805"/>
                  </a:cubicBezTo>
                  <a:cubicBezTo>
                    <a:pt x="11221" y="13119"/>
                    <a:pt x="10940" y="13428"/>
                    <a:pt x="10566" y="13760"/>
                  </a:cubicBezTo>
                  <a:cubicBezTo>
                    <a:pt x="10192" y="14091"/>
                    <a:pt x="9725" y="14445"/>
                    <a:pt x="9257" y="14799"/>
                  </a:cubicBezTo>
                  <a:cubicBezTo>
                    <a:pt x="8790" y="15152"/>
                    <a:pt x="8322" y="15506"/>
                    <a:pt x="7901" y="15846"/>
                  </a:cubicBezTo>
                  <a:cubicBezTo>
                    <a:pt x="7481" y="16187"/>
                    <a:pt x="7106" y="16514"/>
                    <a:pt x="6779" y="16828"/>
                  </a:cubicBezTo>
                  <a:cubicBezTo>
                    <a:pt x="6452" y="17142"/>
                    <a:pt x="6171" y="17442"/>
                    <a:pt x="5844" y="17712"/>
                  </a:cubicBezTo>
                  <a:cubicBezTo>
                    <a:pt x="5517" y="17982"/>
                    <a:pt x="5143" y="18220"/>
                    <a:pt x="4722" y="18481"/>
                  </a:cubicBezTo>
                  <a:cubicBezTo>
                    <a:pt x="4301" y="18742"/>
                    <a:pt x="3834" y="19025"/>
                    <a:pt x="3319" y="19334"/>
                  </a:cubicBezTo>
                  <a:cubicBezTo>
                    <a:pt x="2805" y="19644"/>
                    <a:pt x="2244" y="19980"/>
                    <a:pt x="1870" y="20272"/>
                  </a:cubicBezTo>
                  <a:cubicBezTo>
                    <a:pt x="1496" y="20563"/>
                    <a:pt x="1309" y="20811"/>
                    <a:pt x="1169" y="21005"/>
                  </a:cubicBezTo>
                  <a:cubicBezTo>
                    <a:pt x="1029" y="21200"/>
                    <a:pt x="935" y="21341"/>
                    <a:pt x="748" y="21430"/>
                  </a:cubicBezTo>
                  <a:cubicBezTo>
                    <a:pt x="561" y="21518"/>
                    <a:pt x="281" y="21554"/>
                    <a:pt x="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0" y="3830180"/>
              <a:ext cx="97028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" y="21400"/>
                    <a:pt x="283" y="21200"/>
                    <a:pt x="443" y="21000"/>
                  </a:cubicBezTo>
                  <a:cubicBezTo>
                    <a:pt x="603" y="20800"/>
                    <a:pt x="782" y="20600"/>
                    <a:pt x="971" y="20400"/>
                  </a:cubicBezTo>
                  <a:cubicBezTo>
                    <a:pt x="1159" y="20200"/>
                    <a:pt x="1357" y="20000"/>
                    <a:pt x="1538" y="19800"/>
                  </a:cubicBezTo>
                  <a:cubicBezTo>
                    <a:pt x="1720" y="19600"/>
                    <a:pt x="1885" y="19400"/>
                    <a:pt x="2064" y="19200"/>
                  </a:cubicBezTo>
                  <a:cubicBezTo>
                    <a:pt x="2243" y="19000"/>
                    <a:pt x="2436" y="18800"/>
                    <a:pt x="2615" y="18500"/>
                  </a:cubicBezTo>
                  <a:cubicBezTo>
                    <a:pt x="2794" y="18200"/>
                    <a:pt x="2959" y="17800"/>
                    <a:pt x="3129" y="17400"/>
                  </a:cubicBezTo>
                  <a:cubicBezTo>
                    <a:pt x="3298" y="17000"/>
                    <a:pt x="3473" y="16600"/>
                    <a:pt x="3654" y="16200"/>
                  </a:cubicBezTo>
                  <a:cubicBezTo>
                    <a:pt x="3836" y="15800"/>
                    <a:pt x="4024" y="15400"/>
                    <a:pt x="4217" y="14900"/>
                  </a:cubicBezTo>
                  <a:cubicBezTo>
                    <a:pt x="4410" y="14400"/>
                    <a:pt x="4608" y="13800"/>
                    <a:pt x="4780" y="13300"/>
                  </a:cubicBezTo>
                  <a:cubicBezTo>
                    <a:pt x="4952" y="12800"/>
                    <a:pt x="5098" y="12400"/>
                    <a:pt x="5294" y="12000"/>
                  </a:cubicBezTo>
                  <a:cubicBezTo>
                    <a:pt x="5490" y="11600"/>
                    <a:pt x="5735" y="11200"/>
                    <a:pt x="5935" y="10800"/>
                  </a:cubicBezTo>
                  <a:cubicBezTo>
                    <a:pt x="6135" y="10400"/>
                    <a:pt x="6291" y="10000"/>
                    <a:pt x="6453" y="9700"/>
                  </a:cubicBezTo>
                  <a:cubicBezTo>
                    <a:pt x="6616" y="9400"/>
                    <a:pt x="6785" y="9200"/>
                    <a:pt x="6962" y="8900"/>
                  </a:cubicBezTo>
                  <a:cubicBezTo>
                    <a:pt x="7139" y="8600"/>
                    <a:pt x="7323" y="8200"/>
                    <a:pt x="7504" y="7900"/>
                  </a:cubicBezTo>
                  <a:cubicBezTo>
                    <a:pt x="7685" y="7600"/>
                    <a:pt x="7864" y="7400"/>
                    <a:pt x="8046" y="7200"/>
                  </a:cubicBezTo>
                  <a:cubicBezTo>
                    <a:pt x="8227" y="7000"/>
                    <a:pt x="8411" y="6800"/>
                    <a:pt x="8595" y="6600"/>
                  </a:cubicBezTo>
                  <a:cubicBezTo>
                    <a:pt x="8779" y="6400"/>
                    <a:pt x="8962" y="6200"/>
                    <a:pt x="9148" y="6100"/>
                  </a:cubicBezTo>
                  <a:cubicBezTo>
                    <a:pt x="9335" y="6000"/>
                    <a:pt x="9523" y="6000"/>
                    <a:pt x="9712" y="5900"/>
                  </a:cubicBezTo>
                  <a:cubicBezTo>
                    <a:pt x="9900" y="5800"/>
                    <a:pt x="10088" y="5600"/>
                    <a:pt x="10282" y="5500"/>
                  </a:cubicBezTo>
                  <a:cubicBezTo>
                    <a:pt x="10475" y="5400"/>
                    <a:pt x="10673" y="5400"/>
                    <a:pt x="10868" y="5300"/>
                  </a:cubicBezTo>
                  <a:cubicBezTo>
                    <a:pt x="11064" y="5200"/>
                    <a:pt x="11257" y="5000"/>
                    <a:pt x="11455" y="4900"/>
                  </a:cubicBezTo>
                  <a:cubicBezTo>
                    <a:pt x="11653" y="4800"/>
                    <a:pt x="11855" y="4800"/>
                    <a:pt x="12053" y="4800"/>
                  </a:cubicBezTo>
                  <a:cubicBezTo>
                    <a:pt x="12251" y="4800"/>
                    <a:pt x="12445" y="4800"/>
                    <a:pt x="12640" y="4700"/>
                  </a:cubicBezTo>
                  <a:cubicBezTo>
                    <a:pt x="12836" y="4600"/>
                    <a:pt x="13034" y="4400"/>
                    <a:pt x="13229" y="4300"/>
                  </a:cubicBezTo>
                  <a:cubicBezTo>
                    <a:pt x="13425" y="4200"/>
                    <a:pt x="13618" y="4200"/>
                    <a:pt x="13811" y="4200"/>
                  </a:cubicBezTo>
                  <a:cubicBezTo>
                    <a:pt x="14004" y="4200"/>
                    <a:pt x="14197" y="4200"/>
                    <a:pt x="14391" y="4200"/>
                  </a:cubicBezTo>
                  <a:cubicBezTo>
                    <a:pt x="14584" y="4200"/>
                    <a:pt x="14777" y="4200"/>
                    <a:pt x="14970" y="4200"/>
                  </a:cubicBezTo>
                  <a:cubicBezTo>
                    <a:pt x="15163" y="4200"/>
                    <a:pt x="15357" y="4200"/>
                    <a:pt x="15545" y="4200"/>
                  </a:cubicBezTo>
                  <a:cubicBezTo>
                    <a:pt x="15734" y="4200"/>
                    <a:pt x="15917" y="4200"/>
                    <a:pt x="16096" y="4200"/>
                  </a:cubicBezTo>
                  <a:cubicBezTo>
                    <a:pt x="16275" y="4200"/>
                    <a:pt x="16450" y="4200"/>
                    <a:pt x="16624" y="4200"/>
                  </a:cubicBezTo>
                  <a:cubicBezTo>
                    <a:pt x="16798" y="4200"/>
                    <a:pt x="16973" y="4200"/>
                    <a:pt x="17187" y="4200"/>
                  </a:cubicBezTo>
                  <a:cubicBezTo>
                    <a:pt x="17402" y="4200"/>
                    <a:pt x="17656" y="4200"/>
                    <a:pt x="17873" y="4200"/>
                  </a:cubicBezTo>
                  <a:cubicBezTo>
                    <a:pt x="18090" y="4200"/>
                    <a:pt x="18269" y="4200"/>
                    <a:pt x="18431" y="4200"/>
                  </a:cubicBezTo>
                  <a:cubicBezTo>
                    <a:pt x="18594" y="4200"/>
                    <a:pt x="18740" y="4200"/>
                    <a:pt x="18886" y="4200"/>
                  </a:cubicBezTo>
                  <a:cubicBezTo>
                    <a:pt x="19032" y="4200"/>
                    <a:pt x="19178" y="4200"/>
                    <a:pt x="19348" y="4200"/>
                  </a:cubicBezTo>
                  <a:cubicBezTo>
                    <a:pt x="19517" y="4200"/>
                    <a:pt x="19710" y="4200"/>
                    <a:pt x="19890" y="4100"/>
                  </a:cubicBezTo>
                  <a:cubicBezTo>
                    <a:pt x="20069" y="4000"/>
                    <a:pt x="20234" y="3800"/>
                    <a:pt x="20403" y="3600"/>
                  </a:cubicBezTo>
                  <a:cubicBezTo>
                    <a:pt x="20573" y="3400"/>
                    <a:pt x="20747" y="3200"/>
                    <a:pt x="20924" y="2800"/>
                  </a:cubicBezTo>
                  <a:cubicBezTo>
                    <a:pt x="21101" y="2400"/>
                    <a:pt x="21280" y="1800"/>
                    <a:pt x="21393" y="1300"/>
                  </a:cubicBezTo>
                  <a:cubicBezTo>
                    <a:pt x="21506" y="800"/>
                    <a:pt x="21553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2948516" y="866103"/>
              <a:ext cx="143023" cy="44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5" fill="norm" stroke="1" extrusionOk="0">
                  <a:moveTo>
                    <a:pt x="635" y="7956"/>
                  </a:moveTo>
                  <a:cubicBezTo>
                    <a:pt x="318" y="10939"/>
                    <a:pt x="0" y="13922"/>
                    <a:pt x="0" y="15979"/>
                  </a:cubicBezTo>
                  <a:cubicBezTo>
                    <a:pt x="0" y="18036"/>
                    <a:pt x="318" y="19167"/>
                    <a:pt x="635" y="20042"/>
                  </a:cubicBezTo>
                  <a:cubicBezTo>
                    <a:pt x="953" y="20916"/>
                    <a:pt x="1271" y="21533"/>
                    <a:pt x="1429" y="21482"/>
                  </a:cubicBezTo>
                  <a:cubicBezTo>
                    <a:pt x="1588" y="21430"/>
                    <a:pt x="1588" y="20710"/>
                    <a:pt x="1271" y="18653"/>
                  </a:cubicBezTo>
                  <a:cubicBezTo>
                    <a:pt x="953" y="16596"/>
                    <a:pt x="318" y="13202"/>
                    <a:pt x="159" y="10064"/>
                  </a:cubicBezTo>
                  <a:cubicBezTo>
                    <a:pt x="0" y="6927"/>
                    <a:pt x="318" y="4047"/>
                    <a:pt x="953" y="2402"/>
                  </a:cubicBezTo>
                  <a:cubicBezTo>
                    <a:pt x="1588" y="756"/>
                    <a:pt x="2541" y="344"/>
                    <a:pt x="3971" y="139"/>
                  </a:cubicBezTo>
                  <a:cubicBezTo>
                    <a:pt x="5400" y="-67"/>
                    <a:pt x="7306" y="-67"/>
                    <a:pt x="9847" y="293"/>
                  </a:cubicBezTo>
                  <a:cubicBezTo>
                    <a:pt x="12388" y="653"/>
                    <a:pt x="15565" y="1373"/>
                    <a:pt x="17629" y="2299"/>
                  </a:cubicBezTo>
                  <a:cubicBezTo>
                    <a:pt x="19694" y="3224"/>
                    <a:pt x="20647" y="4356"/>
                    <a:pt x="21124" y="5179"/>
                  </a:cubicBezTo>
                  <a:cubicBezTo>
                    <a:pt x="21600" y="6002"/>
                    <a:pt x="21600" y="6516"/>
                    <a:pt x="20965" y="7030"/>
                  </a:cubicBezTo>
                  <a:cubicBezTo>
                    <a:pt x="20329" y="7544"/>
                    <a:pt x="19059" y="8059"/>
                    <a:pt x="16518" y="8419"/>
                  </a:cubicBezTo>
                  <a:cubicBezTo>
                    <a:pt x="13976" y="8779"/>
                    <a:pt x="10165" y="8984"/>
                    <a:pt x="7465" y="9139"/>
                  </a:cubicBezTo>
                  <a:cubicBezTo>
                    <a:pt x="4765" y="9293"/>
                    <a:pt x="3176" y="9396"/>
                    <a:pt x="2541" y="9704"/>
                  </a:cubicBezTo>
                  <a:cubicBezTo>
                    <a:pt x="1906" y="10013"/>
                    <a:pt x="2224" y="10527"/>
                    <a:pt x="2541" y="1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080661" y="1137780"/>
              <a:ext cx="157840" cy="16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22" fill="norm" stroke="1" extrusionOk="0">
                  <a:moveTo>
                    <a:pt x="11972" y="5815"/>
                  </a:moveTo>
                  <a:cubicBezTo>
                    <a:pt x="11108" y="4431"/>
                    <a:pt x="10244" y="3046"/>
                    <a:pt x="9236" y="1938"/>
                  </a:cubicBezTo>
                  <a:cubicBezTo>
                    <a:pt x="8228" y="831"/>
                    <a:pt x="7076" y="0"/>
                    <a:pt x="5924" y="0"/>
                  </a:cubicBezTo>
                  <a:cubicBezTo>
                    <a:pt x="4772" y="0"/>
                    <a:pt x="3620" y="831"/>
                    <a:pt x="2612" y="3600"/>
                  </a:cubicBezTo>
                  <a:cubicBezTo>
                    <a:pt x="1604" y="6369"/>
                    <a:pt x="740" y="11077"/>
                    <a:pt x="308" y="14123"/>
                  </a:cubicBezTo>
                  <a:cubicBezTo>
                    <a:pt x="-124" y="17169"/>
                    <a:pt x="-124" y="18554"/>
                    <a:pt x="452" y="19662"/>
                  </a:cubicBezTo>
                  <a:cubicBezTo>
                    <a:pt x="1028" y="20769"/>
                    <a:pt x="2180" y="21600"/>
                    <a:pt x="3908" y="21046"/>
                  </a:cubicBezTo>
                  <a:cubicBezTo>
                    <a:pt x="5636" y="20492"/>
                    <a:pt x="7940" y="18554"/>
                    <a:pt x="10964" y="17585"/>
                  </a:cubicBezTo>
                  <a:cubicBezTo>
                    <a:pt x="13988" y="16615"/>
                    <a:pt x="17732" y="16615"/>
                    <a:pt x="21476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229779" y="1067930"/>
              <a:ext cx="129371" cy="24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51" fill="norm" stroke="1" extrusionOk="0">
                  <a:moveTo>
                    <a:pt x="2480" y="11631"/>
                  </a:moveTo>
                  <a:cubicBezTo>
                    <a:pt x="1783" y="10708"/>
                    <a:pt x="1087" y="9785"/>
                    <a:pt x="564" y="8769"/>
                  </a:cubicBezTo>
                  <a:cubicBezTo>
                    <a:pt x="41" y="7754"/>
                    <a:pt x="-307" y="6646"/>
                    <a:pt x="390" y="6185"/>
                  </a:cubicBezTo>
                  <a:cubicBezTo>
                    <a:pt x="1087" y="5723"/>
                    <a:pt x="2828" y="5908"/>
                    <a:pt x="5616" y="7662"/>
                  </a:cubicBezTo>
                  <a:cubicBezTo>
                    <a:pt x="8403" y="9415"/>
                    <a:pt x="12235" y="12738"/>
                    <a:pt x="14325" y="15138"/>
                  </a:cubicBezTo>
                  <a:cubicBezTo>
                    <a:pt x="16416" y="17538"/>
                    <a:pt x="16764" y="19015"/>
                    <a:pt x="16241" y="20031"/>
                  </a:cubicBezTo>
                  <a:cubicBezTo>
                    <a:pt x="15719" y="21046"/>
                    <a:pt x="14325" y="21600"/>
                    <a:pt x="13280" y="21415"/>
                  </a:cubicBezTo>
                  <a:cubicBezTo>
                    <a:pt x="12235" y="21231"/>
                    <a:pt x="11538" y="20308"/>
                    <a:pt x="11887" y="17354"/>
                  </a:cubicBezTo>
                  <a:cubicBezTo>
                    <a:pt x="12235" y="14400"/>
                    <a:pt x="13628" y="9415"/>
                    <a:pt x="15370" y="6185"/>
                  </a:cubicBezTo>
                  <a:cubicBezTo>
                    <a:pt x="17112" y="2954"/>
                    <a:pt x="19203" y="1477"/>
                    <a:pt x="21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419385" y="934580"/>
              <a:ext cx="259677" cy="49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37" fill="norm" stroke="1" extrusionOk="0">
                  <a:moveTo>
                    <a:pt x="7585" y="0"/>
                  </a:moveTo>
                  <a:cubicBezTo>
                    <a:pt x="6714" y="1922"/>
                    <a:pt x="5843" y="3844"/>
                    <a:pt x="5320" y="5858"/>
                  </a:cubicBezTo>
                  <a:cubicBezTo>
                    <a:pt x="4797" y="7871"/>
                    <a:pt x="4623" y="9976"/>
                    <a:pt x="4797" y="11349"/>
                  </a:cubicBezTo>
                  <a:cubicBezTo>
                    <a:pt x="4972" y="12722"/>
                    <a:pt x="5494" y="13363"/>
                    <a:pt x="6191" y="13775"/>
                  </a:cubicBezTo>
                  <a:cubicBezTo>
                    <a:pt x="6888" y="14186"/>
                    <a:pt x="7759" y="14369"/>
                    <a:pt x="8368" y="14232"/>
                  </a:cubicBezTo>
                  <a:cubicBezTo>
                    <a:pt x="8978" y="14095"/>
                    <a:pt x="9326" y="13637"/>
                    <a:pt x="9326" y="12905"/>
                  </a:cubicBezTo>
                  <a:cubicBezTo>
                    <a:pt x="9326" y="12173"/>
                    <a:pt x="8978" y="11166"/>
                    <a:pt x="8020" y="10434"/>
                  </a:cubicBezTo>
                  <a:cubicBezTo>
                    <a:pt x="7062" y="9702"/>
                    <a:pt x="5494" y="9244"/>
                    <a:pt x="4275" y="9015"/>
                  </a:cubicBezTo>
                  <a:cubicBezTo>
                    <a:pt x="3055" y="8786"/>
                    <a:pt x="2185" y="8786"/>
                    <a:pt x="1401" y="9015"/>
                  </a:cubicBezTo>
                  <a:cubicBezTo>
                    <a:pt x="617" y="9244"/>
                    <a:pt x="-80" y="9702"/>
                    <a:pt x="7" y="10022"/>
                  </a:cubicBezTo>
                  <a:cubicBezTo>
                    <a:pt x="94" y="10342"/>
                    <a:pt x="965" y="10525"/>
                    <a:pt x="2620" y="10480"/>
                  </a:cubicBezTo>
                  <a:cubicBezTo>
                    <a:pt x="4275" y="10434"/>
                    <a:pt x="6714" y="10159"/>
                    <a:pt x="8368" y="9885"/>
                  </a:cubicBezTo>
                  <a:cubicBezTo>
                    <a:pt x="10023" y="9610"/>
                    <a:pt x="10894" y="9336"/>
                    <a:pt x="11591" y="9015"/>
                  </a:cubicBezTo>
                  <a:cubicBezTo>
                    <a:pt x="12288" y="8695"/>
                    <a:pt x="12810" y="8329"/>
                    <a:pt x="12985" y="8375"/>
                  </a:cubicBezTo>
                  <a:cubicBezTo>
                    <a:pt x="13159" y="8420"/>
                    <a:pt x="12985" y="8878"/>
                    <a:pt x="12897" y="9336"/>
                  </a:cubicBezTo>
                  <a:cubicBezTo>
                    <a:pt x="12810" y="9793"/>
                    <a:pt x="12810" y="10251"/>
                    <a:pt x="13246" y="10571"/>
                  </a:cubicBezTo>
                  <a:cubicBezTo>
                    <a:pt x="13681" y="10892"/>
                    <a:pt x="14552" y="11075"/>
                    <a:pt x="15510" y="11120"/>
                  </a:cubicBezTo>
                  <a:cubicBezTo>
                    <a:pt x="16468" y="11166"/>
                    <a:pt x="17514" y="11075"/>
                    <a:pt x="18210" y="11258"/>
                  </a:cubicBezTo>
                  <a:cubicBezTo>
                    <a:pt x="18907" y="11441"/>
                    <a:pt x="19255" y="11898"/>
                    <a:pt x="19778" y="13271"/>
                  </a:cubicBezTo>
                  <a:cubicBezTo>
                    <a:pt x="20301" y="14644"/>
                    <a:pt x="20997" y="16932"/>
                    <a:pt x="21259" y="18351"/>
                  </a:cubicBezTo>
                  <a:cubicBezTo>
                    <a:pt x="21520" y="19769"/>
                    <a:pt x="21346" y="20319"/>
                    <a:pt x="20475" y="20731"/>
                  </a:cubicBezTo>
                  <a:cubicBezTo>
                    <a:pt x="19604" y="21142"/>
                    <a:pt x="18036" y="21417"/>
                    <a:pt x="16817" y="21508"/>
                  </a:cubicBezTo>
                  <a:cubicBezTo>
                    <a:pt x="15597" y="21600"/>
                    <a:pt x="14726" y="21508"/>
                    <a:pt x="14291" y="20685"/>
                  </a:cubicBezTo>
                  <a:cubicBezTo>
                    <a:pt x="13855" y="19861"/>
                    <a:pt x="13855" y="18305"/>
                    <a:pt x="13855" y="16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110566" y="897478"/>
              <a:ext cx="175684" cy="38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6766" y="8894"/>
                  </a:moveTo>
                  <a:cubicBezTo>
                    <a:pt x="4684" y="11639"/>
                    <a:pt x="2602" y="14384"/>
                    <a:pt x="1431" y="16234"/>
                  </a:cubicBezTo>
                  <a:cubicBezTo>
                    <a:pt x="260" y="18083"/>
                    <a:pt x="0" y="19038"/>
                    <a:pt x="0" y="19873"/>
                  </a:cubicBezTo>
                  <a:cubicBezTo>
                    <a:pt x="0" y="20709"/>
                    <a:pt x="260" y="21425"/>
                    <a:pt x="520" y="21484"/>
                  </a:cubicBezTo>
                  <a:cubicBezTo>
                    <a:pt x="781" y="21544"/>
                    <a:pt x="1041" y="20947"/>
                    <a:pt x="2472" y="18740"/>
                  </a:cubicBezTo>
                  <a:cubicBezTo>
                    <a:pt x="3904" y="16532"/>
                    <a:pt x="6506" y="12713"/>
                    <a:pt x="8588" y="9610"/>
                  </a:cubicBezTo>
                  <a:cubicBezTo>
                    <a:pt x="10670" y="6508"/>
                    <a:pt x="12231" y="4121"/>
                    <a:pt x="13533" y="2510"/>
                  </a:cubicBezTo>
                  <a:cubicBezTo>
                    <a:pt x="14834" y="899"/>
                    <a:pt x="15875" y="63"/>
                    <a:pt x="16525" y="4"/>
                  </a:cubicBezTo>
                  <a:cubicBezTo>
                    <a:pt x="17176" y="-56"/>
                    <a:pt x="17436" y="660"/>
                    <a:pt x="17696" y="2927"/>
                  </a:cubicBezTo>
                  <a:cubicBezTo>
                    <a:pt x="17957" y="5195"/>
                    <a:pt x="18217" y="9014"/>
                    <a:pt x="18867" y="12236"/>
                  </a:cubicBezTo>
                  <a:cubicBezTo>
                    <a:pt x="19518" y="15458"/>
                    <a:pt x="20559" y="18083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178300" y="1131430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956300" y="816630"/>
              <a:ext cx="131359" cy="52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04" fill="norm" stroke="1" extrusionOk="0">
                  <a:moveTo>
                    <a:pt x="0" y="7635"/>
                  </a:moveTo>
                  <a:cubicBezTo>
                    <a:pt x="337" y="10647"/>
                    <a:pt x="675" y="13659"/>
                    <a:pt x="844" y="15810"/>
                  </a:cubicBezTo>
                  <a:cubicBezTo>
                    <a:pt x="1012" y="17962"/>
                    <a:pt x="1012" y="19253"/>
                    <a:pt x="1012" y="20113"/>
                  </a:cubicBezTo>
                  <a:cubicBezTo>
                    <a:pt x="1012" y="20974"/>
                    <a:pt x="1012" y="21404"/>
                    <a:pt x="1012" y="21404"/>
                  </a:cubicBezTo>
                  <a:cubicBezTo>
                    <a:pt x="1012" y="21404"/>
                    <a:pt x="1012" y="20974"/>
                    <a:pt x="1012" y="19037"/>
                  </a:cubicBezTo>
                  <a:cubicBezTo>
                    <a:pt x="1012" y="17101"/>
                    <a:pt x="1012" y="13659"/>
                    <a:pt x="1350" y="10690"/>
                  </a:cubicBezTo>
                  <a:cubicBezTo>
                    <a:pt x="1687" y="7721"/>
                    <a:pt x="2362" y="5226"/>
                    <a:pt x="2869" y="3547"/>
                  </a:cubicBezTo>
                  <a:cubicBezTo>
                    <a:pt x="3375" y="1869"/>
                    <a:pt x="3712" y="1009"/>
                    <a:pt x="4725" y="492"/>
                  </a:cubicBezTo>
                  <a:cubicBezTo>
                    <a:pt x="5737" y="-24"/>
                    <a:pt x="7425" y="-196"/>
                    <a:pt x="10125" y="277"/>
                  </a:cubicBezTo>
                  <a:cubicBezTo>
                    <a:pt x="12825" y="751"/>
                    <a:pt x="16538" y="1869"/>
                    <a:pt x="18731" y="3117"/>
                  </a:cubicBezTo>
                  <a:cubicBezTo>
                    <a:pt x="20925" y="4365"/>
                    <a:pt x="21600" y="5742"/>
                    <a:pt x="20250" y="6731"/>
                  </a:cubicBezTo>
                  <a:cubicBezTo>
                    <a:pt x="18900" y="7721"/>
                    <a:pt x="15525" y="8324"/>
                    <a:pt x="12150" y="8711"/>
                  </a:cubicBezTo>
                  <a:cubicBezTo>
                    <a:pt x="8775" y="9098"/>
                    <a:pt x="5400" y="9270"/>
                    <a:pt x="2025" y="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046476" y="1093330"/>
              <a:ext cx="278124" cy="17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85" fill="norm" stroke="1" extrusionOk="0">
                  <a:moveTo>
                    <a:pt x="8246" y="10673"/>
                  </a:moveTo>
                  <a:cubicBezTo>
                    <a:pt x="6937" y="9148"/>
                    <a:pt x="5628" y="7624"/>
                    <a:pt x="4483" y="6861"/>
                  </a:cubicBezTo>
                  <a:cubicBezTo>
                    <a:pt x="3337" y="6099"/>
                    <a:pt x="2356" y="6099"/>
                    <a:pt x="1619" y="7369"/>
                  </a:cubicBezTo>
                  <a:cubicBezTo>
                    <a:pt x="883" y="8640"/>
                    <a:pt x="392" y="11181"/>
                    <a:pt x="146" y="13214"/>
                  </a:cubicBezTo>
                  <a:cubicBezTo>
                    <a:pt x="-99" y="15247"/>
                    <a:pt x="-99" y="16772"/>
                    <a:pt x="637" y="17788"/>
                  </a:cubicBezTo>
                  <a:cubicBezTo>
                    <a:pt x="1374" y="18805"/>
                    <a:pt x="2846" y="19313"/>
                    <a:pt x="3910" y="19059"/>
                  </a:cubicBezTo>
                  <a:cubicBezTo>
                    <a:pt x="4974" y="18805"/>
                    <a:pt x="5628" y="17788"/>
                    <a:pt x="6365" y="17026"/>
                  </a:cubicBezTo>
                  <a:cubicBezTo>
                    <a:pt x="7101" y="16264"/>
                    <a:pt x="7919" y="15755"/>
                    <a:pt x="8737" y="15882"/>
                  </a:cubicBezTo>
                  <a:cubicBezTo>
                    <a:pt x="9556" y="16009"/>
                    <a:pt x="10374" y="16772"/>
                    <a:pt x="10946" y="16264"/>
                  </a:cubicBezTo>
                  <a:cubicBezTo>
                    <a:pt x="11519" y="15755"/>
                    <a:pt x="11846" y="13976"/>
                    <a:pt x="12010" y="12452"/>
                  </a:cubicBezTo>
                  <a:cubicBezTo>
                    <a:pt x="12174" y="10927"/>
                    <a:pt x="12174" y="9656"/>
                    <a:pt x="12583" y="9275"/>
                  </a:cubicBezTo>
                  <a:cubicBezTo>
                    <a:pt x="12992" y="8894"/>
                    <a:pt x="13810" y="9402"/>
                    <a:pt x="14710" y="10800"/>
                  </a:cubicBezTo>
                  <a:cubicBezTo>
                    <a:pt x="15610" y="12198"/>
                    <a:pt x="16592" y="14485"/>
                    <a:pt x="17083" y="16645"/>
                  </a:cubicBezTo>
                  <a:cubicBezTo>
                    <a:pt x="17574" y="18805"/>
                    <a:pt x="17574" y="20838"/>
                    <a:pt x="17410" y="21219"/>
                  </a:cubicBezTo>
                  <a:cubicBezTo>
                    <a:pt x="17246" y="21600"/>
                    <a:pt x="16919" y="20329"/>
                    <a:pt x="17083" y="17407"/>
                  </a:cubicBezTo>
                  <a:cubicBezTo>
                    <a:pt x="17246" y="14485"/>
                    <a:pt x="17901" y="9911"/>
                    <a:pt x="18719" y="6734"/>
                  </a:cubicBezTo>
                  <a:cubicBezTo>
                    <a:pt x="19537" y="3558"/>
                    <a:pt x="20519" y="1779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417733" y="883730"/>
              <a:ext cx="210659" cy="5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08" fill="norm" stroke="1" extrusionOk="0">
                  <a:moveTo>
                    <a:pt x="9288" y="237"/>
                  </a:moveTo>
                  <a:cubicBezTo>
                    <a:pt x="8208" y="81"/>
                    <a:pt x="7128" y="-76"/>
                    <a:pt x="6372" y="41"/>
                  </a:cubicBezTo>
                  <a:cubicBezTo>
                    <a:pt x="5616" y="159"/>
                    <a:pt x="5184" y="550"/>
                    <a:pt x="4428" y="1998"/>
                  </a:cubicBezTo>
                  <a:cubicBezTo>
                    <a:pt x="3672" y="3446"/>
                    <a:pt x="2592" y="5950"/>
                    <a:pt x="2268" y="8063"/>
                  </a:cubicBezTo>
                  <a:cubicBezTo>
                    <a:pt x="1944" y="10176"/>
                    <a:pt x="2376" y="11898"/>
                    <a:pt x="3132" y="12837"/>
                  </a:cubicBezTo>
                  <a:cubicBezTo>
                    <a:pt x="3888" y="13776"/>
                    <a:pt x="4968" y="13933"/>
                    <a:pt x="5724" y="13776"/>
                  </a:cubicBezTo>
                  <a:cubicBezTo>
                    <a:pt x="6480" y="13620"/>
                    <a:pt x="6912" y="13150"/>
                    <a:pt x="7128" y="12720"/>
                  </a:cubicBezTo>
                  <a:cubicBezTo>
                    <a:pt x="7344" y="12289"/>
                    <a:pt x="7344" y="11898"/>
                    <a:pt x="6480" y="11467"/>
                  </a:cubicBezTo>
                  <a:cubicBezTo>
                    <a:pt x="5616" y="11037"/>
                    <a:pt x="3888" y="10567"/>
                    <a:pt x="2484" y="10294"/>
                  </a:cubicBezTo>
                  <a:cubicBezTo>
                    <a:pt x="1080" y="10020"/>
                    <a:pt x="0" y="9941"/>
                    <a:pt x="0" y="9902"/>
                  </a:cubicBezTo>
                  <a:cubicBezTo>
                    <a:pt x="0" y="9863"/>
                    <a:pt x="1080" y="9863"/>
                    <a:pt x="2268" y="9824"/>
                  </a:cubicBezTo>
                  <a:cubicBezTo>
                    <a:pt x="3456" y="9785"/>
                    <a:pt x="4752" y="9707"/>
                    <a:pt x="6156" y="9667"/>
                  </a:cubicBezTo>
                  <a:cubicBezTo>
                    <a:pt x="7560" y="9628"/>
                    <a:pt x="9072" y="9628"/>
                    <a:pt x="10152" y="9824"/>
                  </a:cubicBezTo>
                  <a:cubicBezTo>
                    <a:pt x="11232" y="10020"/>
                    <a:pt x="11880" y="10411"/>
                    <a:pt x="12204" y="10841"/>
                  </a:cubicBezTo>
                  <a:cubicBezTo>
                    <a:pt x="12528" y="11272"/>
                    <a:pt x="12528" y="11741"/>
                    <a:pt x="13500" y="11937"/>
                  </a:cubicBezTo>
                  <a:cubicBezTo>
                    <a:pt x="14472" y="12133"/>
                    <a:pt x="16416" y="12054"/>
                    <a:pt x="17388" y="12250"/>
                  </a:cubicBezTo>
                  <a:cubicBezTo>
                    <a:pt x="18360" y="12446"/>
                    <a:pt x="18360" y="12915"/>
                    <a:pt x="18900" y="14167"/>
                  </a:cubicBezTo>
                  <a:cubicBezTo>
                    <a:pt x="19440" y="15420"/>
                    <a:pt x="20520" y="17454"/>
                    <a:pt x="21060" y="18707"/>
                  </a:cubicBezTo>
                  <a:cubicBezTo>
                    <a:pt x="21600" y="19959"/>
                    <a:pt x="21600" y="20428"/>
                    <a:pt x="21276" y="20820"/>
                  </a:cubicBezTo>
                  <a:cubicBezTo>
                    <a:pt x="20952" y="21211"/>
                    <a:pt x="20304" y="21524"/>
                    <a:pt x="19008" y="21367"/>
                  </a:cubicBezTo>
                  <a:cubicBezTo>
                    <a:pt x="17712" y="21211"/>
                    <a:pt x="15768" y="20585"/>
                    <a:pt x="15012" y="19841"/>
                  </a:cubicBezTo>
                  <a:cubicBezTo>
                    <a:pt x="14256" y="19098"/>
                    <a:pt x="14688" y="18237"/>
                    <a:pt x="15120" y="17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7023100" y="1048880"/>
              <a:ext cx="25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978650" y="984026"/>
              <a:ext cx="210652" cy="40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59" fill="norm" stroke="1" extrusionOk="0">
                  <a:moveTo>
                    <a:pt x="8341" y="2410"/>
                  </a:moveTo>
                  <a:cubicBezTo>
                    <a:pt x="7699" y="1630"/>
                    <a:pt x="7057" y="851"/>
                    <a:pt x="7378" y="406"/>
                  </a:cubicBezTo>
                  <a:cubicBezTo>
                    <a:pt x="7699" y="-40"/>
                    <a:pt x="8982" y="-151"/>
                    <a:pt x="11442" y="239"/>
                  </a:cubicBezTo>
                  <a:cubicBezTo>
                    <a:pt x="13901" y="628"/>
                    <a:pt x="17537" y="1519"/>
                    <a:pt x="19461" y="2577"/>
                  </a:cubicBezTo>
                  <a:cubicBezTo>
                    <a:pt x="21386" y="3635"/>
                    <a:pt x="21600" y="4859"/>
                    <a:pt x="20958" y="5973"/>
                  </a:cubicBezTo>
                  <a:cubicBezTo>
                    <a:pt x="20317" y="7086"/>
                    <a:pt x="18820" y="8088"/>
                    <a:pt x="17323" y="8868"/>
                  </a:cubicBezTo>
                  <a:cubicBezTo>
                    <a:pt x="15826" y="9647"/>
                    <a:pt x="14329" y="10204"/>
                    <a:pt x="13473" y="10760"/>
                  </a:cubicBezTo>
                  <a:cubicBezTo>
                    <a:pt x="12618" y="11317"/>
                    <a:pt x="12404" y="11874"/>
                    <a:pt x="13046" y="12430"/>
                  </a:cubicBezTo>
                  <a:cubicBezTo>
                    <a:pt x="13687" y="12987"/>
                    <a:pt x="15184" y="13544"/>
                    <a:pt x="16681" y="14323"/>
                  </a:cubicBezTo>
                  <a:cubicBezTo>
                    <a:pt x="18178" y="15103"/>
                    <a:pt x="19675" y="16105"/>
                    <a:pt x="20103" y="17107"/>
                  </a:cubicBezTo>
                  <a:cubicBezTo>
                    <a:pt x="20531" y="18109"/>
                    <a:pt x="19889" y="19111"/>
                    <a:pt x="16895" y="19890"/>
                  </a:cubicBezTo>
                  <a:cubicBezTo>
                    <a:pt x="13901" y="20670"/>
                    <a:pt x="8554" y="21226"/>
                    <a:pt x="5347" y="21338"/>
                  </a:cubicBezTo>
                  <a:cubicBezTo>
                    <a:pt x="2139" y="21449"/>
                    <a:pt x="1069" y="21115"/>
                    <a:pt x="0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869949" y="2560180"/>
              <a:ext cx="31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019"/>
                    <a:pt x="2880" y="6039"/>
                    <a:pt x="5760" y="9290"/>
                  </a:cubicBezTo>
                  <a:cubicBezTo>
                    <a:pt x="8640" y="12542"/>
                    <a:pt x="12960" y="16026"/>
                    <a:pt x="15840" y="18116"/>
                  </a:cubicBezTo>
                  <a:cubicBezTo>
                    <a:pt x="18720" y="20206"/>
                    <a:pt x="20160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69950" y="2528430"/>
              <a:ext cx="228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900"/>
                    <a:pt x="0" y="16200"/>
                    <a:pt x="700" y="13275"/>
                  </a:cubicBezTo>
                  <a:cubicBezTo>
                    <a:pt x="1400" y="10350"/>
                    <a:pt x="2800" y="7200"/>
                    <a:pt x="6400" y="4950"/>
                  </a:cubicBezTo>
                  <a:cubicBezTo>
                    <a:pt x="10000" y="2700"/>
                    <a:pt x="158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82650" y="2706230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6800"/>
                    <a:pt x="11250" y="12000"/>
                    <a:pt x="14850" y="8400"/>
                  </a:cubicBezTo>
                  <a:cubicBezTo>
                    <a:pt x="18450" y="4800"/>
                    <a:pt x="2002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52656" y="4696867"/>
              <a:ext cx="415745" cy="53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61" fill="norm" stroke="1" extrusionOk="0">
                  <a:moveTo>
                    <a:pt x="155" y="21561"/>
                  </a:moveTo>
                  <a:cubicBezTo>
                    <a:pt x="46" y="19095"/>
                    <a:pt x="-64" y="16629"/>
                    <a:pt x="46" y="13907"/>
                  </a:cubicBezTo>
                  <a:cubicBezTo>
                    <a:pt x="155" y="11186"/>
                    <a:pt x="484" y="8210"/>
                    <a:pt x="704" y="6637"/>
                  </a:cubicBezTo>
                  <a:cubicBezTo>
                    <a:pt x="923" y="5063"/>
                    <a:pt x="1032" y="4893"/>
                    <a:pt x="1471" y="5361"/>
                  </a:cubicBezTo>
                  <a:cubicBezTo>
                    <a:pt x="1910" y="5829"/>
                    <a:pt x="2677" y="6934"/>
                    <a:pt x="3664" y="7615"/>
                  </a:cubicBezTo>
                  <a:cubicBezTo>
                    <a:pt x="4651" y="8295"/>
                    <a:pt x="5857" y="8550"/>
                    <a:pt x="7227" y="7870"/>
                  </a:cubicBezTo>
                  <a:cubicBezTo>
                    <a:pt x="8598" y="7189"/>
                    <a:pt x="10133" y="5574"/>
                    <a:pt x="11284" y="4213"/>
                  </a:cubicBezTo>
                  <a:cubicBezTo>
                    <a:pt x="12435" y="2852"/>
                    <a:pt x="13203" y="1747"/>
                    <a:pt x="13751" y="1024"/>
                  </a:cubicBezTo>
                  <a:cubicBezTo>
                    <a:pt x="14299" y="301"/>
                    <a:pt x="14628" y="-39"/>
                    <a:pt x="14957" y="4"/>
                  </a:cubicBezTo>
                  <a:cubicBezTo>
                    <a:pt x="15286" y="46"/>
                    <a:pt x="15615" y="471"/>
                    <a:pt x="16163" y="2130"/>
                  </a:cubicBezTo>
                  <a:cubicBezTo>
                    <a:pt x="16712" y="3788"/>
                    <a:pt x="17479" y="6679"/>
                    <a:pt x="17973" y="9315"/>
                  </a:cubicBezTo>
                  <a:cubicBezTo>
                    <a:pt x="18466" y="11952"/>
                    <a:pt x="18685" y="14333"/>
                    <a:pt x="18959" y="15821"/>
                  </a:cubicBezTo>
                  <a:cubicBezTo>
                    <a:pt x="19233" y="17309"/>
                    <a:pt x="19562" y="17904"/>
                    <a:pt x="20001" y="18244"/>
                  </a:cubicBezTo>
                  <a:cubicBezTo>
                    <a:pt x="20440" y="18585"/>
                    <a:pt x="20988" y="18670"/>
                    <a:pt x="21536" y="18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584979" y="1995030"/>
              <a:ext cx="209022" cy="33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6" fill="norm" stroke="1" extrusionOk="0">
                  <a:moveTo>
                    <a:pt x="10962" y="0"/>
                  </a:moveTo>
                  <a:cubicBezTo>
                    <a:pt x="11610" y="543"/>
                    <a:pt x="12258" y="1087"/>
                    <a:pt x="11610" y="2785"/>
                  </a:cubicBezTo>
                  <a:cubicBezTo>
                    <a:pt x="10962" y="4483"/>
                    <a:pt x="9018" y="7336"/>
                    <a:pt x="6966" y="10257"/>
                  </a:cubicBezTo>
                  <a:cubicBezTo>
                    <a:pt x="4914" y="13177"/>
                    <a:pt x="2754" y="16166"/>
                    <a:pt x="1458" y="18068"/>
                  </a:cubicBezTo>
                  <a:cubicBezTo>
                    <a:pt x="162" y="19970"/>
                    <a:pt x="-270" y="20785"/>
                    <a:pt x="162" y="21192"/>
                  </a:cubicBezTo>
                  <a:cubicBezTo>
                    <a:pt x="594" y="21600"/>
                    <a:pt x="1890" y="21600"/>
                    <a:pt x="5130" y="20989"/>
                  </a:cubicBezTo>
                  <a:cubicBezTo>
                    <a:pt x="8370" y="20377"/>
                    <a:pt x="13554" y="19155"/>
                    <a:pt x="16578" y="18340"/>
                  </a:cubicBezTo>
                  <a:cubicBezTo>
                    <a:pt x="19602" y="17525"/>
                    <a:pt x="20466" y="17117"/>
                    <a:pt x="21330" y="16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736850" y="2217280"/>
              <a:ext cx="12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09"/>
                    <a:pt x="0" y="7817"/>
                    <a:pt x="3600" y="11417"/>
                  </a:cubicBezTo>
                  <a:cubicBezTo>
                    <a:pt x="7200" y="15017"/>
                    <a:pt x="14400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868119" y="2096630"/>
              <a:ext cx="139469" cy="28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369" fill="norm" stroke="1" extrusionOk="0">
                  <a:moveTo>
                    <a:pt x="10486" y="967"/>
                  </a:moveTo>
                  <a:cubicBezTo>
                    <a:pt x="8635" y="806"/>
                    <a:pt x="6783" y="645"/>
                    <a:pt x="4932" y="1773"/>
                  </a:cubicBezTo>
                  <a:cubicBezTo>
                    <a:pt x="3080" y="2901"/>
                    <a:pt x="1229" y="5319"/>
                    <a:pt x="457" y="8463"/>
                  </a:cubicBezTo>
                  <a:cubicBezTo>
                    <a:pt x="-314" y="11606"/>
                    <a:pt x="-5" y="15475"/>
                    <a:pt x="612" y="17731"/>
                  </a:cubicBezTo>
                  <a:cubicBezTo>
                    <a:pt x="1229" y="19988"/>
                    <a:pt x="2155" y="20633"/>
                    <a:pt x="3543" y="21036"/>
                  </a:cubicBezTo>
                  <a:cubicBezTo>
                    <a:pt x="4932" y="21439"/>
                    <a:pt x="6783" y="21600"/>
                    <a:pt x="9406" y="20794"/>
                  </a:cubicBezTo>
                  <a:cubicBezTo>
                    <a:pt x="12029" y="19988"/>
                    <a:pt x="15423" y="18215"/>
                    <a:pt x="17737" y="15716"/>
                  </a:cubicBezTo>
                  <a:cubicBezTo>
                    <a:pt x="20052" y="13218"/>
                    <a:pt x="21286" y="9994"/>
                    <a:pt x="19435" y="7254"/>
                  </a:cubicBezTo>
                  <a:cubicBezTo>
                    <a:pt x="17583" y="4513"/>
                    <a:pt x="12646" y="2257"/>
                    <a:pt x="770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795199" y="1929328"/>
              <a:ext cx="148401" cy="33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57" fill="norm" stroke="1" extrusionOk="0">
                  <a:moveTo>
                    <a:pt x="21329" y="2193"/>
                  </a:moveTo>
                  <a:cubicBezTo>
                    <a:pt x="20721" y="1510"/>
                    <a:pt x="20112" y="826"/>
                    <a:pt x="19047" y="416"/>
                  </a:cubicBezTo>
                  <a:cubicBezTo>
                    <a:pt x="17983" y="6"/>
                    <a:pt x="16461" y="-131"/>
                    <a:pt x="15092" y="142"/>
                  </a:cubicBezTo>
                  <a:cubicBezTo>
                    <a:pt x="13723" y="416"/>
                    <a:pt x="12506" y="1099"/>
                    <a:pt x="10073" y="3423"/>
                  </a:cubicBezTo>
                  <a:cubicBezTo>
                    <a:pt x="7639" y="5747"/>
                    <a:pt x="3988" y="9712"/>
                    <a:pt x="2011" y="12651"/>
                  </a:cubicBezTo>
                  <a:cubicBezTo>
                    <a:pt x="33" y="15591"/>
                    <a:pt x="-271" y="17504"/>
                    <a:pt x="185" y="18803"/>
                  </a:cubicBezTo>
                  <a:cubicBezTo>
                    <a:pt x="642" y="20102"/>
                    <a:pt x="1859" y="20785"/>
                    <a:pt x="3228" y="21127"/>
                  </a:cubicBezTo>
                  <a:cubicBezTo>
                    <a:pt x="4597" y="21469"/>
                    <a:pt x="6118" y="21469"/>
                    <a:pt x="8247" y="20854"/>
                  </a:cubicBezTo>
                  <a:cubicBezTo>
                    <a:pt x="10377" y="20239"/>
                    <a:pt x="13115" y="19008"/>
                    <a:pt x="14028" y="17504"/>
                  </a:cubicBezTo>
                  <a:cubicBezTo>
                    <a:pt x="14940" y="16001"/>
                    <a:pt x="14028" y="14223"/>
                    <a:pt x="12354" y="13198"/>
                  </a:cubicBezTo>
                  <a:cubicBezTo>
                    <a:pt x="10681" y="12173"/>
                    <a:pt x="8247" y="11899"/>
                    <a:pt x="6118" y="11899"/>
                  </a:cubicBezTo>
                  <a:cubicBezTo>
                    <a:pt x="3988" y="11899"/>
                    <a:pt x="2163" y="12173"/>
                    <a:pt x="1859" y="12515"/>
                  </a:cubicBezTo>
                  <a:cubicBezTo>
                    <a:pt x="1554" y="12856"/>
                    <a:pt x="2771" y="13266"/>
                    <a:pt x="3988" y="136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972448" y="1999151"/>
              <a:ext cx="133873" cy="24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0768" fill="norm" stroke="1" extrusionOk="0">
                  <a:moveTo>
                    <a:pt x="13982" y="1825"/>
                  </a:moveTo>
                  <a:cubicBezTo>
                    <a:pt x="13015" y="1099"/>
                    <a:pt x="12048" y="373"/>
                    <a:pt x="10759" y="100"/>
                  </a:cubicBezTo>
                  <a:cubicBezTo>
                    <a:pt x="9469" y="-172"/>
                    <a:pt x="7857" y="10"/>
                    <a:pt x="5762" y="1915"/>
                  </a:cubicBezTo>
                  <a:cubicBezTo>
                    <a:pt x="3666" y="3821"/>
                    <a:pt x="1087" y="7452"/>
                    <a:pt x="281" y="10810"/>
                  </a:cubicBezTo>
                  <a:cubicBezTo>
                    <a:pt x="-525" y="14167"/>
                    <a:pt x="442" y="17253"/>
                    <a:pt x="2699" y="19068"/>
                  </a:cubicBezTo>
                  <a:cubicBezTo>
                    <a:pt x="4956" y="20883"/>
                    <a:pt x="8502" y="21428"/>
                    <a:pt x="12048" y="19794"/>
                  </a:cubicBezTo>
                  <a:cubicBezTo>
                    <a:pt x="15594" y="18161"/>
                    <a:pt x="19141" y="14349"/>
                    <a:pt x="20108" y="10991"/>
                  </a:cubicBezTo>
                  <a:cubicBezTo>
                    <a:pt x="21075" y="7633"/>
                    <a:pt x="19463" y="4729"/>
                    <a:pt x="16723" y="3277"/>
                  </a:cubicBezTo>
                  <a:cubicBezTo>
                    <a:pt x="13982" y="1825"/>
                    <a:pt x="10114" y="1825"/>
                    <a:pt x="6245" y="18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2679700" y="4173080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61"/>
                    <a:pt x="0" y="12522"/>
                    <a:pt x="3600" y="16122"/>
                  </a:cubicBezTo>
                  <a:cubicBezTo>
                    <a:pt x="7200" y="19722"/>
                    <a:pt x="1440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740740" y="4239523"/>
              <a:ext cx="102387" cy="1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035" fill="norm" stroke="1" extrusionOk="0">
                  <a:moveTo>
                    <a:pt x="10657" y="4387"/>
                  </a:moveTo>
                  <a:cubicBezTo>
                    <a:pt x="8539" y="4387"/>
                    <a:pt x="6421" y="4387"/>
                    <a:pt x="4516" y="6322"/>
                  </a:cubicBezTo>
                  <a:cubicBezTo>
                    <a:pt x="2610" y="8256"/>
                    <a:pt x="916" y="12125"/>
                    <a:pt x="280" y="14865"/>
                  </a:cubicBezTo>
                  <a:cubicBezTo>
                    <a:pt x="-355" y="17605"/>
                    <a:pt x="69" y="19217"/>
                    <a:pt x="1763" y="20184"/>
                  </a:cubicBezTo>
                  <a:cubicBezTo>
                    <a:pt x="3457" y="21152"/>
                    <a:pt x="6421" y="21474"/>
                    <a:pt x="10021" y="20184"/>
                  </a:cubicBezTo>
                  <a:cubicBezTo>
                    <a:pt x="13621" y="18895"/>
                    <a:pt x="17857" y="15993"/>
                    <a:pt x="19551" y="12447"/>
                  </a:cubicBezTo>
                  <a:cubicBezTo>
                    <a:pt x="21245" y="8901"/>
                    <a:pt x="20398" y="4710"/>
                    <a:pt x="18916" y="2453"/>
                  </a:cubicBezTo>
                  <a:cubicBezTo>
                    <a:pt x="17433" y="196"/>
                    <a:pt x="15316" y="-126"/>
                    <a:pt x="13198" y="35"/>
                  </a:cubicBezTo>
                  <a:cubicBezTo>
                    <a:pt x="11080" y="196"/>
                    <a:pt x="8963" y="841"/>
                    <a:pt x="8116" y="2131"/>
                  </a:cubicBezTo>
                  <a:cubicBezTo>
                    <a:pt x="7269" y="3420"/>
                    <a:pt x="7692" y="5355"/>
                    <a:pt x="8116" y="72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899075" y="4217530"/>
              <a:ext cx="144574" cy="16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0876" fill="norm" stroke="1" extrusionOk="0">
                  <a:moveTo>
                    <a:pt x="10307" y="5465"/>
                  </a:moveTo>
                  <a:cubicBezTo>
                    <a:pt x="8807" y="4945"/>
                    <a:pt x="7307" y="4424"/>
                    <a:pt x="5357" y="5335"/>
                  </a:cubicBezTo>
                  <a:cubicBezTo>
                    <a:pt x="3407" y="6246"/>
                    <a:pt x="1007" y="8588"/>
                    <a:pt x="257" y="11190"/>
                  </a:cubicBezTo>
                  <a:cubicBezTo>
                    <a:pt x="-493" y="13793"/>
                    <a:pt x="407" y="16655"/>
                    <a:pt x="2807" y="18607"/>
                  </a:cubicBezTo>
                  <a:cubicBezTo>
                    <a:pt x="5207" y="20559"/>
                    <a:pt x="9107" y="21600"/>
                    <a:pt x="12557" y="20299"/>
                  </a:cubicBezTo>
                  <a:cubicBezTo>
                    <a:pt x="16007" y="18998"/>
                    <a:pt x="19007" y="15354"/>
                    <a:pt x="20057" y="11971"/>
                  </a:cubicBezTo>
                  <a:cubicBezTo>
                    <a:pt x="21107" y="8588"/>
                    <a:pt x="20207" y="5465"/>
                    <a:pt x="17807" y="3513"/>
                  </a:cubicBezTo>
                  <a:cubicBezTo>
                    <a:pt x="15407" y="1561"/>
                    <a:pt x="11507" y="781"/>
                    <a:pt x="760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499016" y="4058780"/>
              <a:ext cx="158835" cy="25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6" fill="norm" stroke="1" extrusionOk="0">
                  <a:moveTo>
                    <a:pt x="21327" y="1054"/>
                  </a:moveTo>
                  <a:cubicBezTo>
                    <a:pt x="20190" y="527"/>
                    <a:pt x="19053" y="0"/>
                    <a:pt x="16211" y="0"/>
                  </a:cubicBezTo>
                  <a:cubicBezTo>
                    <a:pt x="13369" y="0"/>
                    <a:pt x="8822" y="527"/>
                    <a:pt x="5838" y="1054"/>
                  </a:cubicBezTo>
                  <a:cubicBezTo>
                    <a:pt x="2853" y="1580"/>
                    <a:pt x="1432" y="2107"/>
                    <a:pt x="864" y="3249"/>
                  </a:cubicBezTo>
                  <a:cubicBezTo>
                    <a:pt x="295" y="4390"/>
                    <a:pt x="580" y="6146"/>
                    <a:pt x="722" y="7463"/>
                  </a:cubicBezTo>
                  <a:cubicBezTo>
                    <a:pt x="864" y="8780"/>
                    <a:pt x="864" y="9659"/>
                    <a:pt x="580" y="10537"/>
                  </a:cubicBezTo>
                  <a:cubicBezTo>
                    <a:pt x="295" y="11415"/>
                    <a:pt x="-273" y="12293"/>
                    <a:pt x="153" y="12644"/>
                  </a:cubicBezTo>
                  <a:cubicBezTo>
                    <a:pt x="580" y="12995"/>
                    <a:pt x="2001" y="12820"/>
                    <a:pt x="4274" y="12820"/>
                  </a:cubicBezTo>
                  <a:cubicBezTo>
                    <a:pt x="6548" y="12820"/>
                    <a:pt x="9674" y="12995"/>
                    <a:pt x="11806" y="13434"/>
                  </a:cubicBezTo>
                  <a:cubicBezTo>
                    <a:pt x="13938" y="13873"/>
                    <a:pt x="15074" y="14576"/>
                    <a:pt x="15643" y="15366"/>
                  </a:cubicBezTo>
                  <a:cubicBezTo>
                    <a:pt x="16211" y="16156"/>
                    <a:pt x="16211" y="17034"/>
                    <a:pt x="14790" y="18088"/>
                  </a:cubicBezTo>
                  <a:cubicBezTo>
                    <a:pt x="13369" y="19141"/>
                    <a:pt x="10527" y="20371"/>
                    <a:pt x="7827" y="20985"/>
                  </a:cubicBezTo>
                  <a:cubicBezTo>
                    <a:pt x="5127" y="21600"/>
                    <a:pt x="2569" y="21600"/>
                    <a:pt x="1716" y="21249"/>
                  </a:cubicBezTo>
                  <a:cubicBezTo>
                    <a:pt x="864" y="20898"/>
                    <a:pt x="1716" y="20195"/>
                    <a:pt x="3422" y="19580"/>
                  </a:cubicBezTo>
                  <a:cubicBezTo>
                    <a:pt x="5127" y="18966"/>
                    <a:pt x="7685" y="18439"/>
                    <a:pt x="10243" y="179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713598" y="4104749"/>
              <a:ext cx="168265" cy="17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0580" fill="norm" stroke="1" extrusionOk="0">
                  <a:moveTo>
                    <a:pt x="8656" y="5917"/>
                  </a:moveTo>
                  <a:cubicBezTo>
                    <a:pt x="8656" y="4138"/>
                    <a:pt x="8656" y="2359"/>
                    <a:pt x="8013" y="1216"/>
                  </a:cubicBezTo>
                  <a:cubicBezTo>
                    <a:pt x="7370" y="72"/>
                    <a:pt x="6085" y="-436"/>
                    <a:pt x="4542" y="453"/>
                  </a:cubicBezTo>
                  <a:cubicBezTo>
                    <a:pt x="2999" y="1343"/>
                    <a:pt x="1199" y="3630"/>
                    <a:pt x="427" y="7060"/>
                  </a:cubicBezTo>
                  <a:cubicBezTo>
                    <a:pt x="-344" y="10491"/>
                    <a:pt x="-87" y="15065"/>
                    <a:pt x="1327" y="17733"/>
                  </a:cubicBezTo>
                  <a:cubicBezTo>
                    <a:pt x="2742" y="20402"/>
                    <a:pt x="5313" y="21164"/>
                    <a:pt x="8656" y="20148"/>
                  </a:cubicBezTo>
                  <a:cubicBezTo>
                    <a:pt x="11999" y="19131"/>
                    <a:pt x="16113" y="16336"/>
                    <a:pt x="18427" y="13413"/>
                  </a:cubicBezTo>
                  <a:cubicBezTo>
                    <a:pt x="20742" y="10491"/>
                    <a:pt x="21256" y="7442"/>
                    <a:pt x="18942" y="5409"/>
                  </a:cubicBezTo>
                  <a:cubicBezTo>
                    <a:pt x="16627" y="3376"/>
                    <a:pt x="11485" y="2359"/>
                    <a:pt x="6342" y="1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416087" y="1745264"/>
              <a:ext cx="835376" cy="88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63" fill="norm" stroke="1" extrusionOk="0">
                  <a:moveTo>
                    <a:pt x="11375" y="973"/>
                  </a:moveTo>
                  <a:cubicBezTo>
                    <a:pt x="11320" y="717"/>
                    <a:pt x="11266" y="461"/>
                    <a:pt x="11075" y="282"/>
                  </a:cubicBezTo>
                  <a:cubicBezTo>
                    <a:pt x="10884" y="102"/>
                    <a:pt x="10557" y="0"/>
                    <a:pt x="9793" y="0"/>
                  </a:cubicBezTo>
                  <a:cubicBezTo>
                    <a:pt x="9030" y="0"/>
                    <a:pt x="7830" y="102"/>
                    <a:pt x="6684" y="409"/>
                  </a:cubicBezTo>
                  <a:cubicBezTo>
                    <a:pt x="5539" y="717"/>
                    <a:pt x="4448" y="1228"/>
                    <a:pt x="3411" y="2201"/>
                  </a:cubicBezTo>
                  <a:cubicBezTo>
                    <a:pt x="2375" y="3173"/>
                    <a:pt x="1393" y="4607"/>
                    <a:pt x="793" y="6117"/>
                  </a:cubicBezTo>
                  <a:cubicBezTo>
                    <a:pt x="193" y="7627"/>
                    <a:pt x="-25" y="9213"/>
                    <a:pt x="2" y="10800"/>
                  </a:cubicBezTo>
                  <a:cubicBezTo>
                    <a:pt x="30" y="12387"/>
                    <a:pt x="302" y="13973"/>
                    <a:pt x="875" y="15407"/>
                  </a:cubicBezTo>
                  <a:cubicBezTo>
                    <a:pt x="1448" y="16840"/>
                    <a:pt x="2320" y="18119"/>
                    <a:pt x="3384" y="19092"/>
                  </a:cubicBezTo>
                  <a:cubicBezTo>
                    <a:pt x="4448" y="20064"/>
                    <a:pt x="5702" y="20730"/>
                    <a:pt x="7284" y="21114"/>
                  </a:cubicBezTo>
                  <a:cubicBezTo>
                    <a:pt x="8866" y="21498"/>
                    <a:pt x="10775" y="21600"/>
                    <a:pt x="12602" y="21242"/>
                  </a:cubicBezTo>
                  <a:cubicBezTo>
                    <a:pt x="14430" y="20883"/>
                    <a:pt x="16175" y="20064"/>
                    <a:pt x="17511" y="18990"/>
                  </a:cubicBezTo>
                  <a:cubicBezTo>
                    <a:pt x="18848" y="17915"/>
                    <a:pt x="19775" y="16584"/>
                    <a:pt x="20430" y="15048"/>
                  </a:cubicBezTo>
                  <a:cubicBezTo>
                    <a:pt x="21084" y="13513"/>
                    <a:pt x="21466" y="11773"/>
                    <a:pt x="21520" y="10339"/>
                  </a:cubicBezTo>
                  <a:cubicBezTo>
                    <a:pt x="21575" y="8906"/>
                    <a:pt x="21302" y="7780"/>
                    <a:pt x="20593" y="6808"/>
                  </a:cubicBezTo>
                  <a:cubicBezTo>
                    <a:pt x="19884" y="5835"/>
                    <a:pt x="18739" y="5016"/>
                    <a:pt x="17511" y="4300"/>
                  </a:cubicBezTo>
                  <a:cubicBezTo>
                    <a:pt x="16284" y="3583"/>
                    <a:pt x="14975" y="2969"/>
                    <a:pt x="14184" y="2610"/>
                  </a:cubicBezTo>
                  <a:cubicBezTo>
                    <a:pt x="13393" y="2252"/>
                    <a:pt x="13120" y="2150"/>
                    <a:pt x="12848" y="20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956914" y="886643"/>
              <a:ext cx="847608" cy="86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9" fill="norm" stroke="1" extrusionOk="0">
                  <a:moveTo>
                    <a:pt x="20605" y="21424"/>
                  </a:moveTo>
                  <a:cubicBezTo>
                    <a:pt x="20927" y="21477"/>
                    <a:pt x="21250" y="21529"/>
                    <a:pt x="21411" y="21294"/>
                  </a:cubicBezTo>
                  <a:cubicBezTo>
                    <a:pt x="21572" y="21058"/>
                    <a:pt x="21572" y="20535"/>
                    <a:pt x="21250" y="19489"/>
                  </a:cubicBezTo>
                  <a:cubicBezTo>
                    <a:pt x="20927" y="18443"/>
                    <a:pt x="20282" y="16874"/>
                    <a:pt x="19450" y="15279"/>
                  </a:cubicBezTo>
                  <a:cubicBezTo>
                    <a:pt x="18617" y="13684"/>
                    <a:pt x="17596" y="12063"/>
                    <a:pt x="16306" y="10572"/>
                  </a:cubicBezTo>
                  <a:cubicBezTo>
                    <a:pt x="15017" y="9082"/>
                    <a:pt x="13459" y="7722"/>
                    <a:pt x="11847" y="6545"/>
                  </a:cubicBezTo>
                  <a:cubicBezTo>
                    <a:pt x="10235" y="5368"/>
                    <a:pt x="8569" y="4375"/>
                    <a:pt x="7145" y="3695"/>
                  </a:cubicBezTo>
                  <a:cubicBezTo>
                    <a:pt x="5721" y="3015"/>
                    <a:pt x="4539" y="2649"/>
                    <a:pt x="3653" y="2413"/>
                  </a:cubicBezTo>
                  <a:cubicBezTo>
                    <a:pt x="2766" y="2178"/>
                    <a:pt x="2175" y="2073"/>
                    <a:pt x="1665" y="2021"/>
                  </a:cubicBezTo>
                  <a:cubicBezTo>
                    <a:pt x="1154" y="1969"/>
                    <a:pt x="724" y="1969"/>
                    <a:pt x="563" y="2099"/>
                  </a:cubicBezTo>
                  <a:cubicBezTo>
                    <a:pt x="402" y="2230"/>
                    <a:pt x="509" y="2492"/>
                    <a:pt x="859" y="3302"/>
                  </a:cubicBezTo>
                  <a:cubicBezTo>
                    <a:pt x="1208" y="4113"/>
                    <a:pt x="1799" y="5473"/>
                    <a:pt x="2175" y="6310"/>
                  </a:cubicBezTo>
                  <a:cubicBezTo>
                    <a:pt x="2551" y="7146"/>
                    <a:pt x="2712" y="7460"/>
                    <a:pt x="2712" y="7486"/>
                  </a:cubicBezTo>
                  <a:cubicBezTo>
                    <a:pt x="2712" y="7513"/>
                    <a:pt x="2551" y="7251"/>
                    <a:pt x="2121" y="6388"/>
                  </a:cubicBezTo>
                  <a:cubicBezTo>
                    <a:pt x="1691" y="5525"/>
                    <a:pt x="993" y="4061"/>
                    <a:pt x="590" y="3198"/>
                  </a:cubicBezTo>
                  <a:cubicBezTo>
                    <a:pt x="187" y="2335"/>
                    <a:pt x="79" y="2073"/>
                    <a:pt x="26" y="1786"/>
                  </a:cubicBezTo>
                  <a:cubicBezTo>
                    <a:pt x="-28" y="1498"/>
                    <a:pt x="-28" y="1184"/>
                    <a:pt x="348" y="844"/>
                  </a:cubicBezTo>
                  <a:cubicBezTo>
                    <a:pt x="724" y="504"/>
                    <a:pt x="1476" y="138"/>
                    <a:pt x="2202" y="34"/>
                  </a:cubicBezTo>
                  <a:cubicBezTo>
                    <a:pt x="2927" y="-71"/>
                    <a:pt x="3626" y="86"/>
                    <a:pt x="4324" y="2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169193" y="730204"/>
              <a:ext cx="136526" cy="31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49" fill="norm" stroke="1" extrusionOk="0">
                  <a:moveTo>
                    <a:pt x="10677" y="2211"/>
                  </a:moveTo>
                  <a:cubicBezTo>
                    <a:pt x="8059" y="1927"/>
                    <a:pt x="5441" y="1642"/>
                    <a:pt x="3641" y="2069"/>
                  </a:cubicBezTo>
                  <a:cubicBezTo>
                    <a:pt x="1841" y="2495"/>
                    <a:pt x="859" y="3632"/>
                    <a:pt x="368" y="6190"/>
                  </a:cubicBezTo>
                  <a:cubicBezTo>
                    <a:pt x="-123" y="8748"/>
                    <a:pt x="-123" y="12727"/>
                    <a:pt x="368" y="15142"/>
                  </a:cubicBezTo>
                  <a:cubicBezTo>
                    <a:pt x="859" y="17558"/>
                    <a:pt x="1841" y="18411"/>
                    <a:pt x="2986" y="19192"/>
                  </a:cubicBezTo>
                  <a:cubicBezTo>
                    <a:pt x="4132" y="19974"/>
                    <a:pt x="5441" y="20684"/>
                    <a:pt x="7077" y="21040"/>
                  </a:cubicBezTo>
                  <a:cubicBezTo>
                    <a:pt x="8713" y="21395"/>
                    <a:pt x="10677" y="21395"/>
                    <a:pt x="13132" y="20258"/>
                  </a:cubicBezTo>
                  <a:cubicBezTo>
                    <a:pt x="15586" y="19121"/>
                    <a:pt x="18532" y="16848"/>
                    <a:pt x="20004" y="14361"/>
                  </a:cubicBezTo>
                  <a:cubicBezTo>
                    <a:pt x="21477" y="11874"/>
                    <a:pt x="21477" y="9174"/>
                    <a:pt x="20004" y="6758"/>
                  </a:cubicBezTo>
                  <a:cubicBezTo>
                    <a:pt x="18532" y="4342"/>
                    <a:pt x="15586" y="2211"/>
                    <a:pt x="13132" y="1074"/>
                  </a:cubicBezTo>
                  <a:cubicBezTo>
                    <a:pt x="10677" y="-63"/>
                    <a:pt x="8713" y="-205"/>
                    <a:pt x="8059" y="221"/>
                  </a:cubicBezTo>
                  <a:cubicBezTo>
                    <a:pt x="7404" y="648"/>
                    <a:pt x="8059" y="1642"/>
                    <a:pt x="8713" y="26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403350" y="909180"/>
              <a:ext cx="698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6092"/>
                    <a:pt x="10473" y="12185"/>
                    <a:pt x="14073" y="15785"/>
                  </a:cubicBezTo>
                  <a:cubicBezTo>
                    <a:pt x="17673" y="19385"/>
                    <a:pt x="19636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485900" y="858380"/>
              <a:ext cx="952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629"/>
                    <a:pt x="5760" y="9257"/>
                    <a:pt x="9360" y="12857"/>
                  </a:cubicBezTo>
                  <a:cubicBezTo>
                    <a:pt x="12960" y="16457"/>
                    <a:pt x="1728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603786" y="1748758"/>
              <a:ext cx="742155" cy="64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68" fill="norm" stroke="1" extrusionOk="0">
                  <a:moveTo>
                    <a:pt x="10741" y="3310"/>
                  </a:moveTo>
                  <a:cubicBezTo>
                    <a:pt x="10741" y="2961"/>
                    <a:pt x="10741" y="2611"/>
                    <a:pt x="10803" y="2122"/>
                  </a:cubicBezTo>
                  <a:cubicBezTo>
                    <a:pt x="10864" y="1633"/>
                    <a:pt x="10986" y="1003"/>
                    <a:pt x="10741" y="654"/>
                  </a:cubicBezTo>
                  <a:cubicBezTo>
                    <a:pt x="10497" y="304"/>
                    <a:pt x="9885" y="235"/>
                    <a:pt x="8967" y="130"/>
                  </a:cubicBezTo>
                  <a:cubicBezTo>
                    <a:pt x="8049" y="25"/>
                    <a:pt x="6825" y="-115"/>
                    <a:pt x="5724" y="165"/>
                  </a:cubicBezTo>
                  <a:cubicBezTo>
                    <a:pt x="4622" y="444"/>
                    <a:pt x="3643" y="1143"/>
                    <a:pt x="2787" y="2192"/>
                  </a:cubicBezTo>
                  <a:cubicBezTo>
                    <a:pt x="1930" y="3240"/>
                    <a:pt x="1196" y="4638"/>
                    <a:pt x="706" y="6491"/>
                  </a:cubicBezTo>
                  <a:cubicBezTo>
                    <a:pt x="217" y="8343"/>
                    <a:pt x="-28" y="10650"/>
                    <a:pt x="3" y="12852"/>
                  </a:cubicBezTo>
                  <a:cubicBezTo>
                    <a:pt x="33" y="15054"/>
                    <a:pt x="339" y="17151"/>
                    <a:pt x="1165" y="18549"/>
                  </a:cubicBezTo>
                  <a:cubicBezTo>
                    <a:pt x="1991" y="19947"/>
                    <a:pt x="3337" y="20646"/>
                    <a:pt x="5204" y="21031"/>
                  </a:cubicBezTo>
                  <a:cubicBezTo>
                    <a:pt x="7070" y="21415"/>
                    <a:pt x="9456" y="21485"/>
                    <a:pt x="11567" y="21170"/>
                  </a:cubicBezTo>
                  <a:cubicBezTo>
                    <a:pt x="13679" y="20856"/>
                    <a:pt x="15514" y="20157"/>
                    <a:pt x="17075" y="18934"/>
                  </a:cubicBezTo>
                  <a:cubicBezTo>
                    <a:pt x="18635" y="17710"/>
                    <a:pt x="19920" y="15963"/>
                    <a:pt x="20654" y="14145"/>
                  </a:cubicBezTo>
                  <a:cubicBezTo>
                    <a:pt x="21388" y="12328"/>
                    <a:pt x="21572" y="10440"/>
                    <a:pt x="21388" y="8728"/>
                  </a:cubicBezTo>
                  <a:cubicBezTo>
                    <a:pt x="21205" y="7015"/>
                    <a:pt x="20654" y="5477"/>
                    <a:pt x="19645" y="4184"/>
                  </a:cubicBezTo>
                  <a:cubicBezTo>
                    <a:pt x="18635" y="2891"/>
                    <a:pt x="17166" y="1842"/>
                    <a:pt x="15453" y="1423"/>
                  </a:cubicBezTo>
                  <a:cubicBezTo>
                    <a:pt x="13740" y="1003"/>
                    <a:pt x="11782" y="1213"/>
                    <a:pt x="9824" y="1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689043" y="703901"/>
              <a:ext cx="152957" cy="103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55" fill="norm" stroke="1" extrusionOk="0">
                  <a:moveTo>
                    <a:pt x="16056" y="21555"/>
                  </a:moveTo>
                  <a:cubicBezTo>
                    <a:pt x="15760" y="20493"/>
                    <a:pt x="15464" y="19430"/>
                    <a:pt x="15168" y="18191"/>
                  </a:cubicBezTo>
                  <a:cubicBezTo>
                    <a:pt x="14872" y="16952"/>
                    <a:pt x="14577" y="15535"/>
                    <a:pt x="14133" y="14030"/>
                  </a:cubicBezTo>
                  <a:cubicBezTo>
                    <a:pt x="13689" y="12525"/>
                    <a:pt x="13097" y="10932"/>
                    <a:pt x="12653" y="9427"/>
                  </a:cubicBezTo>
                  <a:cubicBezTo>
                    <a:pt x="12209" y="7922"/>
                    <a:pt x="11914" y="6506"/>
                    <a:pt x="11914" y="5200"/>
                  </a:cubicBezTo>
                  <a:cubicBezTo>
                    <a:pt x="11914" y="3894"/>
                    <a:pt x="12209" y="2699"/>
                    <a:pt x="12505" y="1991"/>
                  </a:cubicBezTo>
                  <a:cubicBezTo>
                    <a:pt x="12801" y="1283"/>
                    <a:pt x="13097" y="1062"/>
                    <a:pt x="13245" y="818"/>
                  </a:cubicBezTo>
                  <a:cubicBezTo>
                    <a:pt x="13393" y="575"/>
                    <a:pt x="13393" y="309"/>
                    <a:pt x="12949" y="287"/>
                  </a:cubicBezTo>
                  <a:cubicBezTo>
                    <a:pt x="12505" y="265"/>
                    <a:pt x="11618" y="486"/>
                    <a:pt x="9990" y="951"/>
                  </a:cubicBezTo>
                  <a:cubicBezTo>
                    <a:pt x="8363" y="1416"/>
                    <a:pt x="5996" y="2124"/>
                    <a:pt x="4368" y="2566"/>
                  </a:cubicBezTo>
                  <a:cubicBezTo>
                    <a:pt x="2741" y="3009"/>
                    <a:pt x="1853" y="3186"/>
                    <a:pt x="1114" y="3164"/>
                  </a:cubicBezTo>
                  <a:cubicBezTo>
                    <a:pt x="374" y="3142"/>
                    <a:pt x="-218" y="2921"/>
                    <a:pt x="78" y="2544"/>
                  </a:cubicBezTo>
                  <a:cubicBezTo>
                    <a:pt x="374" y="2168"/>
                    <a:pt x="1557" y="1637"/>
                    <a:pt x="3333" y="1194"/>
                  </a:cubicBezTo>
                  <a:cubicBezTo>
                    <a:pt x="5108" y="752"/>
                    <a:pt x="7475" y="398"/>
                    <a:pt x="9398" y="198"/>
                  </a:cubicBezTo>
                  <a:cubicBezTo>
                    <a:pt x="11322" y="-1"/>
                    <a:pt x="12801" y="-45"/>
                    <a:pt x="14133" y="44"/>
                  </a:cubicBezTo>
                  <a:cubicBezTo>
                    <a:pt x="15464" y="132"/>
                    <a:pt x="16648" y="353"/>
                    <a:pt x="17831" y="796"/>
                  </a:cubicBezTo>
                  <a:cubicBezTo>
                    <a:pt x="19015" y="1239"/>
                    <a:pt x="20198" y="1903"/>
                    <a:pt x="21382" y="2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883184" y="116954"/>
              <a:ext cx="145178" cy="27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124" fill="norm" stroke="1" extrusionOk="0">
                  <a:moveTo>
                    <a:pt x="11422" y="3838"/>
                  </a:moveTo>
                  <a:cubicBezTo>
                    <a:pt x="9292" y="3179"/>
                    <a:pt x="7162" y="2519"/>
                    <a:pt x="5641" y="2519"/>
                  </a:cubicBezTo>
                  <a:cubicBezTo>
                    <a:pt x="4120" y="2519"/>
                    <a:pt x="3207" y="3179"/>
                    <a:pt x="2143" y="5570"/>
                  </a:cubicBezTo>
                  <a:cubicBezTo>
                    <a:pt x="1078" y="7960"/>
                    <a:pt x="-139" y="12083"/>
                    <a:pt x="13" y="15050"/>
                  </a:cubicBezTo>
                  <a:cubicBezTo>
                    <a:pt x="165" y="18018"/>
                    <a:pt x="1686" y="19832"/>
                    <a:pt x="4120" y="20657"/>
                  </a:cubicBezTo>
                  <a:cubicBezTo>
                    <a:pt x="6554" y="21481"/>
                    <a:pt x="9900" y="21316"/>
                    <a:pt x="13095" y="19337"/>
                  </a:cubicBezTo>
                  <a:cubicBezTo>
                    <a:pt x="16289" y="17359"/>
                    <a:pt x="19331" y="13566"/>
                    <a:pt x="20396" y="10351"/>
                  </a:cubicBezTo>
                  <a:cubicBezTo>
                    <a:pt x="21461" y="7136"/>
                    <a:pt x="20548" y="4498"/>
                    <a:pt x="19331" y="2849"/>
                  </a:cubicBezTo>
                  <a:cubicBezTo>
                    <a:pt x="18115" y="1200"/>
                    <a:pt x="16593" y="541"/>
                    <a:pt x="14616" y="211"/>
                  </a:cubicBezTo>
                  <a:cubicBezTo>
                    <a:pt x="12638" y="-119"/>
                    <a:pt x="10205" y="-119"/>
                    <a:pt x="8988" y="623"/>
                  </a:cubicBezTo>
                  <a:cubicBezTo>
                    <a:pt x="7771" y="1365"/>
                    <a:pt x="7771" y="2849"/>
                    <a:pt x="7771" y="4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102350" y="299580"/>
              <a:ext cx="31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6178550" y="243026"/>
              <a:ext cx="222250" cy="18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4399"/>
                  </a:moveTo>
                  <a:cubicBezTo>
                    <a:pt x="206" y="3158"/>
                    <a:pt x="411" y="1916"/>
                    <a:pt x="1029" y="1171"/>
                  </a:cubicBezTo>
                  <a:cubicBezTo>
                    <a:pt x="1646" y="427"/>
                    <a:pt x="2674" y="178"/>
                    <a:pt x="3703" y="54"/>
                  </a:cubicBezTo>
                  <a:cubicBezTo>
                    <a:pt x="4731" y="-70"/>
                    <a:pt x="5760" y="-70"/>
                    <a:pt x="6583" y="1047"/>
                  </a:cubicBezTo>
                  <a:cubicBezTo>
                    <a:pt x="7406" y="2164"/>
                    <a:pt x="8023" y="4399"/>
                    <a:pt x="7714" y="7378"/>
                  </a:cubicBezTo>
                  <a:cubicBezTo>
                    <a:pt x="7406" y="10358"/>
                    <a:pt x="6171" y="14082"/>
                    <a:pt x="5451" y="16564"/>
                  </a:cubicBezTo>
                  <a:cubicBezTo>
                    <a:pt x="4731" y="19047"/>
                    <a:pt x="4526" y="20289"/>
                    <a:pt x="5040" y="20909"/>
                  </a:cubicBezTo>
                  <a:cubicBezTo>
                    <a:pt x="5554" y="21530"/>
                    <a:pt x="6789" y="21530"/>
                    <a:pt x="9566" y="20661"/>
                  </a:cubicBezTo>
                  <a:cubicBezTo>
                    <a:pt x="12343" y="19792"/>
                    <a:pt x="16663" y="18054"/>
                    <a:pt x="18926" y="17061"/>
                  </a:cubicBezTo>
                  <a:cubicBezTo>
                    <a:pt x="21189" y="16068"/>
                    <a:pt x="21394" y="15820"/>
                    <a:pt x="21600" y="15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510366" y="3976230"/>
              <a:ext cx="692965" cy="63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58" fill="norm" stroke="1" extrusionOk="0">
                  <a:moveTo>
                    <a:pt x="11877" y="428"/>
                  </a:moveTo>
                  <a:cubicBezTo>
                    <a:pt x="10311" y="214"/>
                    <a:pt x="8744" y="0"/>
                    <a:pt x="7439" y="0"/>
                  </a:cubicBezTo>
                  <a:cubicBezTo>
                    <a:pt x="6134" y="0"/>
                    <a:pt x="5090" y="214"/>
                    <a:pt x="4046" y="962"/>
                  </a:cubicBezTo>
                  <a:cubicBezTo>
                    <a:pt x="3002" y="1711"/>
                    <a:pt x="1958" y="2994"/>
                    <a:pt x="1207" y="4776"/>
                  </a:cubicBezTo>
                  <a:cubicBezTo>
                    <a:pt x="457" y="6558"/>
                    <a:pt x="0" y="8840"/>
                    <a:pt x="0" y="11121"/>
                  </a:cubicBezTo>
                  <a:cubicBezTo>
                    <a:pt x="0" y="13402"/>
                    <a:pt x="457" y="15683"/>
                    <a:pt x="1403" y="17430"/>
                  </a:cubicBezTo>
                  <a:cubicBezTo>
                    <a:pt x="2349" y="19176"/>
                    <a:pt x="3785" y="20388"/>
                    <a:pt x="5351" y="20994"/>
                  </a:cubicBezTo>
                  <a:cubicBezTo>
                    <a:pt x="6917" y="21600"/>
                    <a:pt x="8614" y="21600"/>
                    <a:pt x="10539" y="21065"/>
                  </a:cubicBezTo>
                  <a:cubicBezTo>
                    <a:pt x="12464" y="20531"/>
                    <a:pt x="14618" y="19461"/>
                    <a:pt x="16347" y="18285"/>
                  </a:cubicBezTo>
                  <a:cubicBezTo>
                    <a:pt x="18076" y="17109"/>
                    <a:pt x="19381" y="15826"/>
                    <a:pt x="20262" y="14257"/>
                  </a:cubicBezTo>
                  <a:cubicBezTo>
                    <a:pt x="21143" y="12689"/>
                    <a:pt x="21600" y="10836"/>
                    <a:pt x="21241" y="8982"/>
                  </a:cubicBezTo>
                  <a:cubicBezTo>
                    <a:pt x="20882" y="7129"/>
                    <a:pt x="19708" y="5275"/>
                    <a:pt x="18435" y="3850"/>
                  </a:cubicBezTo>
                  <a:cubicBezTo>
                    <a:pt x="17163" y="2424"/>
                    <a:pt x="15792" y="1426"/>
                    <a:pt x="14356" y="998"/>
                  </a:cubicBezTo>
                  <a:cubicBezTo>
                    <a:pt x="12921" y="570"/>
                    <a:pt x="11420" y="713"/>
                    <a:pt x="9919" y="8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809242" y="4268801"/>
              <a:ext cx="732875" cy="11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71" fill="norm" stroke="1" extrusionOk="0">
                  <a:moveTo>
                    <a:pt x="19939" y="4800"/>
                  </a:moveTo>
                  <a:cubicBezTo>
                    <a:pt x="20250" y="4800"/>
                    <a:pt x="20560" y="4800"/>
                    <a:pt x="20870" y="3984"/>
                  </a:cubicBezTo>
                  <a:cubicBezTo>
                    <a:pt x="21181" y="3169"/>
                    <a:pt x="21491" y="1539"/>
                    <a:pt x="21491" y="724"/>
                  </a:cubicBezTo>
                  <a:cubicBezTo>
                    <a:pt x="21491" y="-91"/>
                    <a:pt x="21181" y="-91"/>
                    <a:pt x="19939" y="113"/>
                  </a:cubicBezTo>
                  <a:cubicBezTo>
                    <a:pt x="18698" y="317"/>
                    <a:pt x="16525" y="724"/>
                    <a:pt x="14353" y="1947"/>
                  </a:cubicBezTo>
                  <a:cubicBezTo>
                    <a:pt x="12181" y="3169"/>
                    <a:pt x="10008" y="5207"/>
                    <a:pt x="8053" y="7449"/>
                  </a:cubicBezTo>
                  <a:cubicBezTo>
                    <a:pt x="6098" y="9690"/>
                    <a:pt x="4360" y="12135"/>
                    <a:pt x="3119" y="13969"/>
                  </a:cubicBezTo>
                  <a:cubicBezTo>
                    <a:pt x="1877" y="15803"/>
                    <a:pt x="1132" y="17026"/>
                    <a:pt x="636" y="18249"/>
                  </a:cubicBezTo>
                  <a:cubicBezTo>
                    <a:pt x="139" y="19471"/>
                    <a:pt x="-109" y="20694"/>
                    <a:pt x="46" y="21101"/>
                  </a:cubicBezTo>
                  <a:cubicBezTo>
                    <a:pt x="201" y="21509"/>
                    <a:pt x="760" y="21101"/>
                    <a:pt x="1319" y="206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839216" y="4253798"/>
              <a:ext cx="154684" cy="19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68" fill="norm" stroke="1" extrusionOk="0">
                  <a:moveTo>
                    <a:pt x="21331" y="2989"/>
                  </a:moveTo>
                  <a:cubicBezTo>
                    <a:pt x="20455" y="1827"/>
                    <a:pt x="19580" y="666"/>
                    <a:pt x="18412" y="202"/>
                  </a:cubicBezTo>
                  <a:cubicBezTo>
                    <a:pt x="17245" y="-263"/>
                    <a:pt x="15785" y="-31"/>
                    <a:pt x="12720" y="2060"/>
                  </a:cubicBezTo>
                  <a:cubicBezTo>
                    <a:pt x="9655" y="4150"/>
                    <a:pt x="4985" y="8098"/>
                    <a:pt x="2504" y="10653"/>
                  </a:cubicBezTo>
                  <a:cubicBezTo>
                    <a:pt x="23" y="13208"/>
                    <a:pt x="-269" y="14369"/>
                    <a:pt x="169" y="15995"/>
                  </a:cubicBezTo>
                  <a:cubicBezTo>
                    <a:pt x="607" y="17621"/>
                    <a:pt x="1774" y="19711"/>
                    <a:pt x="5277" y="20524"/>
                  </a:cubicBezTo>
                  <a:cubicBezTo>
                    <a:pt x="8780" y="21337"/>
                    <a:pt x="14617" y="20872"/>
                    <a:pt x="20455" y="20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54206" y="4182204"/>
              <a:ext cx="182846" cy="28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992" fill="norm" stroke="1" extrusionOk="0">
                  <a:moveTo>
                    <a:pt x="12910" y="3038"/>
                  </a:moveTo>
                  <a:cubicBezTo>
                    <a:pt x="11453" y="2112"/>
                    <a:pt x="9997" y="1187"/>
                    <a:pt x="8662" y="724"/>
                  </a:cubicBezTo>
                  <a:cubicBezTo>
                    <a:pt x="7328" y="261"/>
                    <a:pt x="6114" y="261"/>
                    <a:pt x="4901" y="955"/>
                  </a:cubicBezTo>
                  <a:cubicBezTo>
                    <a:pt x="3687" y="1649"/>
                    <a:pt x="2474" y="3038"/>
                    <a:pt x="1503" y="5352"/>
                  </a:cubicBezTo>
                  <a:cubicBezTo>
                    <a:pt x="532" y="7667"/>
                    <a:pt x="-196" y="10907"/>
                    <a:pt x="47" y="13529"/>
                  </a:cubicBezTo>
                  <a:cubicBezTo>
                    <a:pt x="289" y="16152"/>
                    <a:pt x="1503" y="18158"/>
                    <a:pt x="3566" y="19469"/>
                  </a:cubicBezTo>
                  <a:cubicBezTo>
                    <a:pt x="5629" y="20781"/>
                    <a:pt x="8541" y="21398"/>
                    <a:pt x="11696" y="20704"/>
                  </a:cubicBezTo>
                  <a:cubicBezTo>
                    <a:pt x="14851" y="20009"/>
                    <a:pt x="18249" y="18004"/>
                    <a:pt x="19826" y="15149"/>
                  </a:cubicBezTo>
                  <a:cubicBezTo>
                    <a:pt x="21404" y="12295"/>
                    <a:pt x="21161" y="8592"/>
                    <a:pt x="20191" y="5892"/>
                  </a:cubicBezTo>
                  <a:cubicBezTo>
                    <a:pt x="19220" y="3192"/>
                    <a:pt x="17521" y="1495"/>
                    <a:pt x="15822" y="647"/>
                  </a:cubicBezTo>
                  <a:cubicBezTo>
                    <a:pt x="14123" y="-202"/>
                    <a:pt x="12424" y="-202"/>
                    <a:pt x="10725" y="569"/>
                  </a:cubicBezTo>
                  <a:cubicBezTo>
                    <a:pt x="9026" y="1341"/>
                    <a:pt x="7328" y="2884"/>
                    <a:pt x="5629" y="4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193800" y="4320882"/>
              <a:ext cx="196850" cy="14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3498"/>
                  </a:moveTo>
                  <a:cubicBezTo>
                    <a:pt x="697" y="2245"/>
                    <a:pt x="1394" y="993"/>
                    <a:pt x="2439" y="367"/>
                  </a:cubicBezTo>
                  <a:cubicBezTo>
                    <a:pt x="3484" y="-259"/>
                    <a:pt x="4877" y="-259"/>
                    <a:pt x="5923" y="1776"/>
                  </a:cubicBezTo>
                  <a:cubicBezTo>
                    <a:pt x="6968" y="3811"/>
                    <a:pt x="7665" y="7880"/>
                    <a:pt x="7665" y="10854"/>
                  </a:cubicBezTo>
                  <a:cubicBezTo>
                    <a:pt x="7665" y="13828"/>
                    <a:pt x="6968" y="15706"/>
                    <a:pt x="6271" y="17271"/>
                  </a:cubicBezTo>
                  <a:cubicBezTo>
                    <a:pt x="5574" y="18837"/>
                    <a:pt x="4877" y="20089"/>
                    <a:pt x="5226" y="20715"/>
                  </a:cubicBezTo>
                  <a:cubicBezTo>
                    <a:pt x="5574" y="21341"/>
                    <a:pt x="6968" y="21341"/>
                    <a:pt x="9871" y="19776"/>
                  </a:cubicBezTo>
                  <a:cubicBezTo>
                    <a:pt x="12774" y="18211"/>
                    <a:pt x="17187" y="15080"/>
                    <a:pt x="21600" y="11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416050" y="4274680"/>
              <a:ext cx="762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2323"/>
                    <a:pt x="1200" y="4645"/>
                    <a:pt x="4800" y="8245"/>
                  </a:cubicBezTo>
                  <a:cubicBezTo>
                    <a:pt x="8400" y="11845"/>
                    <a:pt x="15000" y="16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325333" y="3870895"/>
              <a:ext cx="769195" cy="65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81" fill="norm" stroke="1" extrusionOk="0">
                  <a:moveTo>
                    <a:pt x="15249" y="3479"/>
                  </a:moveTo>
                  <a:cubicBezTo>
                    <a:pt x="15367" y="3130"/>
                    <a:pt x="15485" y="2780"/>
                    <a:pt x="15544" y="2431"/>
                  </a:cubicBezTo>
                  <a:cubicBezTo>
                    <a:pt x="15603" y="2081"/>
                    <a:pt x="15603" y="1731"/>
                    <a:pt x="15220" y="1312"/>
                  </a:cubicBezTo>
                  <a:cubicBezTo>
                    <a:pt x="14837" y="893"/>
                    <a:pt x="14072" y="403"/>
                    <a:pt x="12836" y="159"/>
                  </a:cubicBezTo>
                  <a:cubicBezTo>
                    <a:pt x="11600" y="-86"/>
                    <a:pt x="9894" y="-86"/>
                    <a:pt x="8334" y="438"/>
                  </a:cubicBezTo>
                  <a:cubicBezTo>
                    <a:pt x="6774" y="963"/>
                    <a:pt x="5362" y="2011"/>
                    <a:pt x="4126" y="3095"/>
                  </a:cubicBezTo>
                  <a:cubicBezTo>
                    <a:pt x="2890" y="4178"/>
                    <a:pt x="1830" y="5297"/>
                    <a:pt x="1095" y="6520"/>
                  </a:cubicBezTo>
                  <a:cubicBezTo>
                    <a:pt x="359" y="7743"/>
                    <a:pt x="-53" y="9071"/>
                    <a:pt x="6" y="10749"/>
                  </a:cubicBezTo>
                  <a:cubicBezTo>
                    <a:pt x="65" y="12427"/>
                    <a:pt x="594" y="14454"/>
                    <a:pt x="1507" y="16166"/>
                  </a:cubicBezTo>
                  <a:cubicBezTo>
                    <a:pt x="2419" y="17879"/>
                    <a:pt x="3714" y="19277"/>
                    <a:pt x="5421" y="20186"/>
                  </a:cubicBezTo>
                  <a:cubicBezTo>
                    <a:pt x="7127" y="21095"/>
                    <a:pt x="9246" y="21514"/>
                    <a:pt x="11247" y="21479"/>
                  </a:cubicBezTo>
                  <a:cubicBezTo>
                    <a:pt x="13248" y="21444"/>
                    <a:pt x="15132" y="20955"/>
                    <a:pt x="16809" y="19871"/>
                  </a:cubicBezTo>
                  <a:cubicBezTo>
                    <a:pt x="18487" y="18788"/>
                    <a:pt x="19958" y="17110"/>
                    <a:pt x="20723" y="15118"/>
                  </a:cubicBezTo>
                  <a:cubicBezTo>
                    <a:pt x="21488" y="13126"/>
                    <a:pt x="21547" y="10819"/>
                    <a:pt x="21135" y="8792"/>
                  </a:cubicBezTo>
                  <a:cubicBezTo>
                    <a:pt x="20723" y="6764"/>
                    <a:pt x="19840" y="5017"/>
                    <a:pt x="18575" y="3864"/>
                  </a:cubicBezTo>
                  <a:cubicBezTo>
                    <a:pt x="17309" y="2710"/>
                    <a:pt x="15661" y="2151"/>
                    <a:pt x="14484" y="2011"/>
                  </a:cubicBezTo>
                  <a:cubicBezTo>
                    <a:pt x="13307" y="1871"/>
                    <a:pt x="12601" y="2151"/>
                    <a:pt x="12101" y="2640"/>
                  </a:cubicBezTo>
                  <a:cubicBezTo>
                    <a:pt x="11600" y="3130"/>
                    <a:pt x="11306" y="3829"/>
                    <a:pt x="11012" y="4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768849" y="4376280"/>
              <a:ext cx="787401" cy="192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21600" y="0"/>
                  </a:moveTo>
                  <a:cubicBezTo>
                    <a:pt x="21310" y="665"/>
                    <a:pt x="21019" y="1331"/>
                    <a:pt x="20671" y="1984"/>
                  </a:cubicBezTo>
                  <a:cubicBezTo>
                    <a:pt x="20323" y="2638"/>
                    <a:pt x="19916" y="3279"/>
                    <a:pt x="19335" y="4028"/>
                  </a:cubicBezTo>
                  <a:cubicBezTo>
                    <a:pt x="18755" y="4776"/>
                    <a:pt x="18000" y="5632"/>
                    <a:pt x="17245" y="6463"/>
                  </a:cubicBezTo>
                  <a:cubicBezTo>
                    <a:pt x="16490" y="7295"/>
                    <a:pt x="15735" y="8103"/>
                    <a:pt x="15010" y="8935"/>
                  </a:cubicBezTo>
                  <a:cubicBezTo>
                    <a:pt x="14284" y="9766"/>
                    <a:pt x="13587" y="10622"/>
                    <a:pt x="12861" y="11453"/>
                  </a:cubicBezTo>
                  <a:cubicBezTo>
                    <a:pt x="12135" y="12285"/>
                    <a:pt x="11381" y="13093"/>
                    <a:pt x="10626" y="13889"/>
                  </a:cubicBezTo>
                  <a:cubicBezTo>
                    <a:pt x="9871" y="14685"/>
                    <a:pt x="9116" y="15469"/>
                    <a:pt x="8332" y="16206"/>
                  </a:cubicBezTo>
                  <a:cubicBezTo>
                    <a:pt x="7548" y="16943"/>
                    <a:pt x="6735" y="17632"/>
                    <a:pt x="5923" y="18297"/>
                  </a:cubicBezTo>
                  <a:cubicBezTo>
                    <a:pt x="5110" y="18962"/>
                    <a:pt x="4297" y="19604"/>
                    <a:pt x="3600" y="20103"/>
                  </a:cubicBezTo>
                  <a:cubicBezTo>
                    <a:pt x="2903" y="20602"/>
                    <a:pt x="2323" y="20958"/>
                    <a:pt x="1858" y="21208"/>
                  </a:cubicBezTo>
                  <a:cubicBezTo>
                    <a:pt x="1394" y="21457"/>
                    <a:pt x="1045" y="21600"/>
                    <a:pt x="755" y="21564"/>
                  </a:cubicBezTo>
                  <a:cubicBezTo>
                    <a:pt x="465" y="21529"/>
                    <a:pt x="232" y="21315"/>
                    <a:pt x="0" y="211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673599" y="6186030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5600"/>
                    <a:pt x="4431" y="11200"/>
                    <a:pt x="8031" y="14800"/>
                  </a:cubicBezTo>
                  <a:cubicBezTo>
                    <a:pt x="11631" y="18400"/>
                    <a:pt x="16615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730749" y="6205080"/>
              <a:ext cx="234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24" y="3900"/>
                    <a:pt x="12649" y="7800"/>
                    <a:pt x="9049" y="11400"/>
                  </a:cubicBezTo>
                  <a:cubicBezTo>
                    <a:pt x="5449" y="15000"/>
                    <a:pt x="2724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722197" y="6478130"/>
              <a:ext cx="264984" cy="30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94" fill="norm" stroke="1" extrusionOk="0">
                  <a:moveTo>
                    <a:pt x="14239" y="0"/>
                  </a:moveTo>
                  <a:cubicBezTo>
                    <a:pt x="12397" y="149"/>
                    <a:pt x="10555" y="298"/>
                    <a:pt x="8546" y="1713"/>
                  </a:cubicBezTo>
                  <a:cubicBezTo>
                    <a:pt x="6537" y="3128"/>
                    <a:pt x="4360" y="5810"/>
                    <a:pt x="2853" y="8863"/>
                  </a:cubicBezTo>
                  <a:cubicBezTo>
                    <a:pt x="1346" y="11917"/>
                    <a:pt x="509" y="15343"/>
                    <a:pt x="174" y="17429"/>
                  </a:cubicBezTo>
                  <a:cubicBezTo>
                    <a:pt x="-161" y="19514"/>
                    <a:pt x="6" y="20259"/>
                    <a:pt x="509" y="20781"/>
                  </a:cubicBezTo>
                  <a:cubicBezTo>
                    <a:pt x="1011" y="21302"/>
                    <a:pt x="1848" y="21600"/>
                    <a:pt x="4192" y="21228"/>
                  </a:cubicBezTo>
                  <a:cubicBezTo>
                    <a:pt x="6537" y="20855"/>
                    <a:pt x="10388" y="19812"/>
                    <a:pt x="13569" y="17876"/>
                  </a:cubicBezTo>
                  <a:cubicBezTo>
                    <a:pt x="16751" y="15939"/>
                    <a:pt x="19262" y="13109"/>
                    <a:pt x="20351" y="10800"/>
                  </a:cubicBezTo>
                  <a:cubicBezTo>
                    <a:pt x="21439" y="8491"/>
                    <a:pt x="21104" y="6703"/>
                    <a:pt x="19095" y="5214"/>
                  </a:cubicBezTo>
                  <a:cubicBezTo>
                    <a:pt x="17086" y="3724"/>
                    <a:pt x="13402" y="2532"/>
                    <a:pt x="10806" y="2830"/>
                  </a:cubicBezTo>
                  <a:cubicBezTo>
                    <a:pt x="8211" y="3128"/>
                    <a:pt x="6704" y="4916"/>
                    <a:pt x="5197" y="6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972050" y="6744780"/>
              <a:ext cx="184150" cy="12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0" y="1089"/>
                  </a:moveTo>
                  <a:cubicBezTo>
                    <a:pt x="1241" y="369"/>
                    <a:pt x="2483" y="-351"/>
                    <a:pt x="4097" y="189"/>
                  </a:cubicBezTo>
                  <a:cubicBezTo>
                    <a:pt x="5710" y="729"/>
                    <a:pt x="7697" y="2529"/>
                    <a:pt x="8317" y="5049"/>
                  </a:cubicBezTo>
                  <a:cubicBezTo>
                    <a:pt x="8938" y="7569"/>
                    <a:pt x="8193" y="10809"/>
                    <a:pt x="7076" y="13509"/>
                  </a:cubicBezTo>
                  <a:cubicBezTo>
                    <a:pt x="5959" y="16209"/>
                    <a:pt x="4469" y="18369"/>
                    <a:pt x="4345" y="19629"/>
                  </a:cubicBezTo>
                  <a:cubicBezTo>
                    <a:pt x="4221" y="20889"/>
                    <a:pt x="5462" y="21249"/>
                    <a:pt x="8566" y="19449"/>
                  </a:cubicBezTo>
                  <a:cubicBezTo>
                    <a:pt x="11669" y="17649"/>
                    <a:pt x="16634" y="13689"/>
                    <a:pt x="21600" y="97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110618" y="6720342"/>
              <a:ext cx="286882" cy="16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41" fill="norm" stroke="1" extrusionOk="0">
                  <a:moveTo>
                    <a:pt x="1514" y="3245"/>
                  </a:moveTo>
                  <a:cubicBezTo>
                    <a:pt x="720" y="2123"/>
                    <a:pt x="-74" y="1001"/>
                    <a:pt x="5" y="440"/>
                  </a:cubicBezTo>
                  <a:cubicBezTo>
                    <a:pt x="85" y="-121"/>
                    <a:pt x="1038" y="-121"/>
                    <a:pt x="2467" y="300"/>
                  </a:cubicBezTo>
                  <a:cubicBezTo>
                    <a:pt x="3897" y="721"/>
                    <a:pt x="5802" y="1562"/>
                    <a:pt x="6835" y="3385"/>
                  </a:cubicBezTo>
                  <a:cubicBezTo>
                    <a:pt x="7867" y="5209"/>
                    <a:pt x="8026" y="8014"/>
                    <a:pt x="7629" y="10679"/>
                  </a:cubicBezTo>
                  <a:cubicBezTo>
                    <a:pt x="7232" y="13344"/>
                    <a:pt x="6279" y="15869"/>
                    <a:pt x="5564" y="17692"/>
                  </a:cubicBezTo>
                  <a:cubicBezTo>
                    <a:pt x="4850" y="19515"/>
                    <a:pt x="4373" y="20637"/>
                    <a:pt x="4770" y="21058"/>
                  </a:cubicBezTo>
                  <a:cubicBezTo>
                    <a:pt x="5167" y="21479"/>
                    <a:pt x="6438" y="21198"/>
                    <a:pt x="9376" y="19936"/>
                  </a:cubicBezTo>
                  <a:cubicBezTo>
                    <a:pt x="12314" y="18674"/>
                    <a:pt x="16920" y="16430"/>
                    <a:pt x="21526" y="14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7537714" y="462564"/>
              <a:ext cx="190237" cy="465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21570" y="98"/>
                  </a:moveTo>
                  <a:cubicBezTo>
                    <a:pt x="21090" y="49"/>
                    <a:pt x="20610" y="0"/>
                    <a:pt x="20370" y="0"/>
                  </a:cubicBezTo>
                  <a:cubicBezTo>
                    <a:pt x="20130" y="0"/>
                    <a:pt x="20130" y="49"/>
                    <a:pt x="20250" y="231"/>
                  </a:cubicBezTo>
                  <a:cubicBezTo>
                    <a:pt x="20370" y="412"/>
                    <a:pt x="20610" y="726"/>
                    <a:pt x="20730" y="1070"/>
                  </a:cubicBezTo>
                  <a:cubicBezTo>
                    <a:pt x="20850" y="1413"/>
                    <a:pt x="20850" y="1786"/>
                    <a:pt x="20610" y="2149"/>
                  </a:cubicBezTo>
                  <a:cubicBezTo>
                    <a:pt x="20370" y="2512"/>
                    <a:pt x="19890" y="2866"/>
                    <a:pt x="19410" y="3199"/>
                  </a:cubicBezTo>
                  <a:cubicBezTo>
                    <a:pt x="18930" y="3533"/>
                    <a:pt x="18450" y="3847"/>
                    <a:pt x="17850" y="4186"/>
                  </a:cubicBezTo>
                  <a:cubicBezTo>
                    <a:pt x="17250" y="4524"/>
                    <a:pt x="16530" y="4887"/>
                    <a:pt x="15930" y="5241"/>
                  </a:cubicBezTo>
                  <a:cubicBezTo>
                    <a:pt x="15330" y="5594"/>
                    <a:pt x="14850" y="5937"/>
                    <a:pt x="14370" y="6286"/>
                  </a:cubicBezTo>
                  <a:cubicBezTo>
                    <a:pt x="13890" y="6634"/>
                    <a:pt x="13410" y="6987"/>
                    <a:pt x="13050" y="7360"/>
                  </a:cubicBezTo>
                  <a:cubicBezTo>
                    <a:pt x="12690" y="7733"/>
                    <a:pt x="12450" y="8126"/>
                    <a:pt x="12210" y="8513"/>
                  </a:cubicBezTo>
                  <a:cubicBezTo>
                    <a:pt x="11970" y="8901"/>
                    <a:pt x="11730" y="9284"/>
                    <a:pt x="11250" y="9662"/>
                  </a:cubicBezTo>
                  <a:cubicBezTo>
                    <a:pt x="10770" y="10039"/>
                    <a:pt x="10050" y="10412"/>
                    <a:pt x="9450" y="10775"/>
                  </a:cubicBezTo>
                  <a:cubicBezTo>
                    <a:pt x="8850" y="11139"/>
                    <a:pt x="8370" y="11492"/>
                    <a:pt x="7770" y="11845"/>
                  </a:cubicBezTo>
                  <a:cubicBezTo>
                    <a:pt x="7170" y="12198"/>
                    <a:pt x="6450" y="12552"/>
                    <a:pt x="5850" y="12905"/>
                  </a:cubicBezTo>
                  <a:cubicBezTo>
                    <a:pt x="5250" y="13258"/>
                    <a:pt x="4770" y="13612"/>
                    <a:pt x="4170" y="13955"/>
                  </a:cubicBezTo>
                  <a:cubicBezTo>
                    <a:pt x="3570" y="14299"/>
                    <a:pt x="2850" y="14632"/>
                    <a:pt x="2250" y="14961"/>
                  </a:cubicBezTo>
                  <a:cubicBezTo>
                    <a:pt x="1650" y="15290"/>
                    <a:pt x="1170" y="15614"/>
                    <a:pt x="810" y="15952"/>
                  </a:cubicBezTo>
                  <a:cubicBezTo>
                    <a:pt x="450" y="16291"/>
                    <a:pt x="210" y="16644"/>
                    <a:pt x="90" y="17027"/>
                  </a:cubicBezTo>
                  <a:cubicBezTo>
                    <a:pt x="-30" y="17410"/>
                    <a:pt x="-30" y="17822"/>
                    <a:pt x="90" y="18190"/>
                  </a:cubicBezTo>
                  <a:cubicBezTo>
                    <a:pt x="210" y="18558"/>
                    <a:pt x="450" y="18882"/>
                    <a:pt x="1050" y="19210"/>
                  </a:cubicBezTo>
                  <a:cubicBezTo>
                    <a:pt x="1650" y="19539"/>
                    <a:pt x="2610" y="19873"/>
                    <a:pt x="3450" y="20192"/>
                  </a:cubicBezTo>
                  <a:cubicBezTo>
                    <a:pt x="4290" y="20511"/>
                    <a:pt x="5010" y="20815"/>
                    <a:pt x="5250" y="21031"/>
                  </a:cubicBezTo>
                  <a:cubicBezTo>
                    <a:pt x="5490" y="21247"/>
                    <a:pt x="5250" y="21374"/>
                    <a:pt x="4890" y="21463"/>
                  </a:cubicBezTo>
                  <a:cubicBezTo>
                    <a:pt x="4530" y="21551"/>
                    <a:pt x="4050" y="21600"/>
                    <a:pt x="3810" y="21600"/>
                  </a:cubicBezTo>
                  <a:cubicBezTo>
                    <a:pt x="3570" y="21600"/>
                    <a:pt x="3570" y="21551"/>
                    <a:pt x="357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077200" y="972680"/>
              <a:ext cx="24871" cy="36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06" fill="norm" stroke="1" extrusionOk="0">
                  <a:moveTo>
                    <a:pt x="0" y="0"/>
                  </a:moveTo>
                  <a:cubicBezTo>
                    <a:pt x="3600" y="4073"/>
                    <a:pt x="7200" y="8146"/>
                    <a:pt x="10800" y="11541"/>
                  </a:cubicBezTo>
                  <a:cubicBezTo>
                    <a:pt x="14400" y="14935"/>
                    <a:pt x="18000" y="17650"/>
                    <a:pt x="19800" y="19317"/>
                  </a:cubicBezTo>
                  <a:cubicBezTo>
                    <a:pt x="21600" y="20983"/>
                    <a:pt x="21600" y="21600"/>
                    <a:pt x="19800" y="21353"/>
                  </a:cubicBezTo>
                  <a:cubicBezTo>
                    <a:pt x="18000" y="21106"/>
                    <a:pt x="14400" y="19995"/>
                    <a:pt x="1080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954433" y="974142"/>
              <a:ext cx="319617" cy="15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4434" y="21120"/>
                  </a:moveTo>
                  <a:cubicBezTo>
                    <a:pt x="3433" y="18846"/>
                    <a:pt x="2432" y="16573"/>
                    <a:pt x="1574" y="14867"/>
                  </a:cubicBezTo>
                  <a:cubicBezTo>
                    <a:pt x="715" y="13162"/>
                    <a:pt x="0" y="12025"/>
                    <a:pt x="0" y="10888"/>
                  </a:cubicBezTo>
                  <a:cubicBezTo>
                    <a:pt x="0" y="9752"/>
                    <a:pt x="715" y="8615"/>
                    <a:pt x="3505" y="6625"/>
                  </a:cubicBezTo>
                  <a:cubicBezTo>
                    <a:pt x="6294" y="4636"/>
                    <a:pt x="11158" y="1794"/>
                    <a:pt x="14519" y="657"/>
                  </a:cubicBezTo>
                  <a:cubicBezTo>
                    <a:pt x="17881" y="-480"/>
                    <a:pt x="19740" y="88"/>
                    <a:pt x="21600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8196630" y="1182230"/>
              <a:ext cx="74335" cy="12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20" fill="norm" stroke="1" extrusionOk="0">
                  <a:moveTo>
                    <a:pt x="11146" y="0"/>
                  </a:moveTo>
                  <a:cubicBezTo>
                    <a:pt x="8146" y="720"/>
                    <a:pt x="5146" y="1440"/>
                    <a:pt x="3046" y="4320"/>
                  </a:cubicBezTo>
                  <a:cubicBezTo>
                    <a:pt x="946" y="7200"/>
                    <a:pt x="-254" y="12240"/>
                    <a:pt x="46" y="15480"/>
                  </a:cubicBezTo>
                  <a:cubicBezTo>
                    <a:pt x="346" y="18720"/>
                    <a:pt x="2146" y="20160"/>
                    <a:pt x="4846" y="20880"/>
                  </a:cubicBezTo>
                  <a:cubicBezTo>
                    <a:pt x="7546" y="21600"/>
                    <a:pt x="11146" y="21600"/>
                    <a:pt x="14446" y="19620"/>
                  </a:cubicBezTo>
                  <a:cubicBezTo>
                    <a:pt x="17746" y="17640"/>
                    <a:pt x="20746" y="13680"/>
                    <a:pt x="21046" y="10980"/>
                  </a:cubicBezTo>
                  <a:cubicBezTo>
                    <a:pt x="21346" y="8280"/>
                    <a:pt x="18946" y="6840"/>
                    <a:pt x="15346" y="5760"/>
                  </a:cubicBezTo>
                  <a:cubicBezTo>
                    <a:pt x="11746" y="4680"/>
                    <a:pt x="6946" y="3960"/>
                    <a:pt x="5746" y="3060"/>
                  </a:cubicBezTo>
                  <a:cubicBezTo>
                    <a:pt x="4546" y="2160"/>
                    <a:pt x="6946" y="1080"/>
                    <a:pt x="93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8297134" y="872077"/>
              <a:ext cx="364266" cy="40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91" fill="norm" stroke="1" extrusionOk="0">
                  <a:moveTo>
                    <a:pt x="6879" y="2969"/>
                  </a:moveTo>
                  <a:cubicBezTo>
                    <a:pt x="6255" y="2745"/>
                    <a:pt x="5630" y="2521"/>
                    <a:pt x="5131" y="2689"/>
                  </a:cubicBezTo>
                  <a:cubicBezTo>
                    <a:pt x="4632" y="2857"/>
                    <a:pt x="4257" y="3416"/>
                    <a:pt x="4007" y="5263"/>
                  </a:cubicBezTo>
                  <a:cubicBezTo>
                    <a:pt x="3758" y="7110"/>
                    <a:pt x="3633" y="10243"/>
                    <a:pt x="3758" y="12762"/>
                  </a:cubicBezTo>
                  <a:cubicBezTo>
                    <a:pt x="3882" y="15280"/>
                    <a:pt x="4257" y="17182"/>
                    <a:pt x="4632" y="18469"/>
                  </a:cubicBezTo>
                  <a:cubicBezTo>
                    <a:pt x="5006" y="19756"/>
                    <a:pt x="5381" y="20428"/>
                    <a:pt x="5880" y="20875"/>
                  </a:cubicBezTo>
                  <a:cubicBezTo>
                    <a:pt x="6379" y="21323"/>
                    <a:pt x="7004" y="21547"/>
                    <a:pt x="7378" y="21267"/>
                  </a:cubicBezTo>
                  <a:cubicBezTo>
                    <a:pt x="7753" y="20987"/>
                    <a:pt x="7878" y="20204"/>
                    <a:pt x="7441" y="19365"/>
                  </a:cubicBezTo>
                  <a:cubicBezTo>
                    <a:pt x="7004" y="18525"/>
                    <a:pt x="6005" y="17630"/>
                    <a:pt x="5069" y="17126"/>
                  </a:cubicBezTo>
                  <a:cubicBezTo>
                    <a:pt x="4132" y="16623"/>
                    <a:pt x="3258" y="16511"/>
                    <a:pt x="2259" y="16623"/>
                  </a:cubicBezTo>
                  <a:cubicBezTo>
                    <a:pt x="1260" y="16735"/>
                    <a:pt x="137" y="17070"/>
                    <a:pt x="12" y="17238"/>
                  </a:cubicBezTo>
                  <a:cubicBezTo>
                    <a:pt x="-113" y="17406"/>
                    <a:pt x="761" y="17406"/>
                    <a:pt x="2634" y="17070"/>
                  </a:cubicBezTo>
                  <a:cubicBezTo>
                    <a:pt x="4507" y="16735"/>
                    <a:pt x="7378" y="16063"/>
                    <a:pt x="9126" y="15559"/>
                  </a:cubicBezTo>
                  <a:cubicBezTo>
                    <a:pt x="10874" y="15056"/>
                    <a:pt x="11499" y="14720"/>
                    <a:pt x="11499" y="14720"/>
                  </a:cubicBezTo>
                  <a:cubicBezTo>
                    <a:pt x="11499" y="14720"/>
                    <a:pt x="10874" y="15056"/>
                    <a:pt x="10375" y="15503"/>
                  </a:cubicBezTo>
                  <a:cubicBezTo>
                    <a:pt x="9875" y="15951"/>
                    <a:pt x="9501" y="16511"/>
                    <a:pt x="9501" y="17014"/>
                  </a:cubicBezTo>
                  <a:cubicBezTo>
                    <a:pt x="9501" y="17518"/>
                    <a:pt x="9875" y="17966"/>
                    <a:pt x="10500" y="18134"/>
                  </a:cubicBezTo>
                  <a:cubicBezTo>
                    <a:pt x="11124" y="18301"/>
                    <a:pt x="11998" y="18189"/>
                    <a:pt x="12997" y="17742"/>
                  </a:cubicBezTo>
                  <a:cubicBezTo>
                    <a:pt x="13996" y="17294"/>
                    <a:pt x="15119" y="16511"/>
                    <a:pt x="16118" y="15224"/>
                  </a:cubicBezTo>
                  <a:cubicBezTo>
                    <a:pt x="17117" y="13937"/>
                    <a:pt x="17991" y="12146"/>
                    <a:pt x="18865" y="10020"/>
                  </a:cubicBezTo>
                  <a:cubicBezTo>
                    <a:pt x="19739" y="7893"/>
                    <a:pt x="20613" y="5431"/>
                    <a:pt x="21050" y="3920"/>
                  </a:cubicBezTo>
                  <a:cubicBezTo>
                    <a:pt x="21487" y="2409"/>
                    <a:pt x="21487" y="1850"/>
                    <a:pt x="21425" y="1234"/>
                  </a:cubicBezTo>
                  <a:cubicBezTo>
                    <a:pt x="21362" y="619"/>
                    <a:pt x="21237" y="-53"/>
                    <a:pt x="20988" y="3"/>
                  </a:cubicBezTo>
                  <a:cubicBezTo>
                    <a:pt x="20738" y="59"/>
                    <a:pt x="20363" y="842"/>
                    <a:pt x="19989" y="3137"/>
                  </a:cubicBezTo>
                  <a:cubicBezTo>
                    <a:pt x="19614" y="5431"/>
                    <a:pt x="19240" y="9236"/>
                    <a:pt x="19489" y="12202"/>
                  </a:cubicBezTo>
                  <a:cubicBezTo>
                    <a:pt x="19739" y="15168"/>
                    <a:pt x="20613" y="17294"/>
                    <a:pt x="21487" y="19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575550" y="5074780"/>
              <a:ext cx="190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80"/>
                    <a:pt x="9600" y="7560"/>
                    <a:pt x="13200" y="11160"/>
                  </a:cubicBezTo>
                  <a:cubicBezTo>
                    <a:pt x="16800" y="14760"/>
                    <a:pt x="19200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52177" y="4687430"/>
              <a:ext cx="8013973" cy="76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52" y="21481"/>
                  </a:moveTo>
                  <a:cubicBezTo>
                    <a:pt x="24" y="21540"/>
                    <a:pt x="-5" y="21600"/>
                    <a:pt x="1" y="21600"/>
                  </a:cubicBezTo>
                  <a:cubicBezTo>
                    <a:pt x="6" y="21600"/>
                    <a:pt x="46" y="21540"/>
                    <a:pt x="152" y="21361"/>
                  </a:cubicBezTo>
                  <a:cubicBezTo>
                    <a:pt x="257" y="21182"/>
                    <a:pt x="428" y="20884"/>
                    <a:pt x="611" y="20556"/>
                  </a:cubicBezTo>
                  <a:cubicBezTo>
                    <a:pt x="794" y="20228"/>
                    <a:pt x="987" y="19870"/>
                    <a:pt x="1187" y="19541"/>
                  </a:cubicBezTo>
                  <a:cubicBezTo>
                    <a:pt x="1387" y="19213"/>
                    <a:pt x="1592" y="18915"/>
                    <a:pt x="1803" y="18676"/>
                  </a:cubicBezTo>
                  <a:cubicBezTo>
                    <a:pt x="2014" y="18438"/>
                    <a:pt x="2231" y="18259"/>
                    <a:pt x="2456" y="18109"/>
                  </a:cubicBezTo>
                  <a:cubicBezTo>
                    <a:pt x="2681" y="17960"/>
                    <a:pt x="2915" y="17841"/>
                    <a:pt x="3146" y="17692"/>
                  </a:cubicBezTo>
                  <a:cubicBezTo>
                    <a:pt x="3377" y="17543"/>
                    <a:pt x="3605" y="17364"/>
                    <a:pt x="3825" y="17185"/>
                  </a:cubicBezTo>
                  <a:cubicBezTo>
                    <a:pt x="4045" y="17006"/>
                    <a:pt x="4256" y="16827"/>
                    <a:pt x="4470" y="16618"/>
                  </a:cubicBezTo>
                  <a:cubicBezTo>
                    <a:pt x="4683" y="16409"/>
                    <a:pt x="4900" y="16170"/>
                    <a:pt x="5120" y="15902"/>
                  </a:cubicBezTo>
                  <a:cubicBezTo>
                    <a:pt x="5339" y="15633"/>
                    <a:pt x="5562" y="15335"/>
                    <a:pt x="5799" y="15007"/>
                  </a:cubicBezTo>
                  <a:cubicBezTo>
                    <a:pt x="6035" y="14678"/>
                    <a:pt x="6286" y="14320"/>
                    <a:pt x="6531" y="13992"/>
                  </a:cubicBezTo>
                  <a:cubicBezTo>
                    <a:pt x="6777" y="13664"/>
                    <a:pt x="7016" y="13366"/>
                    <a:pt x="7262" y="13097"/>
                  </a:cubicBezTo>
                  <a:cubicBezTo>
                    <a:pt x="7507" y="12829"/>
                    <a:pt x="7758" y="12590"/>
                    <a:pt x="7983" y="12381"/>
                  </a:cubicBezTo>
                  <a:cubicBezTo>
                    <a:pt x="8208" y="12172"/>
                    <a:pt x="8408" y="11993"/>
                    <a:pt x="8608" y="11814"/>
                  </a:cubicBezTo>
                  <a:cubicBezTo>
                    <a:pt x="8807" y="11635"/>
                    <a:pt x="9007" y="11456"/>
                    <a:pt x="9215" y="11277"/>
                  </a:cubicBezTo>
                  <a:cubicBezTo>
                    <a:pt x="9423" y="11098"/>
                    <a:pt x="9640" y="10919"/>
                    <a:pt x="9894" y="10681"/>
                  </a:cubicBezTo>
                  <a:cubicBezTo>
                    <a:pt x="10148" y="10442"/>
                    <a:pt x="10439" y="10144"/>
                    <a:pt x="10692" y="9845"/>
                  </a:cubicBezTo>
                  <a:cubicBezTo>
                    <a:pt x="10946" y="9547"/>
                    <a:pt x="11163" y="9249"/>
                    <a:pt x="11388" y="8950"/>
                  </a:cubicBezTo>
                  <a:cubicBezTo>
                    <a:pt x="11613" y="8652"/>
                    <a:pt x="11847" y="8354"/>
                    <a:pt x="12075" y="8085"/>
                  </a:cubicBezTo>
                  <a:cubicBezTo>
                    <a:pt x="12304" y="7817"/>
                    <a:pt x="12526" y="7578"/>
                    <a:pt x="12754" y="7339"/>
                  </a:cubicBezTo>
                  <a:cubicBezTo>
                    <a:pt x="12982" y="7101"/>
                    <a:pt x="13216" y="6862"/>
                    <a:pt x="13444" y="6653"/>
                  </a:cubicBezTo>
                  <a:cubicBezTo>
                    <a:pt x="13673" y="6444"/>
                    <a:pt x="13895" y="6265"/>
                    <a:pt x="14120" y="6086"/>
                  </a:cubicBezTo>
                  <a:cubicBezTo>
                    <a:pt x="14346" y="5907"/>
                    <a:pt x="14574" y="5728"/>
                    <a:pt x="14799" y="5519"/>
                  </a:cubicBezTo>
                  <a:cubicBezTo>
                    <a:pt x="15024" y="5310"/>
                    <a:pt x="15247" y="5072"/>
                    <a:pt x="15475" y="4863"/>
                  </a:cubicBezTo>
                  <a:cubicBezTo>
                    <a:pt x="15703" y="4654"/>
                    <a:pt x="15937" y="4475"/>
                    <a:pt x="16168" y="4296"/>
                  </a:cubicBezTo>
                  <a:cubicBezTo>
                    <a:pt x="16399" y="4117"/>
                    <a:pt x="16627" y="3938"/>
                    <a:pt x="16861" y="3759"/>
                  </a:cubicBezTo>
                  <a:cubicBezTo>
                    <a:pt x="17095" y="3580"/>
                    <a:pt x="17334" y="3401"/>
                    <a:pt x="17565" y="3252"/>
                  </a:cubicBezTo>
                  <a:cubicBezTo>
                    <a:pt x="17796" y="3103"/>
                    <a:pt x="18019" y="2983"/>
                    <a:pt x="18236" y="2864"/>
                  </a:cubicBezTo>
                  <a:cubicBezTo>
                    <a:pt x="18452" y="2745"/>
                    <a:pt x="18663" y="2625"/>
                    <a:pt x="18866" y="2506"/>
                  </a:cubicBezTo>
                  <a:cubicBezTo>
                    <a:pt x="19068" y="2387"/>
                    <a:pt x="19262" y="2267"/>
                    <a:pt x="19468" y="2118"/>
                  </a:cubicBezTo>
                  <a:cubicBezTo>
                    <a:pt x="19673" y="1969"/>
                    <a:pt x="19890" y="1790"/>
                    <a:pt x="20123" y="1551"/>
                  </a:cubicBezTo>
                  <a:cubicBezTo>
                    <a:pt x="20357" y="1313"/>
                    <a:pt x="20608" y="1014"/>
                    <a:pt x="20842" y="746"/>
                  </a:cubicBezTo>
                  <a:cubicBezTo>
                    <a:pt x="21076" y="477"/>
                    <a:pt x="21293" y="239"/>
                    <a:pt x="21415" y="119"/>
                  </a:cubicBezTo>
                  <a:cubicBezTo>
                    <a:pt x="21538" y="0"/>
                    <a:pt x="21566" y="0"/>
                    <a:pt x="215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17550" y="5709780"/>
              <a:ext cx="825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4469"/>
                    <a:pt x="5538" y="8938"/>
                    <a:pt x="9138" y="12538"/>
                  </a:cubicBezTo>
                  <a:cubicBezTo>
                    <a:pt x="12738" y="16138"/>
                    <a:pt x="17169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49686" y="5690730"/>
              <a:ext cx="35201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945" y="21600"/>
                  </a:moveTo>
                  <a:cubicBezTo>
                    <a:pt x="557" y="20215"/>
                    <a:pt x="169" y="18831"/>
                    <a:pt x="39" y="17308"/>
                  </a:cubicBezTo>
                  <a:cubicBezTo>
                    <a:pt x="-90" y="15785"/>
                    <a:pt x="39" y="14123"/>
                    <a:pt x="1333" y="11769"/>
                  </a:cubicBezTo>
                  <a:cubicBezTo>
                    <a:pt x="2626" y="9415"/>
                    <a:pt x="5084" y="6369"/>
                    <a:pt x="8641" y="4292"/>
                  </a:cubicBezTo>
                  <a:cubicBezTo>
                    <a:pt x="12197" y="2215"/>
                    <a:pt x="16854" y="1108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59852" y="5843130"/>
              <a:ext cx="140362" cy="15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43" fill="norm" stroke="1" extrusionOk="0">
                  <a:moveTo>
                    <a:pt x="5327" y="0"/>
                  </a:moveTo>
                  <a:cubicBezTo>
                    <a:pt x="3421" y="2592"/>
                    <a:pt x="1515" y="5184"/>
                    <a:pt x="562" y="8208"/>
                  </a:cubicBezTo>
                  <a:cubicBezTo>
                    <a:pt x="-391" y="11232"/>
                    <a:pt x="-391" y="14688"/>
                    <a:pt x="2627" y="17280"/>
                  </a:cubicBezTo>
                  <a:cubicBezTo>
                    <a:pt x="5644" y="19872"/>
                    <a:pt x="11680" y="21600"/>
                    <a:pt x="15491" y="21312"/>
                  </a:cubicBezTo>
                  <a:cubicBezTo>
                    <a:pt x="19303" y="21024"/>
                    <a:pt x="20891" y="18720"/>
                    <a:pt x="21050" y="16128"/>
                  </a:cubicBezTo>
                  <a:cubicBezTo>
                    <a:pt x="21209" y="13536"/>
                    <a:pt x="19938" y="10656"/>
                    <a:pt x="17556" y="8928"/>
                  </a:cubicBezTo>
                  <a:cubicBezTo>
                    <a:pt x="15174" y="7200"/>
                    <a:pt x="11680" y="6624"/>
                    <a:pt x="8185" y="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043516" y="5632034"/>
              <a:ext cx="93135" cy="34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11291" y="95"/>
                  </a:moveTo>
                  <a:cubicBezTo>
                    <a:pt x="8836" y="-35"/>
                    <a:pt x="6382" y="-165"/>
                    <a:pt x="4173" y="681"/>
                  </a:cubicBezTo>
                  <a:cubicBezTo>
                    <a:pt x="1964" y="1527"/>
                    <a:pt x="0" y="3348"/>
                    <a:pt x="0" y="6211"/>
                  </a:cubicBezTo>
                  <a:cubicBezTo>
                    <a:pt x="0" y="9074"/>
                    <a:pt x="1964" y="12977"/>
                    <a:pt x="3927" y="15449"/>
                  </a:cubicBezTo>
                  <a:cubicBezTo>
                    <a:pt x="5891" y="17922"/>
                    <a:pt x="7855" y="18963"/>
                    <a:pt x="10064" y="19808"/>
                  </a:cubicBezTo>
                  <a:cubicBezTo>
                    <a:pt x="12273" y="20654"/>
                    <a:pt x="14727" y="21305"/>
                    <a:pt x="16691" y="21370"/>
                  </a:cubicBezTo>
                  <a:cubicBezTo>
                    <a:pt x="18655" y="21435"/>
                    <a:pt x="20127" y="20915"/>
                    <a:pt x="21600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022350" y="5504165"/>
              <a:ext cx="374650" cy="42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19239"/>
                  </a:moveTo>
                  <a:cubicBezTo>
                    <a:pt x="3051" y="18915"/>
                    <a:pt x="6102" y="18591"/>
                    <a:pt x="7932" y="18321"/>
                  </a:cubicBezTo>
                  <a:cubicBezTo>
                    <a:pt x="9763" y="18051"/>
                    <a:pt x="10373" y="17835"/>
                    <a:pt x="11044" y="17619"/>
                  </a:cubicBezTo>
                  <a:cubicBezTo>
                    <a:pt x="11715" y="17403"/>
                    <a:pt x="12447" y="17187"/>
                    <a:pt x="12569" y="16863"/>
                  </a:cubicBezTo>
                  <a:cubicBezTo>
                    <a:pt x="12692" y="16539"/>
                    <a:pt x="12203" y="16107"/>
                    <a:pt x="11654" y="15999"/>
                  </a:cubicBezTo>
                  <a:cubicBezTo>
                    <a:pt x="11105" y="15891"/>
                    <a:pt x="10495" y="16107"/>
                    <a:pt x="9885" y="16377"/>
                  </a:cubicBezTo>
                  <a:cubicBezTo>
                    <a:pt x="9275" y="16647"/>
                    <a:pt x="8664" y="16971"/>
                    <a:pt x="8115" y="17349"/>
                  </a:cubicBezTo>
                  <a:cubicBezTo>
                    <a:pt x="7566" y="17727"/>
                    <a:pt x="7078" y="18159"/>
                    <a:pt x="7017" y="18591"/>
                  </a:cubicBezTo>
                  <a:cubicBezTo>
                    <a:pt x="6956" y="19023"/>
                    <a:pt x="7322" y="19455"/>
                    <a:pt x="7993" y="19563"/>
                  </a:cubicBezTo>
                  <a:cubicBezTo>
                    <a:pt x="8664" y="19671"/>
                    <a:pt x="9641" y="19455"/>
                    <a:pt x="10434" y="19401"/>
                  </a:cubicBezTo>
                  <a:cubicBezTo>
                    <a:pt x="11227" y="19347"/>
                    <a:pt x="11837" y="19455"/>
                    <a:pt x="12447" y="19617"/>
                  </a:cubicBezTo>
                  <a:cubicBezTo>
                    <a:pt x="13058" y="19779"/>
                    <a:pt x="13668" y="19995"/>
                    <a:pt x="14217" y="19941"/>
                  </a:cubicBezTo>
                  <a:cubicBezTo>
                    <a:pt x="14766" y="19887"/>
                    <a:pt x="15254" y="19563"/>
                    <a:pt x="15925" y="18105"/>
                  </a:cubicBezTo>
                  <a:cubicBezTo>
                    <a:pt x="16597" y="16647"/>
                    <a:pt x="17451" y="14055"/>
                    <a:pt x="18183" y="11085"/>
                  </a:cubicBezTo>
                  <a:cubicBezTo>
                    <a:pt x="18915" y="8115"/>
                    <a:pt x="19525" y="4767"/>
                    <a:pt x="19831" y="2769"/>
                  </a:cubicBezTo>
                  <a:cubicBezTo>
                    <a:pt x="20136" y="771"/>
                    <a:pt x="20136" y="123"/>
                    <a:pt x="19892" y="15"/>
                  </a:cubicBezTo>
                  <a:cubicBezTo>
                    <a:pt x="19647" y="-93"/>
                    <a:pt x="19159" y="339"/>
                    <a:pt x="18793" y="2445"/>
                  </a:cubicBezTo>
                  <a:cubicBezTo>
                    <a:pt x="18427" y="4551"/>
                    <a:pt x="18183" y="8331"/>
                    <a:pt x="18671" y="11787"/>
                  </a:cubicBezTo>
                  <a:cubicBezTo>
                    <a:pt x="19159" y="15243"/>
                    <a:pt x="20380" y="18375"/>
                    <a:pt x="216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285999" y="5462130"/>
              <a:ext cx="190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143"/>
                    <a:pt x="7200" y="2286"/>
                    <a:pt x="3600" y="4629"/>
                  </a:cubicBezTo>
                  <a:cubicBezTo>
                    <a:pt x="0" y="6971"/>
                    <a:pt x="0" y="10514"/>
                    <a:pt x="0" y="13543"/>
                  </a:cubicBezTo>
                  <a:cubicBezTo>
                    <a:pt x="0" y="16571"/>
                    <a:pt x="0" y="19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7886700" y="2007730"/>
              <a:ext cx="69850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762"/>
                    <a:pt x="5236" y="9524"/>
                    <a:pt x="6545" y="12841"/>
                  </a:cubicBezTo>
                  <a:cubicBezTo>
                    <a:pt x="7855" y="16157"/>
                    <a:pt x="7855" y="18028"/>
                    <a:pt x="8182" y="19389"/>
                  </a:cubicBezTo>
                  <a:cubicBezTo>
                    <a:pt x="8509" y="20750"/>
                    <a:pt x="9164" y="21600"/>
                    <a:pt x="11455" y="21600"/>
                  </a:cubicBezTo>
                  <a:cubicBezTo>
                    <a:pt x="13745" y="21600"/>
                    <a:pt x="17673" y="20750"/>
                    <a:pt x="2160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8027492" y="2046772"/>
              <a:ext cx="119558" cy="17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133" fill="norm" stroke="1" extrusionOk="0">
                  <a:moveTo>
                    <a:pt x="9863" y="1429"/>
                  </a:moveTo>
                  <a:cubicBezTo>
                    <a:pt x="8373" y="657"/>
                    <a:pt x="6883" y="-114"/>
                    <a:pt x="5394" y="15"/>
                  </a:cubicBezTo>
                  <a:cubicBezTo>
                    <a:pt x="3904" y="143"/>
                    <a:pt x="2414" y="1172"/>
                    <a:pt x="1297" y="3872"/>
                  </a:cubicBezTo>
                  <a:cubicBezTo>
                    <a:pt x="180" y="6572"/>
                    <a:pt x="-565" y="10943"/>
                    <a:pt x="552" y="14157"/>
                  </a:cubicBezTo>
                  <a:cubicBezTo>
                    <a:pt x="1669" y="17372"/>
                    <a:pt x="4649" y="19429"/>
                    <a:pt x="7256" y="20457"/>
                  </a:cubicBezTo>
                  <a:cubicBezTo>
                    <a:pt x="9863" y="21486"/>
                    <a:pt x="12097" y="21486"/>
                    <a:pt x="14890" y="19429"/>
                  </a:cubicBezTo>
                  <a:cubicBezTo>
                    <a:pt x="17683" y="17372"/>
                    <a:pt x="21035" y="13257"/>
                    <a:pt x="21035" y="9657"/>
                  </a:cubicBezTo>
                  <a:cubicBezTo>
                    <a:pt x="21035" y="6057"/>
                    <a:pt x="17683" y="2972"/>
                    <a:pt x="14704" y="1429"/>
                  </a:cubicBezTo>
                  <a:cubicBezTo>
                    <a:pt x="11725" y="-114"/>
                    <a:pt x="9118" y="-114"/>
                    <a:pt x="7814" y="529"/>
                  </a:cubicBezTo>
                  <a:cubicBezTo>
                    <a:pt x="6511" y="1172"/>
                    <a:pt x="6511" y="2457"/>
                    <a:pt x="7628" y="3743"/>
                  </a:cubicBezTo>
                  <a:cubicBezTo>
                    <a:pt x="8745" y="5029"/>
                    <a:pt x="10980" y="6315"/>
                    <a:pt x="13214" y="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213435" y="2059472"/>
              <a:ext cx="146827" cy="20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758" fill="norm" stroke="1" extrusionOk="0">
                  <a:moveTo>
                    <a:pt x="9491" y="3718"/>
                  </a:moveTo>
                  <a:cubicBezTo>
                    <a:pt x="8291" y="2659"/>
                    <a:pt x="7091" y="1600"/>
                    <a:pt x="5741" y="1282"/>
                  </a:cubicBezTo>
                  <a:cubicBezTo>
                    <a:pt x="4391" y="965"/>
                    <a:pt x="2891" y="1388"/>
                    <a:pt x="1691" y="2871"/>
                  </a:cubicBezTo>
                  <a:cubicBezTo>
                    <a:pt x="491" y="4353"/>
                    <a:pt x="-409" y="6894"/>
                    <a:pt x="191" y="9965"/>
                  </a:cubicBezTo>
                  <a:cubicBezTo>
                    <a:pt x="791" y="13035"/>
                    <a:pt x="2891" y="16635"/>
                    <a:pt x="5591" y="18753"/>
                  </a:cubicBezTo>
                  <a:cubicBezTo>
                    <a:pt x="8291" y="20871"/>
                    <a:pt x="11591" y="21506"/>
                    <a:pt x="14591" y="19706"/>
                  </a:cubicBezTo>
                  <a:cubicBezTo>
                    <a:pt x="17591" y="17906"/>
                    <a:pt x="20291" y="13671"/>
                    <a:pt x="20741" y="10282"/>
                  </a:cubicBezTo>
                  <a:cubicBezTo>
                    <a:pt x="21191" y="6894"/>
                    <a:pt x="19391" y="4353"/>
                    <a:pt x="16691" y="2659"/>
                  </a:cubicBezTo>
                  <a:cubicBezTo>
                    <a:pt x="13991" y="965"/>
                    <a:pt x="10391" y="118"/>
                    <a:pt x="7991" y="12"/>
                  </a:cubicBezTo>
                  <a:cubicBezTo>
                    <a:pt x="5591" y="-94"/>
                    <a:pt x="4391" y="541"/>
                    <a:pt x="3191" y="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731306" y="4084180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10"/>
                    <a:pt x="-1582" y="10219"/>
                    <a:pt x="1118" y="13819"/>
                  </a:cubicBezTo>
                  <a:cubicBezTo>
                    <a:pt x="3818" y="17419"/>
                    <a:pt x="11918" y="1951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806374" y="4039167"/>
              <a:ext cx="133379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78" fill="norm" stroke="1" extrusionOk="0">
                  <a:moveTo>
                    <a:pt x="15602" y="543"/>
                  </a:moveTo>
                  <a:cubicBezTo>
                    <a:pt x="11946" y="210"/>
                    <a:pt x="8291" y="-122"/>
                    <a:pt x="5633" y="44"/>
                  </a:cubicBezTo>
                  <a:cubicBezTo>
                    <a:pt x="2974" y="210"/>
                    <a:pt x="1313" y="875"/>
                    <a:pt x="482" y="2038"/>
                  </a:cubicBezTo>
                  <a:cubicBezTo>
                    <a:pt x="-349" y="3201"/>
                    <a:pt x="-349" y="4863"/>
                    <a:pt x="2476" y="6524"/>
                  </a:cubicBezTo>
                  <a:cubicBezTo>
                    <a:pt x="5300" y="8186"/>
                    <a:pt x="10949" y="9847"/>
                    <a:pt x="14439" y="10927"/>
                  </a:cubicBezTo>
                  <a:cubicBezTo>
                    <a:pt x="17928" y="12007"/>
                    <a:pt x="19257" y="12506"/>
                    <a:pt x="20088" y="13669"/>
                  </a:cubicBezTo>
                  <a:cubicBezTo>
                    <a:pt x="20919" y="14832"/>
                    <a:pt x="21251" y="16660"/>
                    <a:pt x="20586" y="17989"/>
                  </a:cubicBezTo>
                  <a:cubicBezTo>
                    <a:pt x="19922" y="19318"/>
                    <a:pt x="18260" y="20149"/>
                    <a:pt x="16100" y="20647"/>
                  </a:cubicBezTo>
                  <a:cubicBezTo>
                    <a:pt x="13940" y="21146"/>
                    <a:pt x="11282" y="21312"/>
                    <a:pt x="8623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7848600" y="4033380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5200"/>
                    <a:pt x="4500" y="8800"/>
                    <a:pt x="8100" y="5200"/>
                  </a:cubicBezTo>
                  <a:cubicBezTo>
                    <a:pt x="11700" y="1600"/>
                    <a:pt x="1665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053876" y="4046080"/>
              <a:ext cx="154145" cy="20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072" fill="norm" stroke="1" extrusionOk="0">
                  <a:moveTo>
                    <a:pt x="12348" y="1283"/>
                  </a:moveTo>
                  <a:cubicBezTo>
                    <a:pt x="10665" y="1069"/>
                    <a:pt x="8982" y="855"/>
                    <a:pt x="6738" y="2246"/>
                  </a:cubicBezTo>
                  <a:cubicBezTo>
                    <a:pt x="4493" y="3636"/>
                    <a:pt x="1688" y="6630"/>
                    <a:pt x="566" y="9838"/>
                  </a:cubicBezTo>
                  <a:cubicBezTo>
                    <a:pt x="-556" y="13046"/>
                    <a:pt x="5" y="16467"/>
                    <a:pt x="2109" y="18606"/>
                  </a:cubicBezTo>
                  <a:cubicBezTo>
                    <a:pt x="4213" y="20745"/>
                    <a:pt x="7860" y="21600"/>
                    <a:pt x="11366" y="20745"/>
                  </a:cubicBezTo>
                  <a:cubicBezTo>
                    <a:pt x="14873" y="19889"/>
                    <a:pt x="18239" y="17323"/>
                    <a:pt x="19641" y="14115"/>
                  </a:cubicBezTo>
                  <a:cubicBezTo>
                    <a:pt x="21044" y="10907"/>
                    <a:pt x="20483" y="7057"/>
                    <a:pt x="18660" y="4598"/>
                  </a:cubicBezTo>
                  <a:cubicBezTo>
                    <a:pt x="16836" y="2139"/>
                    <a:pt x="13750" y="1069"/>
                    <a:pt x="106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533649" y="5417680"/>
              <a:ext cx="38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44"/>
                    <a:pt x="14400" y="7488"/>
                    <a:pt x="10800" y="11088"/>
                  </a:cubicBezTo>
                  <a:cubicBezTo>
                    <a:pt x="7200" y="14688"/>
                    <a:pt x="3600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671662" y="5404980"/>
              <a:ext cx="16043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10323" y="0"/>
                  </a:moveTo>
                  <a:cubicBezTo>
                    <a:pt x="8079" y="3497"/>
                    <a:pt x="5834" y="6994"/>
                    <a:pt x="4011" y="10183"/>
                  </a:cubicBezTo>
                  <a:cubicBezTo>
                    <a:pt x="2188" y="13371"/>
                    <a:pt x="785" y="16251"/>
                    <a:pt x="224" y="18309"/>
                  </a:cubicBezTo>
                  <a:cubicBezTo>
                    <a:pt x="-337" y="20366"/>
                    <a:pt x="-56" y="21600"/>
                    <a:pt x="3590" y="21600"/>
                  </a:cubicBezTo>
                  <a:cubicBezTo>
                    <a:pt x="7237" y="21600"/>
                    <a:pt x="14250" y="20366"/>
                    <a:pt x="21263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774950" y="5576430"/>
              <a:ext cx="698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42"/>
                    <a:pt x="7200" y="10684"/>
                    <a:pt x="3600" y="14284"/>
                  </a:cubicBezTo>
                  <a:cubicBezTo>
                    <a:pt x="0" y="17884"/>
                    <a:pt x="0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896497" y="5500230"/>
              <a:ext cx="182210" cy="19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1096" fill="norm" stroke="1" extrusionOk="0">
                  <a:moveTo>
                    <a:pt x="11293" y="0"/>
                  </a:moveTo>
                  <a:cubicBezTo>
                    <a:pt x="7258" y="4093"/>
                    <a:pt x="3223" y="8185"/>
                    <a:pt x="1324" y="11482"/>
                  </a:cubicBezTo>
                  <a:cubicBezTo>
                    <a:pt x="-575" y="14779"/>
                    <a:pt x="-338" y="17280"/>
                    <a:pt x="1443" y="18985"/>
                  </a:cubicBezTo>
                  <a:cubicBezTo>
                    <a:pt x="3223" y="20691"/>
                    <a:pt x="6546" y="21600"/>
                    <a:pt x="10106" y="20804"/>
                  </a:cubicBezTo>
                  <a:cubicBezTo>
                    <a:pt x="13667" y="20008"/>
                    <a:pt x="17465" y="17507"/>
                    <a:pt x="19245" y="14324"/>
                  </a:cubicBezTo>
                  <a:cubicBezTo>
                    <a:pt x="21025" y="11141"/>
                    <a:pt x="20788" y="7276"/>
                    <a:pt x="18651" y="5002"/>
                  </a:cubicBezTo>
                  <a:cubicBezTo>
                    <a:pt x="16515" y="2728"/>
                    <a:pt x="12480" y="2046"/>
                    <a:pt x="8445" y="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638800" y="5112880"/>
              <a:ext cx="50800" cy="27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700" y="0"/>
                  </a:moveTo>
                  <a:cubicBezTo>
                    <a:pt x="1800" y="5522"/>
                    <a:pt x="900" y="11044"/>
                    <a:pt x="450" y="14211"/>
                  </a:cubicBezTo>
                  <a:cubicBezTo>
                    <a:pt x="0" y="17377"/>
                    <a:pt x="0" y="18189"/>
                    <a:pt x="0" y="19083"/>
                  </a:cubicBezTo>
                  <a:cubicBezTo>
                    <a:pt x="0" y="19976"/>
                    <a:pt x="0" y="20950"/>
                    <a:pt x="3600" y="21275"/>
                  </a:cubicBezTo>
                  <a:cubicBezTo>
                    <a:pt x="7200" y="21600"/>
                    <a:pt x="14400" y="21275"/>
                    <a:pt x="21600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725583" y="5170030"/>
              <a:ext cx="4021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5554"/>
                    <a:pt x="-1080" y="11109"/>
                    <a:pt x="2160" y="14709"/>
                  </a:cubicBezTo>
                  <a:cubicBezTo>
                    <a:pt x="5400" y="18309"/>
                    <a:pt x="12960" y="19954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816600" y="5161402"/>
              <a:ext cx="155537" cy="21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0545" fill="norm" stroke="1" extrusionOk="0">
                  <a:moveTo>
                    <a:pt x="5891" y="3924"/>
                  </a:moveTo>
                  <a:cubicBezTo>
                    <a:pt x="5610" y="2690"/>
                    <a:pt x="5330" y="1455"/>
                    <a:pt x="4629" y="1147"/>
                  </a:cubicBezTo>
                  <a:cubicBezTo>
                    <a:pt x="3927" y="838"/>
                    <a:pt x="2805" y="1455"/>
                    <a:pt x="1964" y="3410"/>
                  </a:cubicBezTo>
                  <a:cubicBezTo>
                    <a:pt x="1122" y="5364"/>
                    <a:pt x="561" y="8655"/>
                    <a:pt x="1823" y="11947"/>
                  </a:cubicBezTo>
                  <a:cubicBezTo>
                    <a:pt x="3086" y="15238"/>
                    <a:pt x="6171" y="18530"/>
                    <a:pt x="9397" y="19867"/>
                  </a:cubicBezTo>
                  <a:cubicBezTo>
                    <a:pt x="12623" y="21204"/>
                    <a:pt x="15990" y="20587"/>
                    <a:pt x="18234" y="17810"/>
                  </a:cubicBezTo>
                  <a:cubicBezTo>
                    <a:pt x="20478" y="15033"/>
                    <a:pt x="21600" y="10095"/>
                    <a:pt x="19496" y="6598"/>
                  </a:cubicBezTo>
                  <a:cubicBezTo>
                    <a:pt x="17392" y="3101"/>
                    <a:pt x="12062" y="1044"/>
                    <a:pt x="8275" y="324"/>
                  </a:cubicBezTo>
                  <a:cubicBezTo>
                    <a:pt x="4488" y="-396"/>
                    <a:pt x="2244" y="221"/>
                    <a:pt x="0" y="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7784832" y="5020715"/>
              <a:ext cx="241569" cy="29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28" fill="norm" stroke="1" extrusionOk="0">
                  <a:moveTo>
                    <a:pt x="5095" y="3528"/>
                  </a:moveTo>
                  <a:cubicBezTo>
                    <a:pt x="4719" y="2745"/>
                    <a:pt x="4344" y="1963"/>
                    <a:pt x="4532" y="1258"/>
                  </a:cubicBezTo>
                  <a:cubicBezTo>
                    <a:pt x="4719" y="554"/>
                    <a:pt x="5471" y="-72"/>
                    <a:pt x="6504" y="6"/>
                  </a:cubicBezTo>
                  <a:cubicBezTo>
                    <a:pt x="7537" y="85"/>
                    <a:pt x="8852" y="867"/>
                    <a:pt x="9885" y="2119"/>
                  </a:cubicBezTo>
                  <a:cubicBezTo>
                    <a:pt x="10918" y="3371"/>
                    <a:pt x="11669" y="5093"/>
                    <a:pt x="11481" y="7363"/>
                  </a:cubicBezTo>
                  <a:cubicBezTo>
                    <a:pt x="11293" y="9632"/>
                    <a:pt x="10166" y="12450"/>
                    <a:pt x="8382" y="14798"/>
                  </a:cubicBezTo>
                  <a:cubicBezTo>
                    <a:pt x="6598" y="17145"/>
                    <a:pt x="4156" y="19024"/>
                    <a:pt x="2466" y="20119"/>
                  </a:cubicBezTo>
                  <a:cubicBezTo>
                    <a:pt x="775" y="21215"/>
                    <a:pt x="-164" y="21528"/>
                    <a:pt x="24" y="21528"/>
                  </a:cubicBezTo>
                  <a:cubicBezTo>
                    <a:pt x="212" y="21528"/>
                    <a:pt x="1526" y="21215"/>
                    <a:pt x="4626" y="20511"/>
                  </a:cubicBezTo>
                  <a:cubicBezTo>
                    <a:pt x="7725" y="19806"/>
                    <a:pt x="12608" y="18711"/>
                    <a:pt x="15707" y="17850"/>
                  </a:cubicBezTo>
                  <a:cubicBezTo>
                    <a:pt x="18806" y="16989"/>
                    <a:pt x="20121" y="16363"/>
                    <a:pt x="21436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8103608" y="4991007"/>
              <a:ext cx="170442" cy="24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21" fill="norm" stroke="1" extrusionOk="0">
                  <a:moveTo>
                    <a:pt x="21473" y="655"/>
                  </a:moveTo>
                  <a:cubicBezTo>
                    <a:pt x="17206" y="289"/>
                    <a:pt x="12940" y="-77"/>
                    <a:pt x="9740" y="15"/>
                  </a:cubicBezTo>
                  <a:cubicBezTo>
                    <a:pt x="6540" y="106"/>
                    <a:pt x="4406" y="655"/>
                    <a:pt x="2940" y="2303"/>
                  </a:cubicBezTo>
                  <a:cubicBezTo>
                    <a:pt x="1473" y="3950"/>
                    <a:pt x="673" y="6696"/>
                    <a:pt x="273" y="8526"/>
                  </a:cubicBezTo>
                  <a:cubicBezTo>
                    <a:pt x="-127" y="10357"/>
                    <a:pt x="-127" y="11272"/>
                    <a:pt x="540" y="11730"/>
                  </a:cubicBezTo>
                  <a:cubicBezTo>
                    <a:pt x="1206" y="12187"/>
                    <a:pt x="2540" y="12187"/>
                    <a:pt x="5340" y="12279"/>
                  </a:cubicBezTo>
                  <a:cubicBezTo>
                    <a:pt x="8140" y="12370"/>
                    <a:pt x="12406" y="12554"/>
                    <a:pt x="15073" y="12920"/>
                  </a:cubicBezTo>
                  <a:cubicBezTo>
                    <a:pt x="17740" y="13286"/>
                    <a:pt x="18806" y="13835"/>
                    <a:pt x="19473" y="14567"/>
                  </a:cubicBezTo>
                  <a:cubicBezTo>
                    <a:pt x="20140" y="15299"/>
                    <a:pt x="20406" y="16215"/>
                    <a:pt x="20006" y="17038"/>
                  </a:cubicBezTo>
                  <a:cubicBezTo>
                    <a:pt x="19606" y="17862"/>
                    <a:pt x="18540" y="18594"/>
                    <a:pt x="16806" y="19326"/>
                  </a:cubicBezTo>
                  <a:cubicBezTo>
                    <a:pt x="15073" y="20059"/>
                    <a:pt x="12673" y="20791"/>
                    <a:pt x="10273" y="21157"/>
                  </a:cubicBezTo>
                  <a:cubicBezTo>
                    <a:pt x="7873" y="21523"/>
                    <a:pt x="5473" y="21523"/>
                    <a:pt x="5206" y="21065"/>
                  </a:cubicBezTo>
                  <a:cubicBezTo>
                    <a:pt x="4940" y="20608"/>
                    <a:pt x="6806" y="19692"/>
                    <a:pt x="8673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8324850" y="5045741"/>
              <a:ext cx="224481" cy="20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201" fill="norm" stroke="1" extrusionOk="0">
                  <a:moveTo>
                    <a:pt x="13323" y="2185"/>
                  </a:moveTo>
                  <a:cubicBezTo>
                    <a:pt x="11103" y="2796"/>
                    <a:pt x="8882" y="3407"/>
                    <a:pt x="6662" y="5037"/>
                  </a:cubicBezTo>
                  <a:cubicBezTo>
                    <a:pt x="4441" y="6668"/>
                    <a:pt x="2221" y="9317"/>
                    <a:pt x="1918" y="12170"/>
                  </a:cubicBezTo>
                  <a:cubicBezTo>
                    <a:pt x="1615" y="15022"/>
                    <a:pt x="3230" y="18079"/>
                    <a:pt x="5753" y="19403"/>
                  </a:cubicBezTo>
                  <a:cubicBezTo>
                    <a:pt x="8277" y="20728"/>
                    <a:pt x="11708" y="20320"/>
                    <a:pt x="14938" y="18792"/>
                  </a:cubicBezTo>
                  <a:cubicBezTo>
                    <a:pt x="18168" y="17264"/>
                    <a:pt x="21196" y="14615"/>
                    <a:pt x="21398" y="10947"/>
                  </a:cubicBezTo>
                  <a:cubicBezTo>
                    <a:pt x="21600" y="7279"/>
                    <a:pt x="18976" y="2592"/>
                    <a:pt x="14938" y="860"/>
                  </a:cubicBezTo>
                  <a:cubicBezTo>
                    <a:pt x="10901" y="-872"/>
                    <a:pt x="5450" y="351"/>
                    <a:pt x="0" y="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7759143" y="1754259"/>
              <a:ext cx="816400" cy="72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21" fill="norm" stroke="1" extrusionOk="0">
                  <a:moveTo>
                    <a:pt x="15840" y="2062"/>
                  </a:moveTo>
                  <a:cubicBezTo>
                    <a:pt x="15673" y="1432"/>
                    <a:pt x="15507" y="803"/>
                    <a:pt x="15035" y="425"/>
                  </a:cubicBezTo>
                  <a:cubicBezTo>
                    <a:pt x="14563" y="47"/>
                    <a:pt x="13785" y="-79"/>
                    <a:pt x="12786" y="47"/>
                  </a:cubicBezTo>
                  <a:cubicBezTo>
                    <a:pt x="11786" y="173"/>
                    <a:pt x="10565" y="551"/>
                    <a:pt x="9093" y="1118"/>
                  </a:cubicBezTo>
                  <a:cubicBezTo>
                    <a:pt x="7622" y="1684"/>
                    <a:pt x="5900" y="2440"/>
                    <a:pt x="4429" y="3385"/>
                  </a:cubicBezTo>
                  <a:cubicBezTo>
                    <a:pt x="2957" y="4329"/>
                    <a:pt x="1736" y="5463"/>
                    <a:pt x="1014" y="6596"/>
                  </a:cubicBezTo>
                  <a:cubicBezTo>
                    <a:pt x="292" y="7730"/>
                    <a:pt x="70" y="8863"/>
                    <a:pt x="15" y="10249"/>
                  </a:cubicBezTo>
                  <a:cubicBezTo>
                    <a:pt x="-41" y="11634"/>
                    <a:pt x="70" y="13271"/>
                    <a:pt x="209" y="14688"/>
                  </a:cubicBezTo>
                  <a:cubicBezTo>
                    <a:pt x="348" y="16105"/>
                    <a:pt x="514" y="17302"/>
                    <a:pt x="1153" y="18341"/>
                  </a:cubicBezTo>
                  <a:cubicBezTo>
                    <a:pt x="1791" y="19380"/>
                    <a:pt x="2902" y="20262"/>
                    <a:pt x="4512" y="20797"/>
                  </a:cubicBezTo>
                  <a:cubicBezTo>
                    <a:pt x="6122" y="21332"/>
                    <a:pt x="8233" y="21521"/>
                    <a:pt x="10065" y="21521"/>
                  </a:cubicBezTo>
                  <a:cubicBezTo>
                    <a:pt x="11897" y="21521"/>
                    <a:pt x="13452" y="21332"/>
                    <a:pt x="15007" y="20702"/>
                  </a:cubicBezTo>
                  <a:cubicBezTo>
                    <a:pt x="16562" y="20073"/>
                    <a:pt x="18116" y="19002"/>
                    <a:pt x="19255" y="17743"/>
                  </a:cubicBezTo>
                  <a:cubicBezTo>
                    <a:pt x="20393" y="16483"/>
                    <a:pt x="21115" y="15035"/>
                    <a:pt x="21337" y="13492"/>
                  </a:cubicBezTo>
                  <a:cubicBezTo>
                    <a:pt x="21559" y="11949"/>
                    <a:pt x="21281" y="10312"/>
                    <a:pt x="20948" y="8769"/>
                  </a:cubicBezTo>
                  <a:cubicBezTo>
                    <a:pt x="20615" y="7226"/>
                    <a:pt x="20226" y="5778"/>
                    <a:pt x="19671" y="4864"/>
                  </a:cubicBezTo>
                  <a:cubicBezTo>
                    <a:pt x="19116" y="3951"/>
                    <a:pt x="18394" y="3573"/>
                    <a:pt x="17839" y="3322"/>
                  </a:cubicBezTo>
                  <a:cubicBezTo>
                    <a:pt x="17283" y="3070"/>
                    <a:pt x="16895" y="2944"/>
                    <a:pt x="16700" y="2881"/>
                  </a:cubicBezTo>
                  <a:cubicBezTo>
                    <a:pt x="16506" y="2818"/>
                    <a:pt x="16506" y="2818"/>
                    <a:pt x="16506" y="28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8883650" y="1777014"/>
              <a:ext cx="31750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8"/>
                  </a:moveTo>
                  <a:cubicBezTo>
                    <a:pt x="0" y="794"/>
                    <a:pt x="0" y="0"/>
                    <a:pt x="720" y="0"/>
                  </a:cubicBezTo>
                  <a:cubicBezTo>
                    <a:pt x="1440" y="0"/>
                    <a:pt x="2880" y="794"/>
                    <a:pt x="4320" y="3812"/>
                  </a:cubicBezTo>
                  <a:cubicBezTo>
                    <a:pt x="5760" y="6829"/>
                    <a:pt x="7200" y="12071"/>
                    <a:pt x="10080" y="15406"/>
                  </a:cubicBezTo>
                  <a:cubicBezTo>
                    <a:pt x="12960" y="18741"/>
                    <a:pt x="17280" y="20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8737600" y="1747380"/>
              <a:ext cx="298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8" y="17550"/>
                    <a:pt x="3677" y="13500"/>
                    <a:pt x="7277" y="9900"/>
                  </a:cubicBezTo>
                  <a:cubicBezTo>
                    <a:pt x="10877" y="6300"/>
                    <a:pt x="16238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9067799" y="1944230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959"/>
                    <a:pt x="8640" y="11917"/>
                    <a:pt x="12240" y="15517"/>
                  </a:cubicBezTo>
                  <a:cubicBezTo>
                    <a:pt x="15840" y="19117"/>
                    <a:pt x="1872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9137650" y="2083930"/>
              <a:ext cx="38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9239249" y="1890913"/>
              <a:ext cx="110818" cy="20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98" fill="norm" stroke="1" extrusionOk="0">
                  <a:moveTo>
                    <a:pt x="0" y="3568"/>
                  </a:moveTo>
                  <a:cubicBezTo>
                    <a:pt x="1223" y="2466"/>
                    <a:pt x="2445" y="1364"/>
                    <a:pt x="4075" y="703"/>
                  </a:cubicBezTo>
                  <a:cubicBezTo>
                    <a:pt x="5706" y="41"/>
                    <a:pt x="7743" y="-179"/>
                    <a:pt x="9374" y="152"/>
                  </a:cubicBezTo>
                  <a:cubicBezTo>
                    <a:pt x="11004" y="482"/>
                    <a:pt x="12226" y="1364"/>
                    <a:pt x="12838" y="2356"/>
                  </a:cubicBezTo>
                  <a:cubicBezTo>
                    <a:pt x="13449" y="3348"/>
                    <a:pt x="13449" y="4450"/>
                    <a:pt x="12023" y="5772"/>
                  </a:cubicBezTo>
                  <a:cubicBezTo>
                    <a:pt x="10596" y="7094"/>
                    <a:pt x="7743" y="8637"/>
                    <a:pt x="7336" y="9409"/>
                  </a:cubicBezTo>
                  <a:cubicBezTo>
                    <a:pt x="6928" y="10180"/>
                    <a:pt x="8966" y="10180"/>
                    <a:pt x="11615" y="10952"/>
                  </a:cubicBezTo>
                  <a:cubicBezTo>
                    <a:pt x="14264" y="11723"/>
                    <a:pt x="17525" y="13266"/>
                    <a:pt x="19358" y="14699"/>
                  </a:cubicBezTo>
                  <a:cubicBezTo>
                    <a:pt x="21192" y="16131"/>
                    <a:pt x="21600" y="17454"/>
                    <a:pt x="21192" y="18556"/>
                  </a:cubicBezTo>
                  <a:cubicBezTo>
                    <a:pt x="20785" y="19658"/>
                    <a:pt x="19562" y="20539"/>
                    <a:pt x="17525" y="20980"/>
                  </a:cubicBezTo>
                  <a:cubicBezTo>
                    <a:pt x="15487" y="21421"/>
                    <a:pt x="12634" y="21421"/>
                    <a:pt x="10800" y="20870"/>
                  </a:cubicBezTo>
                  <a:cubicBezTo>
                    <a:pt x="8966" y="20319"/>
                    <a:pt x="8151" y="19217"/>
                    <a:pt x="7336" y="181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7562671" y="3838647"/>
              <a:ext cx="775350" cy="53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60" fill="norm" stroke="1" extrusionOk="0">
                  <a:moveTo>
                    <a:pt x="16597" y="3771"/>
                  </a:moveTo>
                  <a:cubicBezTo>
                    <a:pt x="16539" y="3343"/>
                    <a:pt x="16481" y="2914"/>
                    <a:pt x="16452" y="2314"/>
                  </a:cubicBezTo>
                  <a:cubicBezTo>
                    <a:pt x="16423" y="1714"/>
                    <a:pt x="16423" y="943"/>
                    <a:pt x="16219" y="514"/>
                  </a:cubicBezTo>
                  <a:cubicBezTo>
                    <a:pt x="16015" y="86"/>
                    <a:pt x="15608" y="0"/>
                    <a:pt x="14734" y="0"/>
                  </a:cubicBezTo>
                  <a:cubicBezTo>
                    <a:pt x="13861" y="0"/>
                    <a:pt x="12522" y="86"/>
                    <a:pt x="10950" y="600"/>
                  </a:cubicBezTo>
                  <a:cubicBezTo>
                    <a:pt x="9378" y="1114"/>
                    <a:pt x="7573" y="2057"/>
                    <a:pt x="6234" y="2957"/>
                  </a:cubicBezTo>
                  <a:cubicBezTo>
                    <a:pt x="4895" y="3857"/>
                    <a:pt x="4022" y="4714"/>
                    <a:pt x="3061" y="6129"/>
                  </a:cubicBezTo>
                  <a:cubicBezTo>
                    <a:pt x="2100" y="7543"/>
                    <a:pt x="1052" y="9514"/>
                    <a:pt x="499" y="11357"/>
                  </a:cubicBezTo>
                  <a:cubicBezTo>
                    <a:pt x="-54" y="13200"/>
                    <a:pt x="-112" y="14914"/>
                    <a:pt x="150" y="16457"/>
                  </a:cubicBezTo>
                  <a:cubicBezTo>
                    <a:pt x="412" y="18000"/>
                    <a:pt x="994" y="19371"/>
                    <a:pt x="2217" y="20271"/>
                  </a:cubicBezTo>
                  <a:cubicBezTo>
                    <a:pt x="3439" y="21171"/>
                    <a:pt x="5303" y="21600"/>
                    <a:pt x="7340" y="21557"/>
                  </a:cubicBezTo>
                  <a:cubicBezTo>
                    <a:pt x="9378" y="21514"/>
                    <a:pt x="11590" y="21000"/>
                    <a:pt x="13599" y="20443"/>
                  </a:cubicBezTo>
                  <a:cubicBezTo>
                    <a:pt x="15608" y="19886"/>
                    <a:pt x="17413" y="19286"/>
                    <a:pt x="18723" y="18386"/>
                  </a:cubicBezTo>
                  <a:cubicBezTo>
                    <a:pt x="20032" y="17486"/>
                    <a:pt x="20848" y="16286"/>
                    <a:pt x="21168" y="14700"/>
                  </a:cubicBezTo>
                  <a:cubicBezTo>
                    <a:pt x="21488" y="13114"/>
                    <a:pt x="21313" y="11143"/>
                    <a:pt x="20731" y="9343"/>
                  </a:cubicBezTo>
                  <a:cubicBezTo>
                    <a:pt x="20149" y="7543"/>
                    <a:pt x="19159" y="5914"/>
                    <a:pt x="18286" y="4929"/>
                  </a:cubicBezTo>
                  <a:cubicBezTo>
                    <a:pt x="17413" y="3943"/>
                    <a:pt x="16656" y="3600"/>
                    <a:pt x="15899" y="32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740956" y="4001630"/>
              <a:ext cx="1569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877"/>
                    <a:pt x="-1582" y="7754"/>
                    <a:pt x="1118" y="11354"/>
                  </a:cubicBezTo>
                  <a:cubicBezTo>
                    <a:pt x="3818" y="14954"/>
                    <a:pt x="11918" y="1827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610599" y="3976230"/>
              <a:ext cx="254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280"/>
                    <a:pt x="5760" y="12960"/>
                    <a:pt x="9360" y="9360"/>
                  </a:cubicBezTo>
                  <a:cubicBezTo>
                    <a:pt x="12960" y="5760"/>
                    <a:pt x="172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851900" y="4149568"/>
              <a:ext cx="120650" cy="14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4417"/>
                  </a:moveTo>
                  <a:cubicBezTo>
                    <a:pt x="1137" y="2851"/>
                    <a:pt x="2274" y="1286"/>
                    <a:pt x="3979" y="504"/>
                  </a:cubicBezTo>
                  <a:cubicBezTo>
                    <a:pt x="5684" y="-279"/>
                    <a:pt x="7958" y="-279"/>
                    <a:pt x="9663" y="1443"/>
                  </a:cubicBezTo>
                  <a:cubicBezTo>
                    <a:pt x="11368" y="3164"/>
                    <a:pt x="12505" y="6608"/>
                    <a:pt x="11747" y="9425"/>
                  </a:cubicBezTo>
                  <a:cubicBezTo>
                    <a:pt x="10989" y="12243"/>
                    <a:pt x="8337" y="14434"/>
                    <a:pt x="5684" y="16312"/>
                  </a:cubicBezTo>
                  <a:cubicBezTo>
                    <a:pt x="3032" y="18191"/>
                    <a:pt x="379" y="19756"/>
                    <a:pt x="189" y="20538"/>
                  </a:cubicBezTo>
                  <a:cubicBezTo>
                    <a:pt x="0" y="21321"/>
                    <a:pt x="2274" y="21321"/>
                    <a:pt x="6253" y="20851"/>
                  </a:cubicBezTo>
                  <a:cubicBezTo>
                    <a:pt x="10232" y="20382"/>
                    <a:pt x="15916" y="19443"/>
                    <a:pt x="21600" y="1850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972550" y="4281030"/>
              <a:ext cx="50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124949" y="4107063"/>
              <a:ext cx="78752" cy="16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71" fill="norm" stroke="1" extrusionOk="0">
                  <a:moveTo>
                    <a:pt x="5116" y="2717"/>
                  </a:moveTo>
                  <a:cubicBezTo>
                    <a:pt x="6821" y="1651"/>
                    <a:pt x="8526" y="584"/>
                    <a:pt x="10800" y="184"/>
                  </a:cubicBezTo>
                  <a:cubicBezTo>
                    <a:pt x="13074" y="-216"/>
                    <a:pt x="15916" y="51"/>
                    <a:pt x="17621" y="851"/>
                  </a:cubicBezTo>
                  <a:cubicBezTo>
                    <a:pt x="19326" y="1651"/>
                    <a:pt x="19895" y="2984"/>
                    <a:pt x="19326" y="4317"/>
                  </a:cubicBezTo>
                  <a:cubicBezTo>
                    <a:pt x="18758" y="5651"/>
                    <a:pt x="17053" y="6984"/>
                    <a:pt x="14495" y="8184"/>
                  </a:cubicBezTo>
                  <a:cubicBezTo>
                    <a:pt x="11937" y="9384"/>
                    <a:pt x="8526" y="10451"/>
                    <a:pt x="8242" y="11117"/>
                  </a:cubicBezTo>
                  <a:cubicBezTo>
                    <a:pt x="7958" y="11784"/>
                    <a:pt x="10800" y="12051"/>
                    <a:pt x="13358" y="12717"/>
                  </a:cubicBezTo>
                  <a:cubicBezTo>
                    <a:pt x="15916" y="13384"/>
                    <a:pt x="18189" y="14451"/>
                    <a:pt x="19611" y="15651"/>
                  </a:cubicBezTo>
                  <a:cubicBezTo>
                    <a:pt x="21032" y="16851"/>
                    <a:pt x="21600" y="18184"/>
                    <a:pt x="20747" y="19251"/>
                  </a:cubicBezTo>
                  <a:cubicBezTo>
                    <a:pt x="19895" y="20317"/>
                    <a:pt x="17621" y="21117"/>
                    <a:pt x="13926" y="21251"/>
                  </a:cubicBezTo>
                  <a:cubicBezTo>
                    <a:pt x="10232" y="21384"/>
                    <a:pt x="5116" y="20851"/>
                    <a:pt x="0" y="2031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347512" y="5218044"/>
              <a:ext cx="895750" cy="70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62" fill="norm" stroke="1" extrusionOk="0">
                  <a:moveTo>
                    <a:pt x="15036" y="3556"/>
                  </a:moveTo>
                  <a:cubicBezTo>
                    <a:pt x="15137" y="2785"/>
                    <a:pt x="15238" y="2013"/>
                    <a:pt x="15162" y="1499"/>
                  </a:cubicBezTo>
                  <a:cubicBezTo>
                    <a:pt x="15087" y="985"/>
                    <a:pt x="14834" y="727"/>
                    <a:pt x="14128" y="502"/>
                  </a:cubicBezTo>
                  <a:cubicBezTo>
                    <a:pt x="13421" y="277"/>
                    <a:pt x="12260" y="85"/>
                    <a:pt x="11075" y="20"/>
                  </a:cubicBezTo>
                  <a:cubicBezTo>
                    <a:pt x="9889" y="-44"/>
                    <a:pt x="8677" y="20"/>
                    <a:pt x="7239" y="567"/>
                  </a:cubicBezTo>
                  <a:cubicBezTo>
                    <a:pt x="5801" y="1113"/>
                    <a:pt x="4135" y="2142"/>
                    <a:pt x="2874" y="3267"/>
                  </a:cubicBezTo>
                  <a:cubicBezTo>
                    <a:pt x="1612" y="4392"/>
                    <a:pt x="754" y="5613"/>
                    <a:pt x="325" y="7092"/>
                  </a:cubicBezTo>
                  <a:cubicBezTo>
                    <a:pt x="-104" y="8570"/>
                    <a:pt x="-104" y="10306"/>
                    <a:pt x="300" y="12074"/>
                  </a:cubicBezTo>
                  <a:cubicBezTo>
                    <a:pt x="703" y="13842"/>
                    <a:pt x="1511" y="15642"/>
                    <a:pt x="2369" y="17024"/>
                  </a:cubicBezTo>
                  <a:cubicBezTo>
                    <a:pt x="3227" y="18406"/>
                    <a:pt x="4135" y="19370"/>
                    <a:pt x="5346" y="20077"/>
                  </a:cubicBezTo>
                  <a:cubicBezTo>
                    <a:pt x="6558" y="20785"/>
                    <a:pt x="8072" y="21235"/>
                    <a:pt x="9737" y="21395"/>
                  </a:cubicBezTo>
                  <a:cubicBezTo>
                    <a:pt x="11403" y="21556"/>
                    <a:pt x="13219" y="21427"/>
                    <a:pt x="14759" y="20977"/>
                  </a:cubicBezTo>
                  <a:cubicBezTo>
                    <a:pt x="16298" y="20527"/>
                    <a:pt x="17560" y="19756"/>
                    <a:pt x="18645" y="18502"/>
                  </a:cubicBezTo>
                  <a:cubicBezTo>
                    <a:pt x="19730" y="17249"/>
                    <a:pt x="20638" y="15513"/>
                    <a:pt x="21067" y="13681"/>
                  </a:cubicBezTo>
                  <a:cubicBezTo>
                    <a:pt x="21496" y="11849"/>
                    <a:pt x="21446" y="9920"/>
                    <a:pt x="20941" y="8217"/>
                  </a:cubicBezTo>
                  <a:cubicBezTo>
                    <a:pt x="20436" y="6513"/>
                    <a:pt x="19477" y="5035"/>
                    <a:pt x="18291" y="4167"/>
                  </a:cubicBezTo>
                  <a:cubicBezTo>
                    <a:pt x="17105" y="3299"/>
                    <a:pt x="15692" y="3042"/>
                    <a:pt x="14557" y="3235"/>
                  </a:cubicBezTo>
                  <a:cubicBezTo>
                    <a:pt x="13421" y="3427"/>
                    <a:pt x="12563" y="4070"/>
                    <a:pt x="11705" y="471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578100" y="6236830"/>
              <a:ext cx="1569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569"/>
                    <a:pt x="16200" y="9138"/>
                    <a:pt x="18900" y="12738"/>
                  </a:cubicBezTo>
                  <a:cubicBezTo>
                    <a:pt x="21600" y="16338"/>
                    <a:pt x="18900" y="1896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390046" y="6184819"/>
              <a:ext cx="321404" cy="15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73" fill="norm" stroke="1" extrusionOk="0">
                  <a:moveTo>
                    <a:pt x="1955" y="21473"/>
                  </a:moveTo>
                  <a:cubicBezTo>
                    <a:pt x="1108" y="19698"/>
                    <a:pt x="261" y="17922"/>
                    <a:pt x="49" y="16443"/>
                  </a:cubicBezTo>
                  <a:cubicBezTo>
                    <a:pt x="-163" y="14963"/>
                    <a:pt x="261" y="13780"/>
                    <a:pt x="2449" y="11265"/>
                  </a:cubicBezTo>
                  <a:cubicBezTo>
                    <a:pt x="4637" y="8750"/>
                    <a:pt x="8590" y="4903"/>
                    <a:pt x="11766" y="2684"/>
                  </a:cubicBezTo>
                  <a:cubicBezTo>
                    <a:pt x="14943" y="465"/>
                    <a:pt x="17343" y="-127"/>
                    <a:pt x="18825" y="21"/>
                  </a:cubicBezTo>
                  <a:cubicBezTo>
                    <a:pt x="20308" y="169"/>
                    <a:pt x="20872" y="1057"/>
                    <a:pt x="21437" y="19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715122" y="6491838"/>
              <a:ext cx="95812" cy="20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96" fill="norm" stroke="1" extrusionOk="0">
                  <a:moveTo>
                    <a:pt x="594" y="5132"/>
                  </a:moveTo>
                  <a:cubicBezTo>
                    <a:pt x="125" y="4041"/>
                    <a:pt x="-345" y="2951"/>
                    <a:pt x="359" y="2078"/>
                  </a:cubicBezTo>
                  <a:cubicBezTo>
                    <a:pt x="1064" y="1205"/>
                    <a:pt x="2942" y="551"/>
                    <a:pt x="5994" y="223"/>
                  </a:cubicBezTo>
                  <a:cubicBezTo>
                    <a:pt x="9046" y="-104"/>
                    <a:pt x="13272" y="-104"/>
                    <a:pt x="15620" y="441"/>
                  </a:cubicBezTo>
                  <a:cubicBezTo>
                    <a:pt x="17968" y="987"/>
                    <a:pt x="18438" y="2078"/>
                    <a:pt x="17968" y="3060"/>
                  </a:cubicBezTo>
                  <a:cubicBezTo>
                    <a:pt x="17498" y="4041"/>
                    <a:pt x="16090" y="4914"/>
                    <a:pt x="13977" y="5678"/>
                  </a:cubicBezTo>
                  <a:cubicBezTo>
                    <a:pt x="11864" y="6441"/>
                    <a:pt x="9046" y="7096"/>
                    <a:pt x="6698" y="7751"/>
                  </a:cubicBezTo>
                  <a:cubicBezTo>
                    <a:pt x="4351" y="8405"/>
                    <a:pt x="2472" y="9060"/>
                    <a:pt x="2707" y="9387"/>
                  </a:cubicBezTo>
                  <a:cubicBezTo>
                    <a:pt x="2942" y="9714"/>
                    <a:pt x="5290" y="9714"/>
                    <a:pt x="8107" y="9823"/>
                  </a:cubicBezTo>
                  <a:cubicBezTo>
                    <a:pt x="10925" y="9932"/>
                    <a:pt x="14212" y="10151"/>
                    <a:pt x="16794" y="10587"/>
                  </a:cubicBezTo>
                  <a:cubicBezTo>
                    <a:pt x="19377" y="11023"/>
                    <a:pt x="21255" y="11678"/>
                    <a:pt x="21255" y="12987"/>
                  </a:cubicBezTo>
                  <a:cubicBezTo>
                    <a:pt x="21255" y="14296"/>
                    <a:pt x="19377" y="16260"/>
                    <a:pt x="17498" y="17569"/>
                  </a:cubicBezTo>
                  <a:cubicBezTo>
                    <a:pt x="15620" y="18878"/>
                    <a:pt x="13742" y="19532"/>
                    <a:pt x="12803" y="20078"/>
                  </a:cubicBezTo>
                  <a:cubicBezTo>
                    <a:pt x="11864" y="20623"/>
                    <a:pt x="11864" y="21060"/>
                    <a:pt x="11864" y="2149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851150" y="6681330"/>
              <a:ext cx="2231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5891" y="0"/>
                  </a:moveTo>
                  <a:cubicBezTo>
                    <a:pt x="13745" y="2700"/>
                    <a:pt x="21600" y="5400"/>
                    <a:pt x="20618" y="9000"/>
                  </a:cubicBezTo>
                  <a:cubicBezTo>
                    <a:pt x="19636" y="12600"/>
                    <a:pt x="9818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035300" y="6478130"/>
              <a:ext cx="25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937"/>
                    <a:pt x="3600" y="9874"/>
                    <a:pt x="7200" y="13474"/>
                  </a:cubicBezTo>
                  <a:cubicBezTo>
                    <a:pt x="10800" y="17074"/>
                    <a:pt x="162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417097" y="4929306"/>
              <a:ext cx="706617" cy="61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40" fill="norm" stroke="1" extrusionOk="0">
                  <a:moveTo>
                    <a:pt x="19155" y="2421"/>
                  </a:moveTo>
                  <a:cubicBezTo>
                    <a:pt x="19091" y="1977"/>
                    <a:pt x="19028" y="1533"/>
                    <a:pt x="18484" y="1090"/>
                  </a:cubicBezTo>
                  <a:cubicBezTo>
                    <a:pt x="17941" y="646"/>
                    <a:pt x="16919" y="202"/>
                    <a:pt x="15577" y="54"/>
                  </a:cubicBezTo>
                  <a:cubicBezTo>
                    <a:pt x="14235" y="-94"/>
                    <a:pt x="12573" y="54"/>
                    <a:pt x="10720" y="609"/>
                  </a:cubicBezTo>
                  <a:cubicBezTo>
                    <a:pt x="8867" y="1164"/>
                    <a:pt x="6822" y="2125"/>
                    <a:pt x="5096" y="3309"/>
                  </a:cubicBezTo>
                  <a:cubicBezTo>
                    <a:pt x="3371" y="4492"/>
                    <a:pt x="1965" y="5898"/>
                    <a:pt x="1070" y="7784"/>
                  </a:cubicBezTo>
                  <a:cubicBezTo>
                    <a:pt x="175" y="9670"/>
                    <a:pt x="-208" y="12038"/>
                    <a:pt x="112" y="14257"/>
                  </a:cubicBezTo>
                  <a:cubicBezTo>
                    <a:pt x="431" y="16476"/>
                    <a:pt x="1454" y="18547"/>
                    <a:pt x="3051" y="19805"/>
                  </a:cubicBezTo>
                  <a:cubicBezTo>
                    <a:pt x="4649" y="21062"/>
                    <a:pt x="6822" y="21506"/>
                    <a:pt x="8899" y="21432"/>
                  </a:cubicBezTo>
                  <a:cubicBezTo>
                    <a:pt x="10975" y="21358"/>
                    <a:pt x="12956" y="20766"/>
                    <a:pt x="14874" y="19731"/>
                  </a:cubicBezTo>
                  <a:cubicBezTo>
                    <a:pt x="16791" y="18695"/>
                    <a:pt x="18644" y="17216"/>
                    <a:pt x="19794" y="15292"/>
                  </a:cubicBezTo>
                  <a:cubicBezTo>
                    <a:pt x="20945" y="13369"/>
                    <a:pt x="21392" y="11002"/>
                    <a:pt x="21328" y="8968"/>
                  </a:cubicBezTo>
                  <a:cubicBezTo>
                    <a:pt x="21264" y="6933"/>
                    <a:pt x="20689" y="5232"/>
                    <a:pt x="19379" y="4048"/>
                  </a:cubicBezTo>
                  <a:cubicBezTo>
                    <a:pt x="18069" y="2865"/>
                    <a:pt x="16024" y="2199"/>
                    <a:pt x="14650" y="2014"/>
                  </a:cubicBezTo>
                  <a:cubicBezTo>
                    <a:pt x="13276" y="1829"/>
                    <a:pt x="12573" y="2125"/>
                    <a:pt x="11870" y="24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676900" y="5817730"/>
              <a:ext cx="31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23"/>
                    <a:pt x="8640" y="6646"/>
                    <a:pt x="12240" y="10246"/>
                  </a:cubicBezTo>
                  <a:cubicBezTo>
                    <a:pt x="15840" y="13846"/>
                    <a:pt x="1872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541126" y="5836780"/>
              <a:ext cx="31992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867" y="21600"/>
                  </a:moveTo>
                  <a:cubicBezTo>
                    <a:pt x="1015" y="19964"/>
                    <a:pt x="162" y="18327"/>
                    <a:pt x="20" y="16855"/>
                  </a:cubicBezTo>
                  <a:cubicBezTo>
                    <a:pt x="-122" y="15382"/>
                    <a:pt x="446" y="14073"/>
                    <a:pt x="2507" y="12109"/>
                  </a:cubicBezTo>
                  <a:cubicBezTo>
                    <a:pt x="4567" y="10145"/>
                    <a:pt x="8120" y="7527"/>
                    <a:pt x="11531" y="5400"/>
                  </a:cubicBezTo>
                  <a:cubicBezTo>
                    <a:pt x="14941" y="3273"/>
                    <a:pt x="18210" y="1636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803900" y="6038757"/>
              <a:ext cx="99699" cy="16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85" fill="norm" stroke="1" extrusionOk="0">
                  <a:moveTo>
                    <a:pt x="0" y="979"/>
                  </a:moveTo>
                  <a:cubicBezTo>
                    <a:pt x="2204" y="432"/>
                    <a:pt x="4408" y="-115"/>
                    <a:pt x="6392" y="22"/>
                  </a:cubicBezTo>
                  <a:cubicBezTo>
                    <a:pt x="8376" y="158"/>
                    <a:pt x="10139" y="979"/>
                    <a:pt x="11241" y="2072"/>
                  </a:cubicBezTo>
                  <a:cubicBezTo>
                    <a:pt x="12343" y="3166"/>
                    <a:pt x="12784" y="4533"/>
                    <a:pt x="11902" y="5763"/>
                  </a:cubicBezTo>
                  <a:cubicBezTo>
                    <a:pt x="11020" y="6994"/>
                    <a:pt x="8816" y="8088"/>
                    <a:pt x="8816" y="8634"/>
                  </a:cubicBezTo>
                  <a:cubicBezTo>
                    <a:pt x="8816" y="9181"/>
                    <a:pt x="11020" y="9181"/>
                    <a:pt x="13224" y="9318"/>
                  </a:cubicBezTo>
                  <a:cubicBezTo>
                    <a:pt x="15429" y="9455"/>
                    <a:pt x="17633" y="9728"/>
                    <a:pt x="19176" y="11232"/>
                  </a:cubicBezTo>
                  <a:cubicBezTo>
                    <a:pt x="20718" y="12736"/>
                    <a:pt x="21600" y="15470"/>
                    <a:pt x="19616" y="17384"/>
                  </a:cubicBezTo>
                  <a:cubicBezTo>
                    <a:pt x="17633" y="19298"/>
                    <a:pt x="12784" y="20391"/>
                    <a:pt x="7935" y="2148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962650" y="6211430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083300" y="6003291"/>
              <a:ext cx="228600" cy="18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000"/>
                  </a:moveTo>
                  <a:cubicBezTo>
                    <a:pt x="800" y="1280"/>
                    <a:pt x="1600" y="560"/>
                    <a:pt x="2700" y="200"/>
                  </a:cubicBezTo>
                  <a:cubicBezTo>
                    <a:pt x="3800" y="-160"/>
                    <a:pt x="5200" y="-160"/>
                    <a:pt x="6100" y="1280"/>
                  </a:cubicBezTo>
                  <a:cubicBezTo>
                    <a:pt x="7000" y="2720"/>
                    <a:pt x="7400" y="5600"/>
                    <a:pt x="7000" y="8600"/>
                  </a:cubicBezTo>
                  <a:cubicBezTo>
                    <a:pt x="6600" y="11600"/>
                    <a:pt x="5400" y="14720"/>
                    <a:pt x="4500" y="16880"/>
                  </a:cubicBezTo>
                  <a:cubicBezTo>
                    <a:pt x="3600" y="19040"/>
                    <a:pt x="3000" y="20240"/>
                    <a:pt x="3500" y="20840"/>
                  </a:cubicBezTo>
                  <a:cubicBezTo>
                    <a:pt x="4000" y="21440"/>
                    <a:pt x="5600" y="21440"/>
                    <a:pt x="8800" y="20960"/>
                  </a:cubicBezTo>
                  <a:cubicBezTo>
                    <a:pt x="12000" y="20480"/>
                    <a:pt x="16800" y="19520"/>
                    <a:pt x="21600" y="185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618397" y="4742804"/>
              <a:ext cx="1193540" cy="75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54" fill="norm" stroke="1" extrusionOk="0">
                  <a:moveTo>
                    <a:pt x="17453" y="3318"/>
                  </a:moveTo>
                  <a:cubicBezTo>
                    <a:pt x="17263" y="2713"/>
                    <a:pt x="17074" y="2108"/>
                    <a:pt x="16599" y="1564"/>
                  </a:cubicBezTo>
                  <a:cubicBezTo>
                    <a:pt x="16124" y="1019"/>
                    <a:pt x="15365" y="535"/>
                    <a:pt x="14378" y="263"/>
                  </a:cubicBezTo>
                  <a:cubicBezTo>
                    <a:pt x="13391" y="-9"/>
                    <a:pt x="12177" y="-70"/>
                    <a:pt x="10867" y="81"/>
                  </a:cubicBezTo>
                  <a:cubicBezTo>
                    <a:pt x="9557" y="233"/>
                    <a:pt x="8153" y="596"/>
                    <a:pt x="6786" y="1170"/>
                  </a:cubicBezTo>
                  <a:cubicBezTo>
                    <a:pt x="5419" y="1745"/>
                    <a:pt x="4091" y="2532"/>
                    <a:pt x="3028" y="3500"/>
                  </a:cubicBezTo>
                  <a:cubicBezTo>
                    <a:pt x="1965" y="4468"/>
                    <a:pt x="1168" y="5617"/>
                    <a:pt x="655" y="7009"/>
                  </a:cubicBezTo>
                  <a:cubicBezTo>
                    <a:pt x="143" y="8401"/>
                    <a:pt x="-85" y="10034"/>
                    <a:pt x="29" y="11759"/>
                  </a:cubicBezTo>
                  <a:cubicBezTo>
                    <a:pt x="143" y="13483"/>
                    <a:pt x="598" y="15298"/>
                    <a:pt x="1339" y="16780"/>
                  </a:cubicBezTo>
                  <a:cubicBezTo>
                    <a:pt x="2079" y="18263"/>
                    <a:pt x="3104" y="19412"/>
                    <a:pt x="4300" y="20169"/>
                  </a:cubicBezTo>
                  <a:cubicBezTo>
                    <a:pt x="5495" y="20925"/>
                    <a:pt x="6862" y="21288"/>
                    <a:pt x="8266" y="21409"/>
                  </a:cubicBezTo>
                  <a:cubicBezTo>
                    <a:pt x="9671" y="21530"/>
                    <a:pt x="11114" y="21409"/>
                    <a:pt x="12575" y="21016"/>
                  </a:cubicBezTo>
                  <a:cubicBezTo>
                    <a:pt x="14037" y="20622"/>
                    <a:pt x="15517" y="19957"/>
                    <a:pt x="16770" y="19080"/>
                  </a:cubicBezTo>
                  <a:cubicBezTo>
                    <a:pt x="18023" y="18202"/>
                    <a:pt x="19048" y="17113"/>
                    <a:pt x="19788" y="15691"/>
                  </a:cubicBezTo>
                  <a:cubicBezTo>
                    <a:pt x="20528" y="14269"/>
                    <a:pt x="20984" y="12515"/>
                    <a:pt x="21230" y="10760"/>
                  </a:cubicBezTo>
                  <a:cubicBezTo>
                    <a:pt x="21477" y="9006"/>
                    <a:pt x="21515" y="7251"/>
                    <a:pt x="21003" y="6011"/>
                  </a:cubicBezTo>
                  <a:cubicBezTo>
                    <a:pt x="20490" y="4770"/>
                    <a:pt x="19427" y="4044"/>
                    <a:pt x="18250" y="3712"/>
                  </a:cubicBezTo>
                  <a:cubicBezTo>
                    <a:pt x="17074" y="3379"/>
                    <a:pt x="15783" y="3439"/>
                    <a:pt x="14891" y="3681"/>
                  </a:cubicBezTo>
                  <a:cubicBezTo>
                    <a:pt x="13999" y="3923"/>
                    <a:pt x="13505" y="4347"/>
                    <a:pt x="13012" y="47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401050" y="5557380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20"/>
                    <a:pt x="14400" y="10440"/>
                    <a:pt x="18000" y="14040"/>
                  </a:cubicBezTo>
                  <a:cubicBezTo>
                    <a:pt x="21600" y="17640"/>
                    <a:pt x="2160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290422" y="5530087"/>
              <a:ext cx="275729" cy="10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22" fill="norm" stroke="1" extrusionOk="0">
                  <a:moveTo>
                    <a:pt x="209" y="21122"/>
                  </a:moveTo>
                  <a:cubicBezTo>
                    <a:pt x="44" y="18962"/>
                    <a:pt x="-121" y="16802"/>
                    <a:pt x="126" y="15074"/>
                  </a:cubicBezTo>
                  <a:cubicBezTo>
                    <a:pt x="374" y="13346"/>
                    <a:pt x="1033" y="12050"/>
                    <a:pt x="4166" y="9458"/>
                  </a:cubicBezTo>
                  <a:cubicBezTo>
                    <a:pt x="7299" y="6866"/>
                    <a:pt x="12905" y="2978"/>
                    <a:pt x="16203" y="1250"/>
                  </a:cubicBezTo>
                  <a:cubicBezTo>
                    <a:pt x="19500" y="-478"/>
                    <a:pt x="20490" y="-46"/>
                    <a:pt x="21479" y="38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509000" y="5701314"/>
              <a:ext cx="85068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1580" y="1234"/>
                  </a:moveTo>
                  <a:cubicBezTo>
                    <a:pt x="4215" y="617"/>
                    <a:pt x="6849" y="0"/>
                    <a:pt x="9483" y="0"/>
                  </a:cubicBezTo>
                  <a:cubicBezTo>
                    <a:pt x="12117" y="0"/>
                    <a:pt x="14751" y="617"/>
                    <a:pt x="15805" y="1697"/>
                  </a:cubicBezTo>
                  <a:cubicBezTo>
                    <a:pt x="16859" y="2777"/>
                    <a:pt x="16332" y="4320"/>
                    <a:pt x="14224" y="5709"/>
                  </a:cubicBezTo>
                  <a:cubicBezTo>
                    <a:pt x="12117" y="7097"/>
                    <a:pt x="8429" y="8331"/>
                    <a:pt x="7902" y="8949"/>
                  </a:cubicBezTo>
                  <a:cubicBezTo>
                    <a:pt x="7376" y="9566"/>
                    <a:pt x="10010" y="9566"/>
                    <a:pt x="12644" y="9874"/>
                  </a:cubicBezTo>
                  <a:cubicBezTo>
                    <a:pt x="15278" y="10183"/>
                    <a:pt x="17912" y="10800"/>
                    <a:pt x="19493" y="12034"/>
                  </a:cubicBezTo>
                  <a:cubicBezTo>
                    <a:pt x="21073" y="13269"/>
                    <a:pt x="21600" y="15120"/>
                    <a:pt x="20810" y="16663"/>
                  </a:cubicBezTo>
                  <a:cubicBezTo>
                    <a:pt x="20020" y="18206"/>
                    <a:pt x="17912" y="19440"/>
                    <a:pt x="14224" y="20211"/>
                  </a:cubicBezTo>
                  <a:cubicBezTo>
                    <a:pt x="10537" y="20983"/>
                    <a:pt x="5268" y="21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655049" y="5830430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737600" y="5640908"/>
              <a:ext cx="133521" cy="24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00" fill="norm" stroke="1" extrusionOk="0">
                  <a:moveTo>
                    <a:pt x="0" y="3824"/>
                  </a:moveTo>
                  <a:cubicBezTo>
                    <a:pt x="332" y="2893"/>
                    <a:pt x="665" y="1962"/>
                    <a:pt x="1662" y="1311"/>
                  </a:cubicBezTo>
                  <a:cubicBezTo>
                    <a:pt x="2658" y="659"/>
                    <a:pt x="4320" y="286"/>
                    <a:pt x="5982" y="100"/>
                  </a:cubicBezTo>
                  <a:cubicBezTo>
                    <a:pt x="7643" y="-86"/>
                    <a:pt x="9305" y="-86"/>
                    <a:pt x="10634" y="752"/>
                  </a:cubicBezTo>
                  <a:cubicBezTo>
                    <a:pt x="11963" y="1590"/>
                    <a:pt x="12960" y="3266"/>
                    <a:pt x="12960" y="4476"/>
                  </a:cubicBezTo>
                  <a:cubicBezTo>
                    <a:pt x="12960" y="5686"/>
                    <a:pt x="11963" y="6431"/>
                    <a:pt x="10800" y="7083"/>
                  </a:cubicBezTo>
                  <a:cubicBezTo>
                    <a:pt x="9637" y="7735"/>
                    <a:pt x="8308" y="8293"/>
                    <a:pt x="8308" y="8852"/>
                  </a:cubicBezTo>
                  <a:cubicBezTo>
                    <a:pt x="8308" y="9411"/>
                    <a:pt x="9637" y="9969"/>
                    <a:pt x="11963" y="10714"/>
                  </a:cubicBezTo>
                  <a:cubicBezTo>
                    <a:pt x="14289" y="11459"/>
                    <a:pt x="17612" y="12390"/>
                    <a:pt x="19440" y="13321"/>
                  </a:cubicBezTo>
                  <a:cubicBezTo>
                    <a:pt x="21268" y="14252"/>
                    <a:pt x="21600" y="15183"/>
                    <a:pt x="19606" y="16580"/>
                  </a:cubicBezTo>
                  <a:cubicBezTo>
                    <a:pt x="17612" y="17976"/>
                    <a:pt x="13292" y="19838"/>
                    <a:pt x="10302" y="20676"/>
                  </a:cubicBezTo>
                  <a:cubicBezTo>
                    <a:pt x="7311" y="21514"/>
                    <a:pt x="5649" y="21328"/>
                    <a:pt x="3988" y="2114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206992" y="3116610"/>
              <a:ext cx="218958" cy="53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25" fill="norm" stroke="1" extrusionOk="0">
                  <a:moveTo>
                    <a:pt x="21485" y="1120"/>
                  </a:moveTo>
                  <a:cubicBezTo>
                    <a:pt x="21070" y="693"/>
                    <a:pt x="20654" y="267"/>
                    <a:pt x="18993" y="96"/>
                  </a:cubicBezTo>
                  <a:cubicBezTo>
                    <a:pt x="17331" y="-75"/>
                    <a:pt x="14423" y="10"/>
                    <a:pt x="11827" y="138"/>
                  </a:cubicBezTo>
                  <a:cubicBezTo>
                    <a:pt x="9231" y="267"/>
                    <a:pt x="6947" y="437"/>
                    <a:pt x="5285" y="608"/>
                  </a:cubicBezTo>
                  <a:cubicBezTo>
                    <a:pt x="3623" y="779"/>
                    <a:pt x="2585" y="950"/>
                    <a:pt x="1754" y="1547"/>
                  </a:cubicBezTo>
                  <a:cubicBezTo>
                    <a:pt x="923" y="2145"/>
                    <a:pt x="300" y="3169"/>
                    <a:pt x="93" y="4706"/>
                  </a:cubicBezTo>
                  <a:cubicBezTo>
                    <a:pt x="-115" y="6243"/>
                    <a:pt x="93" y="8292"/>
                    <a:pt x="93" y="9530"/>
                  </a:cubicBezTo>
                  <a:cubicBezTo>
                    <a:pt x="93" y="10768"/>
                    <a:pt x="-115" y="11195"/>
                    <a:pt x="508" y="11237"/>
                  </a:cubicBezTo>
                  <a:cubicBezTo>
                    <a:pt x="1131" y="11280"/>
                    <a:pt x="2585" y="10938"/>
                    <a:pt x="4454" y="10810"/>
                  </a:cubicBezTo>
                  <a:cubicBezTo>
                    <a:pt x="6323" y="10682"/>
                    <a:pt x="8608" y="10768"/>
                    <a:pt x="10997" y="11365"/>
                  </a:cubicBezTo>
                  <a:cubicBezTo>
                    <a:pt x="13385" y="11963"/>
                    <a:pt x="15877" y="13073"/>
                    <a:pt x="17331" y="14268"/>
                  </a:cubicBezTo>
                  <a:cubicBezTo>
                    <a:pt x="18785" y="15463"/>
                    <a:pt x="19200" y="16744"/>
                    <a:pt x="17747" y="17939"/>
                  </a:cubicBezTo>
                  <a:cubicBezTo>
                    <a:pt x="16293" y="19134"/>
                    <a:pt x="12970" y="20244"/>
                    <a:pt x="10166" y="20842"/>
                  </a:cubicBezTo>
                  <a:cubicBezTo>
                    <a:pt x="7362" y="21440"/>
                    <a:pt x="5077" y="21525"/>
                    <a:pt x="3416" y="21525"/>
                  </a:cubicBezTo>
                  <a:cubicBezTo>
                    <a:pt x="1754" y="21525"/>
                    <a:pt x="716" y="21440"/>
                    <a:pt x="300" y="21269"/>
                  </a:cubicBezTo>
                  <a:cubicBezTo>
                    <a:pt x="-115" y="21098"/>
                    <a:pt x="93" y="20842"/>
                    <a:pt x="300" y="2058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618038" y="3125330"/>
              <a:ext cx="220663" cy="54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7" fill="norm" stroke="1" extrusionOk="0">
                  <a:moveTo>
                    <a:pt x="21446" y="504"/>
                  </a:moveTo>
                  <a:cubicBezTo>
                    <a:pt x="20623" y="252"/>
                    <a:pt x="19800" y="0"/>
                    <a:pt x="18875" y="0"/>
                  </a:cubicBezTo>
                  <a:cubicBezTo>
                    <a:pt x="17949" y="0"/>
                    <a:pt x="16920" y="252"/>
                    <a:pt x="14760" y="1555"/>
                  </a:cubicBezTo>
                  <a:cubicBezTo>
                    <a:pt x="12600" y="2858"/>
                    <a:pt x="9309" y="5211"/>
                    <a:pt x="6635" y="7690"/>
                  </a:cubicBezTo>
                  <a:cubicBezTo>
                    <a:pt x="3960" y="10170"/>
                    <a:pt x="1903" y="12775"/>
                    <a:pt x="875" y="14876"/>
                  </a:cubicBezTo>
                  <a:cubicBezTo>
                    <a:pt x="-154" y="16977"/>
                    <a:pt x="-154" y="18574"/>
                    <a:pt x="257" y="19625"/>
                  </a:cubicBezTo>
                  <a:cubicBezTo>
                    <a:pt x="669" y="20675"/>
                    <a:pt x="1492" y="21180"/>
                    <a:pt x="3343" y="21390"/>
                  </a:cubicBezTo>
                  <a:cubicBezTo>
                    <a:pt x="5195" y="21600"/>
                    <a:pt x="8075" y="21516"/>
                    <a:pt x="10852" y="21012"/>
                  </a:cubicBezTo>
                  <a:cubicBezTo>
                    <a:pt x="13629" y="20507"/>
                    <a:pt x="16303" y="19583"/>
                    <a:pt x="17846" y="18868"/>
                  </a:cubicBezTo>
                  <a:cubicBezTo>
                    <a:pt x="19389" y="18154"/>
                    <a:pt x="19800" y="17650"/>
                    <a:pt x="17640" y="16935"/>
                  </a:cubicBezTo>
                  <a:cubicBezTo>
                    <a:pt x="15480" y="16221"/>
                    <a:pt x="10749" y="15296"/>
                    <a:pt x="7766" y="14834"/>
                  </a:cubicBezTo>
                  <a:cubicBezTo>
                    <a:pt x="4783" y="14372"/>
                    <a:pt x="3549" y="14372"/>
                    <a:pt x="2315" y="1437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710068" y="3125330"/>
              <a:ext cx="211432" cy="28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71" fill="norm" stroke="1" extrusionOk="0">
                  <a:moveTo>
                    <a:pt x="13663" y="0"/>
                  </a:moveTo>
                  <a:cubicBezTo>
                    <a:pt x="10455" y="4320"/>
                    <a:pt x="7247" y="8640"/>
                    <a:pt x="5002" y="11680"/>
                  </a:cubicBezTo>
                  <a:cubicBezTo>
                    <a:pt x="2756" y="14720"/>
                    <a:pt x="1473" y="16480"/>
                    <a:pt x="724" y="17920"/>
                  </a:cubicBezTo>
                  <a:cubicBezTo>
                    <a:pt x="-24" y="19360"/>
                    <a:pt x="-238" y="20480"/>
                    <a:pt x="297" y="21040"/>
                  </a:cubicBezTo>
                  <a:cubicBezTo>
                    <a:pt x="831" y="21600"/>
                    <a:pt x="2114" y="21600"/>
                    <a:pt x="5750" y="21120"/>
                  </a:cubicBezTo>
                  <a:cubicBezTo>
                    <a:pt x="9386" y="20640"/>
                    <a:pt x="15374" y="19680"/>
                    <a:pt x="21362" y="1872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832600" y="3341230"/>
              <a:ext cx="31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235"/>
                    <a:pt x="10080" y="8471"/>
                    <a:pt x="6480" y="12071"/>
                  </a:cubicBezTo>
                  <a:cubicBezTo>
                    <a:pt x="2880" y="15671"/>
                    <a:pt x="1440" y="1863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7054854" y="3129564"/>
              <a:ext cx="133347" cy="30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18" fill="norm" stroke="1" extrusionOk="0">
                  <a:moveTo>
                    <a:pt x="18225" y="1490"/>
                  </a:moveTo>
                  <a:cubicBezTo>
                    <a:pt x="17887" y="745"/>
                    <a:pt x="17549" y="0"/>
                    <a:pt x="17212" y="0"/>
                  </a:cubicBezTo>
                  <a:cubicBezTo>
                    <a:pt x="16874" y="0"/>
                    <a:pt x="16537" y="745"/>
                    <a:pt x="14849" y="3128"/>
                  </a:cubicBezTo>
                  <a:cubicBezTo>
                    <a:pt x="13162" y="5512"/>
                    <a:pt x="10124" y="9534"/>
                    <a:pt x="7593" y="12364"/>
                  </a:cubicBezTo>
                  <a:cubicBezTo>
                    <a:pt x="5062" y="15194"/>
                    <a:pt x="3037" y="16833"/>
                    <a:pt x="1687" y="18174"/>
                  </a:cubicBezTo>
                  <a:cubicBezTo>
                    <a:pt x="337" y="19514"/>
                    <a:pt x="-338" y="20557"/>
                    <a:pt x="168" y="21079"/>
                  </a:cubicBezTo>
                  <a:cubicBezTo>
                    <a:pt x="674" y="21600"/>
                    <a:pt x="2362" y="21600"/>
                    <a:pt x="6074" y="21377"/>
                  </a:cubicBezTo>
                  <a:cubicBezTo>
                    <a:pt x="9787" y="21153"/>
                    <a:pt x="15525" y="20706"/>
                    <a:pt x="21262" y="2025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7181850" y="3360280"/>
              <a:ext cx="571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914"/>
                    <a:pt x="15200" y="5829"/>
                    <a:pt x="11600" y="9429"/>
                  </a:cubicBezTo>
                  <a:cubicBezTo>
                    <a:pt x="8000" y="13029"/>
                    <a:pt x="4000" y="17314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260946" y="4476164"/>
              <a:ext cx="182919" cy="3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393" fill="norm" stroke="1" extrusionOk="0">
                  <a:moveTo>
                    <a:pt x="13669" y="1940"/>
                  </a:moveTo>
                  <a:cubicBezTo>
                    <a:pt x="11749" y="1081"/>
                    <a:pt x="9829" y="222"/>
                    <a:pt x="7549" y="38"/>
                  </a:cubicBezTo>
                  <a:cubicBezTo>
                    <a:pt x="5269" y="-146"/>
                    <a:pt x="2629" y="345"/>
                    <a:pt x="1189" y="1327"/>
                  </a:cubicBezTo>
                  <a:cubicBezTo>
                    <a:pt x="-251" y="2309"/>
                    <a:pt x="-491" y="3781"/>
                    <a:pt x="1069" y="5377"/>
                  </a:cubicBezTo>
                  <a:cubicBezTo>
                    <a:pt x="2629" y="6972"/>
                    <a:pt x="5989" y="8690"/>
                    <a:pt x="8989" y="10470"/>
                  </a:cubicBezTo>
                  <a:cubicBezTo>
                    <a:pt x="11989" y="12249"/>
                    <a:pt x="14629" y="14090"/>
                    <a:pt x="15709" y="15686"/>
                  </a:cubicBezTo>
                  <a:cubicBezTo>
                    <a:pt x="16789" y="17281"/>
                    <a:pt x="16309" y="18631"/>
                    <a:pt x="15349" y="19552"/>
                  </a:cubicBezTo>
                  <a:cubicBezTo>
                    <a:pt x="14389" y="20472"/>
                    <a:pt x="12949" y="20963"/>
                    <a:pt x="11269" y="21209"/>
                  </a:cubicBezTo>
                  <a:cubicBezTo>
                    <a:pt x="9589" y="21454"/>
                    <a:pt x="7669" y="21454"/>
                    <a:pt x="6109" y="21209"/>
                  </a:cubicBezTo>
                  <a:cubicBezTo>
                    <a:pt x="4549" y="20963"/>
                    <a:pt x="3349" y="20472"/>
                    <a:pt x="2629" y="19368"/>
                  </a:cubicBezTo>
                  <a:cubicBezTo>
                    <a:pt x="1909" y="18263"/>
                    <a:pt x="1669" y="16545"/>
                    <a:pt x="3949" y="14581"/>
                  </a:cubicBezTo>
                  <a:cubicBezTo>
                    <a:pt x="6229" y="12618"/>
                    <a:pt x="11029" y="10409"/>
                    <a:pt x="14389" y="8629"/>
                  </a:cubicBezTo>
                  <a:cubicBezTo>
                    <a:pt x="17749" y="6849"/>
                    <a:pt x="19669" y="5499"/>
                    <a:pt x="20389" y="4518"/>
                  </a:cubicBezTo>
                  <a:cubicBezTo>
                    <a:pt x="21109" y="3536"/>
                    <a:pt x="20629" y="2922"/>
                    <a:pt x="19789" y="2493"/>
                  </a:cubicBezTo>
                  <a:cubicBezTo>
                    <a:pt x="18949" y="2063"/>
                    <a:pt x="17749" y="1818"/>
                    <a:pt x="16789" y="1940"/>
                  </a:cubicBezTo>
                  <a:cubicBezTo>
                    <a:pt x="15829" y="2063"/>
                    <a:pt x="15109" y="2554"/>
                    <a:pt x="14629" y="2922"/>
                  </a:cubicBezTo>
                  <a:cubicBezTo>
                    <a:pt x="14149" y="3290"/>
                    <a:pt x="13909" y="3536"/>
                    <a:pt x="13669" y="378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597788" y="4446130"/>
              <a:ext cx="107563" cy="21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63" fill="norm" stroke="1" extrusionOk="0">
                  <a:moveTo>
                    <a:pt x="11139" y="0"/>
                  </a:moveTo>
                  <a:cubicBezTo>
                    <a:pt x="9062" y="4659"/>
                    <a:pt x="6985" y="9318"/>
                    <a:pt x="5323" y="12176"/>
                  </a:cubicBezTo>
                  <a:cubicBezTo>
                    <a:pt x="3662" y="15035"/>
                    <a:pt x="2416" y="16094"/>
                    <a:pt x="1377" y="17365"/>
                  </a:cubicBezTo>
                  <a:cubicBezTo>
                    <a:pt x="339" y="18635"/>
                    <a:pt x="-492" y="20118"/>
                    <a:pt x="339" y="20859"/>
                  </a:cubicBezTo>
                  <a:cubicBezTo>
                    <a:pt x="1170" y="21600"/>
                    <a:pt x="3662" y="21600"/>
                    <a:pt x="7400" y="21176"/>
                  </a:cubicBezTo>
                  <a:cubicBezTo>
                    <a:pt x="11139" y="20753"/>
                    <a:pt x="16123" y="19906"/>
                    <a:pt x="21108" y="1905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679949" y="4579480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354"/>
                    <a:pt x="12960" y="10708"/>
                    <a:pt x="9360" y="14308"/>
                  </a:cubicBezTo>
                  <a:cubicBezTo>
                    <a:pt x="5760" y="17908"/>
                    <a:pt x="2880" y="19754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6906683" y="4312780"/>
              <a:ext cx="148168" cy="35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0"/>
                  </a:moveTo>
                  <a:cubicBezTo>
                    <a:pt x="18514" y="900"/>
                    <a:pt x="15429" y="1800"/>
                    <a:pt x="12034" y="3921"/>
                  </a:cubicBezTo>
                  <a:cubicBezTo>
                    <a:pt x="8640" y="6043"/>
                    <a:pt x="4937" y="9386"/>
                    <a:pt x="2777" y="12214"/>
                  </a:cubicBezTo>
                  <a:cubicBezTo>
                    <a:pt x="617" y="15043"/>
                    <a:pt x="0" y="17357"/>
                    <a:pt x="0" y="18836"/>
                  </a:cubicBezTo>
                  <a:cubicBezTo>
                    <a:pt x="0" y="20314"/>
                    <a:pt x="617" y="20957"/>
                    <a:pt x="2006" y="21279"/>
                  </a:cubicBezTo>
                  <a:cubicBezTo>
                    <a:pt x="3394" y="21600"/>
                    <a:pt x="5554" y="21600"/>
                    <a:pt x="7714" y="21150"/>
                  </a:cubicBezTo>
                  <a:cubicBezTo>
                    <a:pt x="9874" y="20700"/>
                    <a:pt x="12034" y="19800"/>
                    <a:pt x="13269" y="18771"/>
                  </a:cubicBezTo>
                  <a:cubicBezTo>
                    <a:pt x="14503" y="17743"/>
                    <a:pt x="14811" y="16586"/>
                    <a:pt x="12497" y="15686"/>
                  </a:cubicBezTo>
                  <a:cubicBezTo>
                    <a:pt x="10183" y="14786"/>
                    <a:pt x="5246" y="14143"/>
                    <a:pt x="309" y="135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099299" y="4292070"/>
              <a:ext cx="196851" cy="40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88"/>
                  </a:moveTo>
                  <a:cubicBezTo>
                    <a:pt x="20439" y="-24"/>
                    <a:pt x="19277" y="-135"/>
                    <a:pt x="17535" y="477"/>
                  </a:cubicBezTo>
                  <a:cubicBezTo>
                    <a:pt x="15794" y="1090"/>
                    <a:pt x="13471" y="2426"/>
                    <a:pt x="10684" y="4708"/>
                  </a:cubicBezTo>
                  <a:cubicBezTo>
                    <a:pt x="7897" y="6991"/>
                    <a:pt x="4645" y="10220"/>
                    <a:pt x="2671" y="12947"/>
                  </a:cubicBezTo>
                  <a:cubicBezTo>
                    <a:pt x="697" y="15675"/>
                    <a:pt x="0" y="17902"/>
                    <a:pt x="0" y="19238"/>
                  </a:cubicBezTo>
                  <a:cubicBezTo>
                    <a:pt x="0" y="20574"/>
                    <a:pt x="697" y="21020"/>
                    <a:pt x="1626" y="21242"/>
                  </a:cubicBezTo>
                  <a:cubicBezTo>
                    <a:pt x="2555" y="21465"/>
                    <a:pt x="3716" y="21465"/>
                    <a:pt x="5690" y="21131"/>
                  </a:cubicBezTo>
                  <a:cubicBezTo>
                    <a:pt x="7665" y="20797"/>
                    <a:pt x="10452" y="20129"/>
                    <a:pt x="12310" y="19183"/>
                  </a:cubicBezTo>
                  <a:cubicBezTo>
                    <a:pt x="14168" y="18236"/>
                    <a:pt x="15097" y="17011"/>
                    <a:pt x="13239" y="15731"/>
                  </a:cubicBezTo>
                  <a:cubicBezTo>
                    <a:pt x="11381" y="14451"/>
                    <a:pt x="6735" y="13114"/>
                    <a:pt x="2090" y="1177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856566" y="2697448"/>
              <a:ext cx="1243940" cy="122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07" fill="norm" stroke="1" extrusionOk="0">
                  <a:moveTo>
                    <a:pt x="15476" y="2043"/>
                  </a:moveTo>
                  <a:cubicBezTo>
                    <a:pt x="14779" y="1450"/>
                    <a:pt x="14082" y="857"/>
                    <a:pt x="13440" y="487"/>
                  </a:cubicBezTo>
                  <a:cubicBezTo>
                    <a:pt x="12799" y="116"/>
                    <a:pt x="12212" y="-32"/>
                    <a:pt x="11533" y="5"/>
                  </a:cubicBezTo>
                  <a:cubicBezTo>
                    <a:pt x="10855" y="42"/>
                    <a:pt x="10085" y="264"/>
                    <a:pt x="9186" y="672"/>
                  </a:cubicBezTo>
                  <a:cubicBezTo>
                    <a:pt x="8288" y="1079"/>
                    <a:pt x="7261" y="1672"/>
                    <a:pt x="6399" y="2284"/>
                  </a:cubicBezTo>
                  <a:cubicBezTo>
                    <a:pt x="5538" y="2895"/>
                    <a:pt x="4841" y="3525"/>
                    <a:pt x="4162" y="4155"/>
                  </a:cubicBezTo>
                  <a:cubicBezTo>
                    <a:pt x="3484" y="4784"/>
                    <a:pt x="2824" y="5414"/>
                    <a:pt x="2219" y="6137"/>
                  </a:cubicBezTo>
                  <a:cubicBezTo>
                    <a:pt x="1614" y="6859"/>
                    <a:pt x="1063" y="7674"/>
                    <a:pt x="660" y="8619"/>
                  </a:cubicBezTo>
                  <a:cubicBezTo>
                    <a:pt x="257" y="9564"/>
                    <a:pt x="0" y="10638"/>
                    <a:pt x="0" y="11731"/>
                  </a:cubicBezTo>
                  <a:cubicBezTo>
                    <a:pt x="0" y="12824"/>
                    <a:pt x="257" y="13936"/>
                    <a:pt x="678" y="15029"/>
                  </a:cubicBezTo>
                  <a:cubicBezTo>
                    <a:pt x="1100" y="16122"/>
                    <a:pt x="1687" y="17196"/>
                    <a:pt x="2512" y="18122"/>
                  </a:cubicBezTo>
                  <a:cubicBezTo>
                    <a:pt x="3337" y="19049"/>
                    <a:pt x="4401" y="19827"/>
                    <a:pt x="5428" y="20364"/>
                  </a:cubicBezTo>
                  <a:cubicBezTo>
                    <a:pt x="6454" y="20901"/>
                    <a:pt x="7444" y="21198"/>
                    <a:pt x="8545" y="21364"/>
                  </a:cubicBezTo>
                  <a:cubicBezTo>
                    <a:pt x="9645" y="21531"/>
                    <a:pt x="10855" y="21568"/>
                    <a:pt x="11937" y="21383"/>
                  </a:cubicBezTo>
                  <a:cubicBezTo>
                    <a:pt x="13019" y="21198"/>
                    <a:pt x="13972" y="20790"/>
                    <a:pt x="14981" y="20160"/>
                  </a:cubicBezTo>
                  <a:cubicBezTo>
                    <a:pt x="15989" y="19530"/>
                    <a:pt x="17053" y="18678"/>
                    <a:pt x="17988" y="17752"/>
                  </a:cubicBezTo>
                  <a:cubicBezTo>
                    <a:pt x="18923" y="16826"/>
                    <a:pt x="19730" y="15825"/>
                    <a:pt x="20298" y="14788"/>
                  </a:cubicBezTo>
                  <a:cubicBezTo>
                    <a:pt x="20867" y="13751"/>
                    <a:pt x="21197" y="12676"/>
                    <a:pt x="21380" y="11657"/>
                  </a:cubicBezTo>
                  <a:cubicBezTo>
                    <a:pt x="21563" y="10638"/>
                    <a:pt x="21600" y="9675"/>
                    <a:pt x="21490" y="8712"/>
                  </a:cubicBezTo>
                  <a:cubicBezTo>
                    <a:pt x="21380" y="7748"/>
                    <a:pt x="21123" y="6785"/>
                    <a:pt x="20628" y="5822"/>
                  </a:cubicBezTo>
                  <a:cubicBezTo>
                    <a:pt x="20133" y="4859"/>
                    <a:pt x="19400" y="3895"/>
                    <a:pt x="18740" y="3173"/>
                  </a:cubicBezTo>
                  <a:cubicBezTo>
                    <a:pt x="18079" y="2450"/>
                    <a:pt x="17493" y="1969"/>
                    <a:pt x="16833" y="1746"/>
                  </a:cubicBezTo>
                  <a:cubicBezTo>
                    <a:pt x="16172" y="1524"/>
                    <a:pt x="15439" y="1561"/>
                    <a:pt x="14779" y="1765"/>
                  </a:cubicBezTo>
                  <a:cubicBezTo>
                    <a:pt x="14119" y="1969"/>
                    <a:pt x="13532" y="2339"/>
                    <a:pt x="12945" y="271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174066" y="2099715"/>
              <a:ext cx="232835" cy="43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17476" y="795"/>
                  </a:moveTo>
                  <a:cubicBezTo>
                    <a:pt x="16495" y="373"/>
                    <a:pt x="15513" y="-48"/>
                    <a:pt x="14040" y="5"/>
                  </a:cubicBezTo>
                  <a:cubicBezTo>
                    <a:pt x="12567" y="57"/>
                    <a:pt x="10604" y="584"/>
                    <a:pt x="8640" y="1532"/>
                  </a:cubicBezTo>
                  <a:cubicBezTo>
                    <a:pt x="6676" y="2481"/>
                    <a:pt x="4713" y="3851"/>
                    <a:pt x="3338" y="5958"/>
                  </a:cubicBezTo>
                  <a:cubicBezTo>
                    <a:pt x="1964" y="8065"/>
                    <a:pt x="1178" y="10910"/>
                    <a:pt x="687" y="13333"/>
                  </a:cubicBezTo>
                  <a:cubicBezTo>
                    <a:pt x="196" y="15757"/>
                    <a:pt x="0" y="17759"/>
                    <a:pt x="0" y="19023"/>
                  </a:cubicBezTo>
                  <a:cubicBezTo>
                    <a:pt x="0" y="20288"/>
                    <a:pt x="196" y="20814"/>
                    <a:pt x="785" y="21131"/>
                  </a:cubicBezTo>
                  <a:cubicBezTo>
                    <a:pt x="1375" y="21447"/>
                    <a:pt x="2356" y="21552"/>
                    <a:pt x="5105" y="21289"/>
                  </a:cubicBezTo>
                  <a:cubicBezTo>
                    <a:pt x="7855" y="21025"/>
                    <a:pt x="12371" y="20393"/>
                    <a:pt x="15415" y="19761"/>
                  </a:cubicBezTo>
                  <a:cubicBezTo>
                    <a:pt x="18458" y="19129"/>
                    <a:pt x="20029" y="18496"/>
                    <a:pt x="21600" y="1786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171950" y="2318880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502149" y="2388730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629"/>
                    <a:pt x="5760" y="9257"/>
                    <a:pt x="9360" y="12857"/>
                  </a:cubicBezTo>
                  <a:cubicBezTo>
                    <a:pt x="12960" y="16457"/>
                    <a:pt x="17280" y="19029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4651872" y="2344280"/>
              <a:ext cx="2172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800"/>
                    <a:pt x="-1443" y="9600"/>
                    <a:pt x="1502" y="13200"/>
                  </a:cubicBezTo>
                  <a:cubicBezTo>
                    <a:pt x="4448" y="16800"/>
                    <a:pt x="12302" y="19200"/>
                    <a:pt x="20157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511665" y="2845951"/>
              <a:ext cx="956203" cy="96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47" fill="norm" stroke="1" extrusionOk="0">
                  <a:moveTo>
                    <a:pt x="15885" y="2964"/>
                  </a:moveTo>
                  <a:cubicBezTo>
                    <a:pt x="15790" y="2493"/>
                    <a:pt x="15695" y="2023"/>
                    <a:pt x="15292" y="1505"/>
                  </a:cubicBezTo>
                  <a:cubicBezTo>
                    <a:pt x="14888" y="987"/>
                    <a:pt x="14176" y="423"/>
                    <a:pt x="13084" y="164"/>
                  </a:cubicBezTo>
                  <a:cubicBezTo>
                    <a:pt x="11992" y="-95"/>
                    <a:pt x="10521" y="-48"/>
                    <a:pt x="9049" y="305"/>
                  </a:cubicBezTo>
                  <a:cubicBezTo>
                    <a:pt x="7578" y="658"/>
                    <a:pt x="6106" y="1317"/>
                    <a:pt x="4848" y="2164"/>
                  </a:cubicBezTo>
                  <a:cubicBezTo>
                    <a:pt x="3590" y="3011"/>
                    <a:pt x="2545" y="4046"/>
                    <a:pt x="1786" y="5223"/>
                  </a:cubicBezTo>
                  <a:cubicBezTo>
                    <a:pt x="1026" y="6399"/>
                    <a:pt x="552" y="7717"/>
                    <a:pt x="267" y="9246"/>
                  </a:cubicBezTo>
                  <a:cubicBezTo>
                    <a:pt x="-18" y="10776"/>
                    <a:pt x="-113" y="12517"/>
                    <a:pt x="172" y="14023"/>
                  </a:cubicBezTo>
                  <a:cubicBezTo>
                    <a:pt x="457" y="15529"/>
                    <a:pt x="1121" y="16799"/>
                    <a:pt x="2047" y="17929"/>
                  </a:cubicBezTo>
                  <a:cubicBezTo>
                    <a:pt x="2973" y="19058"/>
                    <a:pt x="4160" y="20046"/>
                    <a:pt x="5607" y="20658"/>
                  </a:cubicBezTo>
                  <a:cubicBezTo>
                    <a:pt x="7055" y="21270"/>
                    <a:pt x="8764" y="21505"/>
                    <a:pt x="10450" y="21434"/>
                  </a:cubicBezTo>
                  <a:cubicBezTo>
                    <a:pt x="12135" y="21364"/>
                    <a:pt x="13796" y="20987"/>
                    <a:pt x="15268" y="20305"/>
                  </a:cubicBezTo>
                  <a:cubicBezTo>
                    <a:pt x="16740" y="19623"/>
                    <a:pt x="18022" y="18634"/>
                    <a:pt x="18947" y="17505"/>
                  </a:cubicBezTo>
                  <a:cubicBezTo>
                    <a:pt x="19873" y="16376"/>
                    <a:pt x="20443" y="15105"/>
                    <a:pt x="20846" y="13717"/>
                  </a:cubicBezTo>
                  <a:cubicBezTo>
                    <a:pt x="21250" y="12329"/>
                    <a:pt x="21487" y="10823"/>
                    <a:pt x="21440" y="9529"/>
                  </a:cubicBezTo>
                  <a:cubicBezTo>
                    <a:pt x="21392" y="8234"/>
                    <a:pt x="21060" y="7152"/>
                    <a:pt x="20205" y="6093"/>
                  </a:cubicBezTo>
                  <a:cubicBezTo>
                    <a:pt x="19351" y="5034"/>
                    <a:pt x="17974" y="3999"/>
                    <a:pt x="16953" y="3129"/>
                  </a:cubicBezTo>
                  <a:cubicBezTo>
                    <a:pt x="15933" y="2258"/>
                    <a:pt x="15268" y="1552"/>
                    <a:pt x="14603" y="84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726300" y="2331161"/>
              <a:ext cx="207900" cy="33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03" fill="norm" stroke="1" extrusionOk="0">
                  <a:moveTo>
                    <a:pt x="21430" y="2827"/>
                  </a:moveTo>
                  <a:cubicBezTo>
                    <a:pt x="21212" y="1627"/>
                    <a:pt x="20994" y="427"/>
                    <a:pt x="20230" y="93"/>
                  </a:cubicBezTo>
                  <a:cubicBezTo>
                    <a:pt x="19466" y="-240"/>
                    <a:pt x="18157" y="293"/>
                    <a:pt x="15539" y="2160"/>
                  </a:cubicBezTo>
                  <a:cubicBezTo>
                    <a:pt x="12921" y="4027"/>
                    <a:pt x="8994" y="7227"/>
                    <a:pt x="6157" y="10227"/>
                  </a:cubicBezTo>
                  <a:cubicBezTo>
                    <a:pt x="3321" y="13227"/>
                    <a:pt x="1575" y="16027"/>
                    <a:pt x="703" y="17760"/>
                  </a:cubicBezTo>
                  <a:cubicBezTo>
                    <a:pt x="-170" y="19493"/>
                    <a:pt x="-170" y="20160"/>
                    <a:pt x="375" y="20627"/>
                  </a:cubicBezTo>
                  <a:cubicBezTo>
                    <a:pt x="921" y="21093"/>
                    <a:pt x="2012" y="21360"/>
                    <a:pt x="4957" y="21293"/>
                  </a:cubicBezTo>
                  <a:cubicBezTo>
                    <a:pt x="7903" y="21227"/>
                    <a:pt x="12703" y="20827"/>
                    <a:pt x="15757" y="20360"/>
                  </a:cubicBezTo>
                  <a:cubicBezTo>
                    <a:pt x="18812" y="19893"/>
                    <a:pt x="20121" y="19360"/>
                    <a:pt x="21430" y="1882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775450" y="2541130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985000" y="2566530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054850" y="2517183"/>
              <a:ext cx="190500" cy="18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809"/>
                  </a:moveTo>
                  <a:cubicBezTo>
                    <a:pt x="720" y="1816"/>
                    <a:pt x="1440" y="823"/>
                    <a:pt x="2400" y="327"/>
                  </a:cubicBezTo>
                  <a:cubicBezTo>
                    <a:pt x="3360" y="-170"/>
                    <a:pt x="4560" y="-170"/>
                    <a:pt x="5880" y="823"/>
                  </a:cubicBezTo>
                  <a:cubicBezTo>
                    <a:pt x="7200" y="1816"/>
                    <a:pt x="8640" y="3802"/>
                    <a:pt x="8520" y="6782"/>
                  </a:cubicBezTo>
                  <a:cubicBezTo>
                    <a:pt x="8400" y="9761"/>
                    <a:pt x="6720" y="13733"/>
                    <a:pt x="5640" y="16340"/>
                  </a:cubicBezTo>
                  <a:cubicBezTo>
                    <a:pt x="4560" y="18947"/>
                    <a:pt x="4080" y="20189"/>
                    <a:pt x="4560" y="20809"/>
                  </a:cubicBezTo>
                  <a:cubicBezTo>
                    <a:pt x="5040" y="21430"/>
                    <a:pt x="6480" y="21430"/>
                    <a:pt x="9480" y="20933"/>
                  </a:cubicBezTo>
                  <a:cubicBezTo>
                    <a:pt x="12480" y="20437"/>
                    <a:pt x="17040" y="19444"/>
                    <a:pt x="21600" y="1845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006339" y="4264936"/>
              <a:ext cx="906121" cy="80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81" fill="norm" stroke="1" extrusionOk="0">
                  <a:moveTo>
                    <a:pt x="14079" y="1946"/>
                  </a:moveTo>
                  <a:cubicBezTo>
                    <a:pt x="13630" y="1215"/>
                    <a:pt x="13181" y="484"/>
                    <a:pt x="12458" y="174"/>
                  </a:cubicBezTo>
                  <a:cubicBezTo>
                    <a:pt x="11735" y="-135"/>
                    <a:pt x="10737" y="-22"/>
                    <a:pt x="9639" y="428"/>
                  </a:cubicBezTo>
                  <a:cubicBezTo>
                    <a:pt x="8542" y="878"/>
                    <a:pt x="7345" y="1665"/>
                    <a:pt x="6147" y="2790"/>
                  </a:cubicBezTo>
                  <a:cubicBezTo>
                    <a:pt x="4950" y="3915"/>
                    <a:pt x="3753" y="5378"/>
                    <a:pt x="2755" y="6896"/>
                  </a:cubicBezTo>
                  <a:cubicBezTo>
                    <a:pt x="1758" y="8415"/>
                    <a:pt x="959" y="9990"/>
                    <a:pt x="486" y="11593"/>
                  </a:cubicBezTo>
                  <a:cubicBezTo>
                    <a:pt x="12" y="13196"/>
                    <a:pt x="-138" y="14828"/>
                    <a:pt x="136" y="16290"/>
                  </a:cubicBezTo>
                  <a:cubicBezTo>
                    <a:pt x="411" y="17752"/>
                    <a:pt x="1109" y="19046"/>
                    <a:pt x="2157" y="19918"/>
                  </a:cubicBezTo>
                  <a:cubicBezTo>
                    <a:pt x="3204" y="20790"/>
                    <a:pt x="4601" y="21240"/>
                    <a:pt x="6222" y="21353"/>
                  </a:cubicBezTo>
                  <a:cubicBezTo>
                    <a:pt x="7844" y="21465"/>
                    <a:pt x="9689" y="21240"/>
                    <a:pt x="11410" y="20762"/>
                  </a:cubicBezTo>
                  <a:cubicBezTo>
                    <a:pt x="13131" y="20284"/>
                    <a:pt x="14728" y="19553"/>
                    <a:pt x="16149" y="18596"/>
                  </a:cubicBezTo>
                  <a:cubicBezTo>
                    <a:pt x="17571" y="17640"/>
                    <a:pt x="18818" y="16459"/>
                    <a:pt x="19716" y="14856"/>
                  </a:cubicBezTo>
                  <a:cubicBezTo>
                    <a:pt x="20614" y="13253"/>
                    <a:pt x="21163" y="11228"/>
                    <a:pt x="21312" y="9371"/>
                  </a:cubicBezTo>
                  <a:cubicBezTo>
                    <a:pt x="21462" y="7515"/>
                    <a:pt x="21213" y="5828"/>
                    <a:pt x="20589" y="4393"/>
                  </a:cubicBezTo>
                  <a:cubicBezTo>
                    <a:pt x="19965" y="2959"/>
                    <a:pt x="18968" y="1778"/>
                    <a:pt x="17396" y="1103"/>
                  </a:cubicBezTo>
                  <a:cubicBezTo>
                    <a:pt x="15825" y="428"/>
                    <a:pt x="13680" y="259"/>
                    <a:pt x="11535" y="9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354122" y="4573080"/>
              <a:ext cx="170128" cy="37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81" fill="norm" stroke="1" extrusionOk="0">
                  <a:moveTo>
                    <a:pt x="21433" y="369"/>
                  </a:moveTo>
                  <a:cubicBezTo>
                    <a:pt x="19566" y="125"/>
                    <a:pt x="17700" y="-119"/>
                    <a:pt x="16100" y="64"/>
                  </a:cubicBezTo>
                  <a:cubicBezTo>
                    <a:pt x="14500" y="247"/>
                    <a:pt x="13166" y="857"/>
                    <a:pt x="11166" y="2688"/>
                  </a:cubicBezTo>
                  <a:cubicBezTo>
                    <a:pt x="9166" y="4518"/>
                    <a:pt x="6500" y="7569"/>
                    <a:pt x="4500" y="10498"/>
                  </a:cubicBezTo>
                  <a:cubicBezTo>
                    <a:pt x="2500" y="13427"/>
                    <a:pt x="1166" y="16234"/>
                    <a:pt x="500" y="18003"/>
                  </a:cubicBezTo>
                  <a:cubicBezTo>
                    <a:pt x="-167" y="19773"/>
                    <a:pt x="-167" y="20505"/>
                    <a:pt x="500" y="20932"/>
                  </a:cubicBezTo>
                  <a:cubicBezTo>
                    <a:pt x="1166" y="21359"/>
                    <a:pt x="2500" y="21481"/>
                    <a:pt x="5033" y="21481"/>
                  </a:cubicBezTo>
                  <a:cubicBezTo>
                    <a:pt x="7566" y="21481"/>
                    <a:pt x="11300" y="21359"/>
                    <a:pt x="13833" y="21237"/>
                  </a:cubicBezTo>
                  <a:cubicBezTo>
                    <a:pt x="16366" y="21115"/>
                    <a:pt x="17700" y="20993"/>
                    <a:pt x="18633" y="20627"/>
                  </a:cubicBezTo>
                  <a:cubicBezTo>
                    <a:pt x="19566" y="20261"/>
                    <a:pt x="20100" y="19650"/>
                    <a:pt x="20633" y="1904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365500" y="4801730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543300" y="4841947"/>
              <a:ext cx="127000" cy="1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697"/>
                  </a:moveTo>
                  <a:cubicBezTo>
                    <a:pt x="2160" y="348"/>
                    <a:pt x="4320" y="0"/>
                    <a:pt x="6300" y="0"/>
                  </a:cubicBezTo>
                  <a:cubicBezTo>
                    <a:pt x="8280" y="0"/>
                    <a:pt x="10080" y="348"/>
                    <a:pt x="10800" y="2439"/>
                  </a:cubicBezTo>
                  <a:cubicBezTo>
                    <a:pt x="11520" y="4529"/>
                    <a:pt x="11160" y="8361"/>
                    <a:pt x="10440" y="10974"/>
                  </a:cubicBezTo>
                  <a:cubicBezTo>
                    <a:pt x="9720" y="13587"/>
                    <a:pt x="8640" y="14981"/>
                    <a:pt x="7740" y="16548"/>
                  </a:cubicBezTo>
                  <a:cubicBezTo>
                    <a:pt x="6840" y="18116"/>
                    <a:pt x="6120" y="19858"/>
                    <a:pt x="6660" y="20729"/>
                  </a:cubicBezTo>
                  <a:cubicBezTo>
                    <a:pt x="7200" y="21600"/>
                    <a:pt x="9000" y="21600"/>
                    <a:pt x="11700" y="20729"/>
                  </a:cubicBezTo>
                  <a:cubicBezTo>
                    <a:pt x="14400" y="19858"/>
                    <a:pt x="18000" y="18116"/>
                    <a:pt x="21600" y="1637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714750" y="4852530"/>
              <a:ext cx="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6744384" y="4124004"/>
              <a:ext cx="719130" cy="69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36" fill="norm" stroke="1" extrusionOk="0">
                  <a:moveTo>
                    <a:pt x="16794" y="2892"/>
                  </a:moveTo>
                  <a:cubicBezTo>
                    <a:pt x="16668" y="2042"/>
                    <a:pt x="16542" y="1191"/>
                    <a:pt x="16353" y="667"/>
                  </a:cubicBezTo>
                  <a:cubicBezTo>
                    <a:pt x="16164" y="143"/>
                    <a:pt x="15912" y="-53"/>
                    <a:pt x="15251" y="12"/>
                  </a:cubicBezTo>
                  <a:cubicBezTo>
                    <a:pt x="14590" y="78"/>
                    <a:pt x="13519" y="405"/>
                    <a:pt x="11882" y="1256"/>
                  </a:cubicBezTo>
                  <a:cubicBezTo>
                    <a:pt x="10245" y="2107"/>
                    <a:pt x="8041" y="3482"/>
                    <a:pt x="6214" y="4987"/>
                  </a:cubicBezTo>
                  <a:cubicBezTo>
                    <a:pt x="4388" y="6492"/>
                    <a:pt x="2940" y="8129"/>
                    <a:pt x="1869" y="9929"/>
                  </a:cubicBezTo>
                  <a:cubicBezTo>
                    <a:pt x="799" y="11729"/>
                    <a:pt x="106" y="13692"/>
                    <a:pt x="11" y="15231"/>
                  </a:cubicBezTo>
                  <a:cubicBezTo>
                    <a:pt x="-83" y="16769"/>
                    <a:pt x="421" y="17882"/>
                    <a:pt x="1649" y="18863"/>
                  </a:cubicBezTo>
                  <a:cubicBezTo>
                    <a:pt x="2877" y="19845"/>
                    <a:pt x="4829" y="20696"/>
                    <a:pt x="7002" y="21122"/>
                  </a:cubicBezTo>
                  <a:cubicBezTo>
                    <a:pt x="9174" y="21547"/>
                    <a:pt x="11567" y="21547"/>
                    <a:pt x="13771" y="21089"/>
                  </a:cubicBezTo>
                  <a:cubicBezTo>
                    <a:pt x="15975" y="20631"/>
                    <a:pt x="17990" y="19714"/>
                    <a:pt x="19281" y="18340"/>
                  </a:cubicBezTo>
                  <a:cubicBezTo>
                    <a:pt x="20572" y="16965"/>
                    <a:pt x="21139" y="15132"/>
                    <a:pt x="21328" y="12972"/>
                  </a:cubicBezTo>
                  <a:cubicBezTo>
                    <a:pt x="21517" y="10812"/>
                    <a:pt x="21328" y="8325"/>
                    <a:pt x="20509" y="6722"/>
                  </a:cubicBezTo>
                  <a:cubicBezTo>
                    <a:pt x="19691" y="5118"/>
                    <a:pt x="18242" y="4398"/>
                    <a:pt x="16983" y="4038"/>
                  </a:cubicBezTo>
                  <a:cubicBezTo>
                    <a:pt x="15723" y="3678"/>
                    <a:pt x="14653" y="3678"/>
                    <a:pt x="13582" y="367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6396809" y="3908879"/>
              <a:ext cx="200841" cy="33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9" fill="norm" stroke="1" extrusionOk="0">
                  <a:moveTo>
                    <a:pt x="21349" y="2300"/>
                  </a:moveTo>
                  <a:cubicBezTo>
                    <a:pt x="21349" y="1480"/>
                    <a:pt x="21349" y="659"/>
                    <a:pt x="20674" y="249"/>
                  </a:cubicBezTo>
                  <a:cubicBezTo>
                    <a:pt x="19999" y="-161"/>
                    <a:pt x="18649" y="-161"/>
                    <a:pt x="15949" y="1001"/>
                  </a:cubicBezTo>
                  <a:cubicBezTo>
                    <a:pt x="13249" y="2163"/>
                    <a:pt x="9199" y="4487"/>
                    <a:pt x="6274" y="7563"/>
                  </a:cubicBezTo>
                  <a:cubicBezTo>
                    <a:pt x="3349" y="10639"/>
                    <a:pt x="1549" y="14467"/>
                    <a:pt x="649" y="16723"/>
                  </a:cubicBezTo>
                  <a:cubicBezTo>
                    <a:pt x="-251" y="18978"/>
                    <a:pt x="-251" y="19662"/>
                    <a:pt x="874" y="20277"/>
                  </a:cubicBezTo>
                  <a:cubicBezTo>
                    <a:pt x="1999" y="20892"/>
                    <a:pt x="4249" y="21439"/>
                    <a:pt x="6949" y="21439"/>
                  </a:cubicBezTo>
                  <a:cubicBezTo>
                    <a:pt x="9649" y="21439"/>
                    <a:pt x="12799" y="20892"/>
                    <a:pt x="15949" y="2034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6396566" y="4090530"/>
              <a:ext cx="14393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19440"/>
                    <a:pt x="0" y="17280"/>
                    <a:pt x="0" y="15120"/>
                  </a:cubicBezTo>
                  <a:cubicBezTo>
                    <a:pt x="0" y="12960"/>
                    <a:pt x="1271" y="10800"/>
                    <a:pt x="5082" y="8280"/>
                  </a:cubicBezTo>
                  <a:cubicBezTo>
                    <a:pt x="8894" y="5760"/>
                    <a:pt x="15247" y="288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6584950" y="4097822"/>
              <a:ext cx="165100" cy="14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1666"/>
                  </a:moveTo>
                  <a:cubicBezTo>
                    <a:pt x="1108" y="766"/>
                    <a:pt x="2215" y="-134"/>
                    <a:pt x="4292" y="16"/>
                  </a:cubicBezTo>
                  <a:cubicBezTo>
                    <a:pt x="6369" y="166"/>
                    <a:pt x="9415" y="1366"/>
                    <a:pt x="10938" y="2716"/>
                  </a:cubicBezTo>
                  <a:cubicBezTo>
                    <a:pt x="12462" y="4066"/>
                    <a:pt x="12462" y="5566"/>
                    <a:pt x="11354" y="7816"/>
                  </a:cubicBezTo>
                  <a:cubicBezTo>
                    <a:pt x="10246" y="10066"/>
                    <a:pt x="8031" y="13066"/>
                    <a:pt x="6508" y="15466"/>
                  </a:cubicBezTo>
                  <a:cubicBezTo>
                    <a:pt x="4985" y="17866"/>
                    <a:pt x="4154" y="19666"/>
                    <a:pt x="4431" y="20566"/>
                  </a:cubicBezTo>
                  <a:cubicBezTo>
                    <a:pt x="4708" y="21466"/>
                    <a:pt x="6092" y="21466"/>
                    <a:pt x="9138" y="20416"/>
                  </a:cubicBezTo>
                  <a:cubicBezTo>
                    <a:pt x="12185" y="19366"/>
                    <a:pt x="16892" y="17266"/>
                    <a:pt x="21600" y="1516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750050" y="4058780"/>
              <a:ext cx="139700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073" y="1217"/>
                  </a:cubicBezTo>
                  <a:cubicBezTo>
                    <a:pt x="6873" y="2434"/>
                    <a:pt x="8836" y="4868"/>
                    <a:pt x="8836" y="7910"/>
                  </a:cubicBezTo>
                  <a:cubicBezTo>
                    <a:pt x="8836" y="10952"/>
                    <a:pt x="6873" y="14603"/>
                    <a:pt x="5400" y="17037"/>
                  </a:cubicBezTo>
                  <a:cubicBezTo>
                    <a:pt x="3927" y="19470"/>
                    <a:pt x="2945" y="20687"/>
                    <a:pt x="3600" y="21144"/>
                  </a:cubicBezTo>
                  <a:cubicBezTo>
                    <a:pt x="4255" y="21600"/>
                    <a:pt x="6545" y="21296"/>
                    <a:pt x="9818" y="20383"/>
                  </a:cubicBezTo>
                  <a:cubicBezTo>
                    <a:pt x="13091" y="19470"/>
                    <a:pt x="17345" y="17949"/>
                    <a:pt x="21600" y="1642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789516" y="7191872"/>
              <a:ext cx="302685" cy="53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2959"/>
                  </a:moveTo>
                  <a:cubicBezTo>
                    <a:pt x="21600" y="2534"/>
                    <a:pt x="21600" y="2109"/>
                    <a:pt x="21600" y="1599"/>
                  </a:cubicBezTo>
                  <a:cubicBezTo>
                    <a:pt x="21600" y="1089"/>
                    <a:pt x="21600" y="493"/>
                    <a:pt x="20996" y="196"/>
                  </a:cubicBezTo>
                  <a:cubicBezTo>
                    <a:pt x="20392" y="-102"/>
                    <a:pt x="19183" y="-102"/>
                    <a:pt x="16842" y="493"/>
                  </a:cubicBezTo>
                  <a:cubicBezTo>
                    <a:pt x="14501" y="1089"/>
                    <a:pt x="11027" y="2279"/>
                    <a:pt x="8383" y="3895"/>
                  </a:cubicBezTo>
                  <a:cubicBezTo>
                    <a:pt x="5740" y="5511"/>
                    <a:pt x="3927" y="7552"/>
                    <a:pt x="2719" y="9805"/>
                  </a:cubicBezTo>
                  <a:cubicBezTo>
                    <a:pt x="1510" y="12059"/>
                    <a:pt x="906" y="14525"/>
                    <a:pt x="529" y="16268"/>
                  </a:cubicBezTo>
                  <a:cubicBezTo>
                    <a:pt x="151" y="18011"/>
                    <a:pt x="0" y="19032"/>
                    <a:pt x="0" y="19755"/>
                  </a:cubicBezTo>
                  <a:cubicBezTo>
                    <a:pt x="0" y="20478"/>
                    <a:pt x="151" y="20903"/>
                    <a:pt x="604" y="21158"/>
                  </a:cubicBezTo>
                  <a:cubicBezTo>
                    <a:pt x="1057" y="21413"/>
                    <a:pt x="1813" y="21498"/>
                    <a:pt x="4003" y="21328"/>
                  </a:cubicBezTo>
                  <a:cubicBezTo>
                    <a:pt x="6193" y="21158"/>
                    <a:pt x="9818" y="20733"/>
                    <a:pt x="12915" y="20392"/>
                  </a:cubicBezTo>
                  <a:cubicBezTo>
                    <a:pt x="16011" y="20052"/>
                    <a:pt x="18579" y="19797"/>
                    <a:pt x="21147" y="1954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844549" y="7532230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7600"/>
                    <a:pt x="4469" y="13600"/>
                    <a:pt x="8069" y="10000"/>
                  </a:cubicBezTo>
                  <a:cubicBezTo>
                    <a:pt x="11669" y="6400"/>
                    <a:pt x="16634" y="3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181100" y="7595730"/>
              <a:ext cx="12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339850" y="7591274"/>
              <a:ext cx="12700" cy="25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3079"/>
                  </a:moveTo>
                  <a:cubicBezTo>
                    <a:pt x="14400" y="1639"/>
                    <a:pt x="7200" y="199"/>
                    <a:pt x="3600" y="19"/>
                  </a:cubicBezTo>
                  <a:cubicBezTo>
                    <a:pt x="0" y="-161"/>
                    <a:pt x="0" y="919"/>
                    <a:pt x="1800" y="4159"/>
                  </a:cubicBezTo>
                  <a:cubicBezTo>
                    <a:pt x="3600" y="7399"/>
                    <a:pt x="7200" y="12799"/>
                    <a:pt x="7200" y="16039"/>
                  </a:cubicBezTo>
                  <a:cubicBezTo>
                    <a:pt x="7200" y="19279"/>
                    <a:pt x="3600" y="20359"/>
                    <a:pt x="0" y="2143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606549" y="7422028"/>
              <a:ext cx="234951" cy="6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20968"/>
                  </a:moveTo>
                  <a:cubicBezTo>
                    <a:pt x="1751" y="16918"/>
                    <a:pt x="3503" y="12868"/>
                    <a:pt x="6422" y="9155"/>
                  </a:cubicBezTo>
                  <a:cubicBezTo>
                    <a:pt x="9341" y="5443"/>
                    <a:pt x="13427" y="2068"/>
                    <a:pt x="15957" y="718"/>
                  </a:cubicBezTo>
                  <a:cubicBezTo>
                    <a:pt x="18486" y="-632"/>
                    <a:pt x="19459" y="43"/>
                    <a:pt x="20141" y="1730"/>
                  </a:cubicBezTo>
                  <a:cubicBezTo>
                    <a:pt x="20822" y="3418"/>
                    <a:pt x="21211" y="6118"/>
                    <a:pt x="21600" y="881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587500" y="7551280"/>
              <a:ext cx="279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18831"/>
                    <a:pt x="327" y="16062"/>
                    <a:pt x="1473" y="13015"/>
                  </a:cubicBezTo>
                  <a:cubicBezTo>
                    <a:pt x="2618" y="9969"/>
                    <a:pt x="4745" y="6646"/>
                    <a:pt x="8264" y="4431"/>
                  </a:cubicBezTo>
                  <a:cubicBezTo>
                    <a:pt x="11782" y="2215"/>
                    <a:pt x="16691" y="1108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317750" y="7252830"/>
              <a:ext cx="381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295"/>
                    <a:pt x="16800" y="6590"/>
                    <a:pt x="13200" y="10190"/>
                  </a:cubicBezTo>
                  <a:cubicBezTo>
                    <a:pt x="9600" y="13790"/>
                    <a:pt x="4800" y="1769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476537" y="7303047"/>
              <a:ext cx="133313" cy="25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75" fill="norm" stroke="1" extrusionOk="0">
                  <a:moveTo>
                    <a:pt x="7081" y="1084"/>
                  </a:moveTo>
                  <a:cubicBezTo>
                    <a:pt x="8094" y="393"/>
                    <a:pt x="9106" y="-298"/>
                    <a:pt x="9612" y="134"/>
                  </a:cubicBezTo>
                  <a:cubicBezTo>
                    <a:pt x="10118" y="566"/>
                    <a:pt x="10118" y="2121"/>
                    <a:pt x="8600" y="5232"/>
                  </a:cubicBezTo>
                  <a:cubicBezTo>
                    <a:pt x="7081" y="8342"/>
                    <a:pt x="4043" y="13008"/>
                    <a:pt x="2187" y="15945"/>
                  </a:cubicBezTo>
                  <a:cubicBezTo>
                    <a:pt x="331" y="18883"/>
                    <a:pt x="-344" y="20092"/>
                    <a:pt x="162" y="20697"/>
                  </a:cubicBezTo>
                  <a:cubicBezTo>
                    <a:pt x="668" y="21302"/>
                    <a:pt x="2356" y="21302"/>
                    <a:pt x="6068" y="20870"/>
                  </a:cubicBezTo>
                  <a:cubicBezTo>
                    <a:pt x="9781" y="20438"/>
                    <a:pt x="15519" y="19574"/>
                    <a:pt x="21256" y="1871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588122" y="7506830"/>
              <a:ext cx="2172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364"/>
                    <a:pt x="4448" y="8727"/>
                    <a:pt x="1502" y="12327"/>
                  </a:cubicBezTo>
                  <a:cubicBezTo>
                    <a:pt x="-1443" y="15927"/>
                    <a:pt x="521" y="18764"/>
                    <a:pt x="2484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717019" y="7429499"/>
              <a:ext cx="150446" cy="20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0743" fill="norm" stroke="1" extrusionOk="0">
                  <a:moveTo>
                    <a:pt x="7113" y="2654"/>
                  </a:moveTo>
                  <a:cubicBezTo>
                    <a:pt x="4486" y="6254"/>
                    <a:pt x="1859" y="9854"/>
                    <a:pt x="692" y="12713"/>
                  </a:cubicBezTo>
                  <a:cubicBezTo>
                    <a:pt x="-476" y="15572"/>
                    <a:pt x="-184" y="17689"/>
                    <a:pt x="1713" y="19172"/>
                  </a:cubicBezTo>
                  <a:cubicBezTo>
                    <a:pt x="3610" y="20654"/>
                    <a:pt x="7113" y="21501"/>
                    <a:pt x="10616" y="19807"/>
                  </a:cubicBezTo>
                  <a:cubicBezTo>
                    <a:pt x="14119" y="18113"/>
                    <a:pt x="17621" y="13877"/>
                    <a:pt x="19373" y="10595"/>
                  </a:cubicBezTo>
                  <a:cubicBezTo>
                    <a:pt x="21124" y="7313"/>
                    <a:pt x="21124" y="4983"/>
                    <a:pt x="19810" y="3183"/>
                  </a:cubicBezTo>
                  <a:cubicBezTo>
                    <a:pt x="18497" y="1383"/>
                    <a:pt x="15870" y="113"/>
                    <a:pt x="13827" y="7"/>
                  </a:cubicBezTo>
                  <a:cubicBezTo>
                    <a:pt x="11783" y="-99"/>
                    <a:pt x="10324" y="960"/>
                    <a:pt x="8865" y="201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184400" y="7846836"/>
              <a:ext cx="622300" cy="4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21006"/>
                  </a:moveTo>
                  <a:cubicBezTo>
                    <a:pt x="2057" y="20067"/>
                    <a:pt x="4114" y="19128"/>
                    <a:pt x="6612" y="15841"/>
                  </a:cubicBezTo>
                  <a:cubicBezTo>
                    <a:pt x="9110" y="12554"/>
                    <a:pt x="12049" y="6919"/>
                    <a:pt x="14400" y="3632"/>
                  </a:cubicBezTo>
                  <a:cubicBezTo>
                    <a:pt x="16751" y="345"/>
                    <a:pt x="18514" y="-594"/>
                    <a:pt x="19616" y="345"/>
                  </a:cubicBezTo>
                  <a:cubicBezTo>
                    <a:pt x="20718" y="1284"/>
                    <a:pt x="21159" y="4102"/>
                    <a:pt x="21600" y="691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254250" y="8064410"/>
              <a:ext cx="228600" cy="15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6385"/>
                  </a:moveTo>
                  <a:cubicBezTo>
                    <a:pt x="200" y="4905"/>
                    <a:pt x="400" y="3426"/>
                    <a:pt x="1400" y="2242"/>
                  </a:cubicBezTo>
                  <a:cubicBezTo>
                    <a:pt x="2400" y="1059"/>
                    <a:pt x="4200" y="171"/>
                    <a:pt x="6100" y="23"/>
                  </a:cubicBezTo>
                  <a:cubicBezTo>
                    <a:pt x="8000" y="-125"/>
                    <a:pt x="10000" y="467"/>
                    <a:pt x="11300" y="1354"/>
                  </a:cubicBezTo>
                  <a:cubicBezTo>
                    <a:pt x="12600" y="2242"/>
                    <a:pt x="13200" y="3426"/>
                    <a:pt x="12400" y="5941"/>
                  </a:cubicBezTo>
                  <a:cubicBezTo>
                    <a:pt x="11600" y="8456"/>
                    <a:pt x="9400" y="12302"/>
                    <a:pt x="7700" y="15113"/>
                  </a:cubicBezTo>
                  <a:cubicBezTo>
                    <a:pt x="6000" y="17924"/>
                    <a:pt x="4800" y="19700"/>
                    <a:pt x="5200" y="20587"/>
                  </a:cubicBezTo>
                  <a:cubicBezTo>
                    <a:pt x="5600" y="21475"/>
                    <a:pt x="7600" y="21475"/>
                    <a:pt x="10600" y="20587"/>
                  </a:cubicBezTo>
                  <a:cubicBezTo>
                    <a:pt x="13600" y="19700"/>
                    <a:pt x="17600" y="17924"/>
                    <a:pt x="21600" y="1614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523336" y="8052930"/>
              <a:ext cx="9972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14050" y="0"/>
                  </a:moveTo>
                  <a:cubicBezTo>
                    <a:pt x="11405" y="0"/>
                    <a:pt x="8760" y="0"/>
                    <a:pt x="6115" y="424"/>
                  </a:cubicBezTo>
                  <a:cubicBezTo>
                    <a:pt x="3470" y="847"/>
                    <a:pt x="825" y="1694"/>
                    <a:pt x="164" y="2541"/>
                  </a:cubicBezTo>
                  <a:cubicBezTo>
                    <a:pt x="-497" y="3388"/>
                    <a:pt x="825" y="4235"/>
                    <a:pt x="4352" y="5718"/>
                  </a:cubicBezTo>
                  <a:cubicBezTo>
                    <a:pt x="7879" y="7200"/>
                    <a:pt x="13609" y="9318"/>
                    <a:pt x="16915" y="11647"/>
                  </a:cubicBezTo>
                  <a:cubicBezTo>
                    <a:pt x="20221" y="13976"/>
                    <a:pt x="21103" y="16518"/>
                    <a:pt x="20662" y="18212"/>
                  </a:cubicBezTo>
                  <a:cubicBezTo>
                    <a:pt x="20221" y="19906"/>
                    <a:pt x="18458" y="20753"/>
                    <a:pt x="16695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533650" y="8033880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4400"/>
                    <a:pt x="8743" y="7200"/>
                    <a:pt x="12343" y="3600"/>
                  </a:cubicBezTo>
                  <a:cubicBezTo>
                    <a:pt x="15943" y="0"/>
                    <a:pt x="18771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692400" y="8046580"/>
              <a:ext cx="122662" cy="21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418" fill="norm" stroke="1" extrusionOk="0">
                  <a:moveTo>
                    <a:pt x="15934" y="0"/>
                  </a:moveTo>
                  <a:cubicBezTo>
                    <a:pt x="12393" y="1069"/>
                    <a:pt x="8852" y="2139"/>
                    <a:pt x="5843" y="5240"/>
                  </a:cubicBezTo>
                  <a:cubicBezTo>
                    <a:pt x="2833" y="8341"/>
                    <a:pt x="354" y="13473"/>
                    <a:pt x="708" y="16681"/>
                  </a:cubicBezTo>
                  <a:cubicBezTo>
                    <a:pt x="1062" y="19889"/>
                    <a:pt x="4249" y="21172"/>
                    <a:pt x="7967" y="21386"/>
                  </a:cubicBezTo>
                  <a:cubicBezTo>
                    <a:pt x="11685" y="21600"/>
                    <a:pt x="15934" y="20745"/>
                    <a:pt x="18413" y="18392"/>
                  </a:cubicBezTo>
                  <a:cubicBezTo>
                    <a:pt x="20892" y="16040"/>
                    <a:pt x="21600" y="12190"/>
                    <a:pt x="18236" y="9410"/>
                  </a:cubicBezTo>
                  <a:cubicBezTo>
                    <a:pt x="14872" y="6630"/>
                    <a:pt x="7436" y="4919"/>
                    <a:pt x="0" y="320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990849" y="7824330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891"/>
                    <a:pt x="12600" y="11782"/>
                    <a:pt x="16200" y="15382"/>
                  </a:cubicBezTo>
                  <a:cubicBezTo>
                    <a:pt x="19800" y="18982"/>
                    <a:pt x="20700" y="20291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003550" y="7837030"/>
              <a:ext cx="139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82" y="4800"/>
                    <a:pt x="9164" y="9600"/>
                    <a:pt x="5564" y="13200"/>
                  </a:cubicBezTo>
                  <a:cubicBezTo>
                    <a:pt x="1964" y="16800"/>
                    <a:pt x="982" y="192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289300" y="7570330"/>
              <a:ext cx="25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95"/>
                    <a:pt x="14400" y="10989"/>
                    <a:pt x="10800" y="14589"/>
                  </a:cubicBezTo>
                  <a:cubicBezTo>
                    <a:pt x="7200" y="18189"/>
                    <a:pt x="3600" y="1989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356713" y="7637417"/>
              <a:ext cx="142138" cy="17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29" fill="norm" stroke="1" extrusionOk="0">
                  <a:moveTo>
                    <a:pt x="12754" y="1878"/>
                  </a:moveTo>
                  <a:cubicBezTo>
                    <a:pt x="11483" y="1107"/>
                    <a:pt x="10212" y="335"/>
                    <a:pt x="8783" y="78"/>
                  </a:cubicBezTo>
                  <a:cubicBezTo>
                    <a:pt x="7354" y="-179"/>
                    <a:pt x="5765" y="78"/>
                    <a:pt x="4018" y="2650"/>
                  </a:cubicBezTo>
                  <a:cubicBezTo>
                    <a:pt x="2271" y="5221"/>
                    <a:pt x="365" y="10107"/>
                    <a:pt x="48" y="13707"/>
                  </a:cubicBezTo>
                  <a:cubicBezTo>
                    <a:pt x="-270" y="17307"/>
                    <a:pt x="1001" y="19621"/>
                    <a:pt x="3542" y="20521"/>
                  </a:cubicBezTo>
                  <a:cubicBezTo>
                    <a:pt x="6083" y="21421"/>
                    <a:pt x="9895" y="20907"/>
                    <a:pt x="13071" y="18207"/>
                  </a:cubicBezTo>
                  <a:cubicBezTo>
                    <a:pt x="16248" y="15507"/>
                    <a:pt x="18789" y="10621"/>
                    <a:pt x="21330" y="573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547447" y="7602786"/>
              <a:ext cx="111183" cy="20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085" fill="norm" stroke="1" extrusionOk="0">
                  <a:moveTo>
                    <a:pt x="6299" y="7056"/>
                  </a:moveTo>
                  <a:cubicBezTo>
                    <a:pt x="6692" y="5544"/>
                    <a:pt x="7085" y="4032"/>
                    <a:pt x="6888" y="3924"/>
                  </a:cubicBezTo>
                  <a:cubicBezTo>
                    <a:pt x="6692" y="3816"/>
                    <a:pt x="5907" y="5112"/>
                    <a:pt x="4532" y="7704"/>
                  </a:cubicBezTo>
                  <a:cubicBezTo>
                    <a:pt x="3158" y="10296"/>
                    <a:pt x="1194" y="14184"/>
                    <a:pt x="408" y="16668"/>
                  </a:cubicBezTo>
                  <a:cubicBezTo>
                    <a:pt x="-377" y="19152"/>
                    <a:pt x="16" y="20232"/>
                    <a:pt x="1194" y="20772"/>
                  </a:cubicBezTo>
                  <a:cubicBezTo>
                    <a:pt x="2372" y="21312"/>
                    <a:pt x="4336" y="21312"/>
                    <a:pt x="7674" y="19476"/>
                  </a:cubicBezTo>
                  <a:cubicBezTo>
                    <a:pt x="11012" y="17640"/>
                    <a:pt x="15725" y="13968"/>
                    <a:pt x="18278" y="11052"/>
                  </a:cubicBezTo>
                  <a:cubicBezTo>
                    <a:pt x="20830" y="8136"/>
                    <a:pt x="21223" y="5976"/>
                    <a:pt x="19848" y="4140"/>
                  </a:cubicBezTo>
                  <a:cubicBezTo>
                    <a:pt x="18474" y="2304"/>
                    <a:pt x="15332" y="792"/>
                    <a:pt x="12387" y="252"/>
                  </a:cubicBezTo>
                  <a:cubicBezTo>
                    <a:pt x="9441" y="-288"/>
                    <a:pt x="6692" y="144"/>
                    <a:pt x="3943" y="57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051300" y="7659230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038599" y="7779880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080000" y="7373480"/>
              <a:ext cx="38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909"/>
                    <a:pt x="2400" y="9818"/>
                    <a:pt x="6000" y="13418"/>
                  </a:cubicBezTo>
                  <a:cubicBezTo>
                    <a:pt x="9600" y="17018"/>
                    <a:pt x="15600" y="19309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955243" y="7360780"/>
              <a:ext cx="23905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364" y="21600"/>
                  </a:moveTo>
                  <a:cubicBezTo>
                    <a:pt x="-11" y="19029"/>
                    <a:pt x="-387" y="16457"/>
                    <a:pt x="834" y="12857"/>
                  </a:cubicBezTo>
                  <a:cubicBezTo>
                    <a:pt x="2055" y="9257"/>
                    <a:pt x="4872" y="4629"/>
                    <a:pt x="8535" y="2314"/>
                  </a:cubicBezTo>
                  <a:cubicBezTo>
                    <a:pt x="12197" y="0"/>
                    <a:pt x="16705" y="0"/>
                    <a:pt x="21213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194299" y="7520036"/>
              <a:ext cx="106428" cy="15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31" fill="norm" stroke="1" extrusionOk="0">
                  <a:moveTo>
                    <a:pt x="0" y="4251"/>
                  </a:moveTo>
                  <a:cubicBezTo>
                    <a:pt x="424" y="2811"/>
                    <a:pt x="847" y="1371"/>
                    <a:pt x="2329" y="651"/>
                  </a:cubicBezTo>
                  <a:cubicBezTo>
                    <a:pt x="3812" y="-69"/>
                    <a:pt x="6353" y="-69"/>
                    <a:pt x="8682" y="75"/>
                  </a:cubicBezTo>
                  <a:cubicBezTo>
                    <a:pt x="11012" y="219"/>
                    <a:pt x="13129" y="507"/>
                    <a:pt x="14824" y="1227"/>
                  </a:cubicBezTo>
                  <a:cubicBezTo>
                    <a:pt x="16518" y="1947"/>
                    <a:pt x="17788" y="3099"/>
                    <a:pt x="18000" y="4395"/>
                  </a:cubicBezTo>
                  <a:cubicBezTo>
                    <a:pt x="18212" y="5691"/>
                    <a:pt x="17365" y="7131"/>
                    <a:pt x="15882" y="8139"/>
                  </a:cubicBezTo>
                  <a:cubicBezTo>
                    <a:pt x="14400" y="9147"/>
                    <a:pt x="12282" y="9723"/>
                    <a:pt x="12282" y="9867"/>
                  </a:cubicBezTo>
                  <a:cubicBezTo>
                    <a:pt x="12282" y="10011"/>
                    <a:pt x="14400" y="9723"/>
                    <a:pt x="16306" y="10011"/>
                  </a:cubicBezTo>
                  <a:cubicBezTo>
                    <a:pt x="18212" y="10299"/>
                    <a:pt x="19906" y="11163"/>
                    <a:pt x="20753" y="12315"/>
                  </a:cubicBezTo>
                  <a:cubicBezTo>
                    <a:pt x="21600" y="13467"/>
                    <a:pt x="21600" y="14907"/>
                    <a:pt x="19694" y="16491"/>
                  </a:cubicBezTo>
                  <a:cubicBezTo>
                    <a:pt x="17788" y="18075"/>
                    <a:pt x="13976" y="19803"/>
                    <a:pt x="10165" y="2153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359400" y="7665580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467350" y="7519530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965699" y="7824330"/>
              <a:ext cx="488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9" y="17400"/>
                    <a:pt x="5797" y="13200"/>
                    <a:pt x="8556" y="10200"/>
                  </a:cubicBezTo>
                  <a:cubicBezTo>
                    <a:pt x="11314" y="7200"/>
                    <a:pt x="13932" y="5400"/>
                    <a:pt x="16083" y="3900"/>
                  </a:cubicBezTo>
                  <a:cubicBezTo>
                    <a:pt x="18234" y="2400"/>
                    <a:pt x="19917" y="1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041900" y="8040230"/>
              <a:ext cx="6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69"/>
                    <a:pt x="21600" y="4937"/>
                    <a:pt x="18000" y="8537"/>
                  </a:cubicBezTo>
                  <a:cubicBezTo>
                    <a:pt x="14400" y="12137"/>
                    <a:pt x="7200" y="16869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906554" y="7976730"/>
              <a:ext cx="29409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46" y="21600"/>
                  </a:moveTo>
                  <a:cubicBezTo>
                    <a:pt x="-9" y="19059"/>
                    <a:pt x="-163" y="16518"/>
                    <a:pt x="377" y="13765"/>
                  </a:cubicBezTo>
                  <a:cubicBezTo>
                    <a:pt x="917" y="11012"/>
                    <a:pt x="2151" y="8047"/>
                    <a:pt x="5777" y="5718"/>
                  </a:cubicBezTo>
                  <a:cubicBezTo>
                    <a:pt x="9403" y="3388"/>
                    <a:pt x="15420" y="1694"/>
                    <a:pt x="21437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105399" y="8122780"/>
              <a:ext cx="10007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0" y="3086"/>
                  </a:moveTo>
                  <a:cubicBezTo>
                    <a:pt x="1350" y="2057"/>
                    <a:pt x="2700" y="1029"/>
                    <a:pt x="4725" y="514"/>
                  </a:cubicBezTo>
                  <a:cubicBezTo>
                    <a:pt x="6750" y="0"/>
                    <a:pt x="9450" y="0"/>
                    <a:pt x="11925" y="0"/>
                  </a:cubicBezTo>
                  <a:cubicBezTo>
                    <a:pt x="14400" y="0"/>
                    <a:pt x="16650" y="0"/>
                    <a:pt x="17775" y="643"/>
                  </a:cubicBezTo>
                  <a:cubicBezTo>
                    <a:pt x="18900" y="1286"/>
                    <a:pt x="18900" y="2571"/>
                    <a:pt x="17325" y="3986"/>
                  </a:cubicBezTo>
                  <a:cubicBezTo>
                    <a:pt x="15750" y="5400"/>
                    <a:pt x="12600" y="6943"/>
                    <a:pt x="12150" y="7714"/>
                  </a:cubicBezTo>
                  <a:cubicBezTo>
                    <a:pt x="11700" y="8486"/>
                    <a:pt x="13950" y="8486"/>
                    <a:pt x="15975" y="8871"/>
                  </a:cubicBezTo>
                  <a:cubicBezTo>
                    <a:pt x="18000" y="9257"/>
                    <a:pt x="19800" y="10029"/>
                    <a:pt x="20700" y="11186"/>
                  </a:cubicBezTo>
                  <a:cubicBezTo>
                    <a:pt x="21600" y="12343"/>
                    <a:pt x="21600" y="13886"/>
                    <a:pt x="19575" y="15686"/>
                  </a:cubicBezTo>
                  <a:cubicBezTo>
                    <a:pt x="17550" y="17486"/>
                    <a:pt x="13500" y="19543"/>
                    <a:pt x="945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257799" y="8300580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365750" y="8047588"/>
              <a:ext cx="77419" cy="25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4" fill="norm" stroke="1" extrusionOk="0">
                  <a:moveTo>
                    <a:pt x="0" y="4234"/>
                  </a:moveTo>
                  <a:cubicBezTo>
                    <a:pt x="0" y="3334"/>
                    <a:pt x="0" y="2434"/>
                    <a:pt x="1459" y="1714"/>
                  </a:cubicBezTo>
                  <a:cubicBezTo>
                    <a:pt x="2919" y="994"/>
                    <a:pt x="5838" y="454"/>
                    <a:pt x="9049" y="184"/>
                  </a:cubicBezTo>
                  <a:cubicBezTo>
                    <a:pt x="12259" y="-86"/>
                    <a:pt x="15762" y="-86"/>
                    <a:pt x="18097" y="364"/>
                  </a:cubicBezTo>
                  <a:cubicBezTo>
                    <a:pt x="20432" y="814"/>
                    <a:pt x="21600" y="1714"/>
                    <a:pt x="21308" y="3064"/>
                  </a:cubicBezTo>
                  <a:cubicBezTo>
                    <a:pt x="21016" y="4414"/>
                    <a:pt x="19265" y="6214"/>
                    <a:pt x="17222" y="7474"/>
                  </a:cubicBezTo>
                  <a:cubicBezTo>
                    <a:pt x="15178" y="8734"/>
                    <a:pt x="12843" y="9454"/>
                    <a:pt x="12843" y="10084"/>
                  </a:cubicBezTo>
                  <a:cubicBezTo>
                    <a:pt x="12843" y="10714"/>
                    <a:pt x="15178" y="11254"/>
                    <a:pt x="17222" y="11884"/>
                  </a:cubicBezTo>
                  <a:cubicBezTo>
                    <a:pt x="19265" y="12514"/>
                    <a:pt x="21016" y="13234"/>
                    <a:pt x="18681" y="14854"/>
                  </a:cubicBezTo>
                  <a:cubicBezTo>
                    <a:pt x="16346" y="16474"/>
                    <a:pt x="9924" y="18994"/>
                    <a:pt x="3503" y="2151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721350" y="7595730"/>
              <a:ext cx="146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721350" y="7633830"/>
              <a:ext cx="158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5175"/>
                    <a:pt x="11232" y="10350"/>
                    <a:pt x="7632" y="13950"/>
                  </a:cubicBezTo>
                  <a:cubicBezTo>
                    <a:pt x="4032" y="17550"/>
                    <a:pt x="2016" y="1957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6096000" y="7348080"/>
              <a:ext cx="980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800"/>
                    <a:pt x="21600" y="9600"/>
                    <a:pt x="19440" y="13200"/>
                  </a:cubicBezTo>
                  <a:cubicBezTo>
                    <a:pt x="17280" y="16800"/>
                    <a:pt x="8640" y="192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924550" y="7349022"/>
              <a:ext cx="361950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1309"/>
                  </a:moveTo>
                  <a:cubicBezTo>
                    <a:pt x="1768" y="16073"/>
                    <a:pt x="3537" y="10836"/>
                    <a:pt x="6505" y="6909"/>
                  </a:cubicBezTo>
                  <a:cubicBezTo>
                    <a:pt x="9474" y="2982"/>
                    <a:pt x="13642" y="364"/>
                    <a:pt x="16358" y="36"/>
                  </a:cubicBezTo>
                  <a:cubicBezTo>
                    <a:pt x="19074" y="-291"/>
                    <a:pt x="20337" y="1673"/>
                    <a:pt x="21600" y="363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261100" y="7627480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299200" y="7786230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445250" y="7604995"/>
              <a:ext cx="107919" cy="23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528" fill="norm" stroke="1" extrusionOk="0">
                  <a:moveTo>
                    <a:pt x="7336" y="3178"/>
                  </a:moveTo>
                  <a:cubicBezTo>
                    <a:pt x="6928" y="2222"/>
                    <a:pt x="6521" y="1266"/>
                    <a:pt x="7540" y="693"/>
                  </a:cubicBezTo>
                  <a:cubicBezTo>
                    <a:pt x="8558" y="119"/>
                    <a:pt x="11004" y="-72"/>
                    <a:pt x="13245" y="24"/>
                  </a:cubicBezTo>
                  <a:cubicBezTo>
                    <a:pt x="15487" y="119"/>
                    <a:pt x="17525" y="501"/>
                    <a:pt x="18747" y="1170"/>
                  </a:cubicBezTo>
                  <a:cubicBezTo>
                    <a:pt x="19970" y="1840"/>
                    <a:pt x="20377" y="2795"/>
                    <a:pt x="19970" y="4229"/>
                  </a:cubicBezTo>
                  <a:cubicBezTo>
                    <a:pt x="19562" y="5663"/>
                    <a:pt x="18340" y="7574"/>
                    <a:pt x="16913" y="8816"/>
                  </a:cubicBezTo>
                  <a:cubicBezTo>
                    <a:pt x="15487" y="10059"/>
                    <a:pt x="13857" y="10632"/>
                    <a:pt x="14468" y="11015"/>
                  </a:cubicBezTo>
                  <a:cubicBezTo>
                    <a:pt x="15079" y="11397"/>
                    <a:pt x="17932" y="11588"/>
                    <a:pt x="19562" y="12448"/>
                  </a:cubicBezTo>
                  <a:cubicBezTo>
                    <a:pt x="21192" y="13309"/>
                    <a:pt x="21600" y="14838"/>
                    <a:pt x="18136" y="16463"/>
                  </a:cubicBezTo>
                  <a:cubicBezTo>
                    <a:pt x="14672" y="18087"/>
                    <a:pt x="7336" y="19808"/>
                    <a:pt x="0" y="2152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7004050" y="7551280"/>
              <a:ext cx="266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016750" y="7703680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715250" y="7246480"/>
              <a:ext cx="698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2147"/>
                    <a:pt x="16364" y="4295"/>
                    <a:pt x="13418" y="7200"/>
                  </a:cubicBezTo>
                  <a:cubicBezTo>
                    <a:pt x="10473" y="10105"/>
                    <a:pt x="7200" y="13768"/>
                    <a:pt x="4909" y="16295"/>
                  </a:cubicBezTo>
                  <a:cubicBezTo>
                    <a:pt x="2618" y="18821"/>
                    <a:pt x="1309" y="20211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871554" y="7278230"/>
              <a:ext cx="12554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11032" y="0"/>
                  </a:moveTo>
                  <a:cubicBezTo>
                    <a:pt x="12094" y="472"/>
                    <a:pt x="13157" y="944"/>
                    <a:pt x="12449" y="2184"/>
                  </a:cubicBezTo>
                  <a:cubicBezTo>
                    <a:pt x="11740" y="3423"/>
                    <a:pt x="9262" y="5430"/>
                    <a:pt x="7314" y="6728"/>
                  </a:cubicBezTo>
                  <a:cubicBezTo>
                    <a:pt x="5367" y="8026"/>
                    <a:pt x="3950" y="8616"/>
                    <a:pt x="2534" y="9325"/>
                  </a:cubicBezTo>
                  <a:cubicBezTo>
                    <a:pt x="1117" y="10033"/>
                    <a:pt x="-299" y="10859"/>
                    <a:pt x="55" y="11331"/>
                  </a:cubicBezTo>
                  <a:cubicBezTo>
                    <a:pt x="409" y="11803"/>
                    <a:pt x="2534" y="11921"/>
                    <a:pt x="5544" y="11862"/>
                  </a:cubicBezTo>
                  <a:cubicBezTo>
                    <a:pt x="8553" y="11803"/>
                    <a:pt x="12449" y="11567"/>
                    <a:pt x="15458" y="11213"/>
                  </a:cubicBezTo>
                  <a:cubicBezTo>
                    <a:pt x="18468" y="10859"/>
                    <a:pt x="20593" y="10387"/>
                    <a:pt x="20947" y="10328"/>
                  </a:cubicBezTo>
                  <a:cubicBezTo>
                    <a:pt x="21301" y="10269"/>
                    <a:pt x="19885" y="10623"/>
                    <a:pt x="18114" y="12157"/>
                  </a:cubicBezTo>
                  <a:cubicBezTo>
                    <a:pt x="16344" y="13692"/>
                    <a:pt x="14219" y="16407"/>
                    <a:pt x="13157" y="18177"/>
                  </a:cubicBezTo>
                  <a:cubicBezTo>
                    <a:pt x="12094" y="19948"/>
                    <a:pt x="12094" y="20774"/>
                    <a:pt x="12094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090958" y="7386130"/>
              <a:ext cx="132293" cy="17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808" fill="norm" stroke="1" extrusionOk="0">
                  <a:moveTo>
                    <a:pt x="21429" y="1478"/>
                  </a:moveTo>
                  <a:cubicBezTo>
                    <a:pt x="20058" y="742"/>
                    <a:pt x="18686" y="5"/>
                    <a:pt x="15772" y="496"/>
                  </a:cubicBezTo>
                  <a:cubicBezTo>
                    <a:pt x="12858" y="987"/>
                    <a:pt x="8400" y="2705"/>
                    <a:pt x="5486" y="5528"/>
                  </a:cubicBezTo>
                  <a:cubicBezTo>
                    <a:pt x="2572" y="8351"/>
                    <a:pt x="1200" y="12278"/>
                    <a:pt x="515" y="14855"/>
                  </a:cubicBezTo>
                  <a:cubicBezTo>
                    <a:pt x="-171" y="17433"/>
                    <a:pt x="-171" y="18660"/>
                    <a:pt x="515" y="19642"/>
                  </a:cubicBezTo>
                  <a:cubicBezTo>
                    <a:pt x="1200" y="20624"/>
                    <a:pt x="2572" y="21360"/>
                    <a:pt x="6172" y="20255"/>
                  </a:cubicBezTo>
                  <a:cubicBezTo>
                    <a:pt x="9772" y="19151"/>
                    <a:pt x="15600" y="16205"/>
                    <a:pt x="18515" y="13015"/>
                  </a:cubicBezTo>
                  <a:cubicBezTo>
                    <a:pt x="21429" y="9824"/>
                    <a:pt x="21429" y="6387"/>
                    <a:pt x="19715" y="4055"/>
                  </a:cubicBezTo>
                  <a:cubicBezTo>
                    <a:pt x="18000" y="1724"/>
                    <a:pt x="14572" y="496"/>
                    <a:pt x="12000" y="128"/>
                  </a:cubicBezTo>
                  <a:cubicBezTo>
                    <a:pt x="9429" y="-240"/>
                    <a:pt x="7715" y="251"/>
                    <a:pt x="6000" y="74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343900" y="7348080"/>
              <a:ext cx="165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2025"/>
                    <a:pt x="6092" y="4050"/>
                    <a:pt x="9415" y="7538"/>
                  </a:cubicBezTo>
                  <a:cubicBezTo>
                    <a:pt x="12738" y="11025"/>
                    <a:pt x="16338" y="15975"/>
                    <a:pt x="18415" y="18562"/>
                  </a:cubicBezTo>
                  <a:cubicBezTo>
                    <a:pt x="20492" y="21150"/>
                    <a:pt x="21046" y="21375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8350250" y="7367130"/>
              <a:ext cx="2032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25" y="3600"/>
                    <a:pt x="13050" y="7200"/>
                    <a:pt x="9450" y="10800"/>
                  </a:cubicBezTo>
                  <a:cubicBezTo>
                    <a:pt x="5850" y="14400"/>
                    <a:pt x="2925" y="180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794750" y="7354430"/>
              <a:ext cx="6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24"/>
                    <a:pt x="21600" y="8047"/>
                    <a:pt x="18000" y="11647"/>
                  </a:cubicBezTo>
                  <a:cubicBezTo>
                    <a:pt x="14400" y="15247"/>
                    <a:pt x="7200" y="18424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897439" y="7363123"/>
              <a:ext cx="120061" cy="18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05" fill="norm" stroke="1" extrusionOk="0">
                  <a:moveTo>
                    <a:pt x="12098" y="2643"/>
                  </a:moveTo>
                  <a:cubicBezTo>
                    <a:pt x="10236" y="2643"/>
                    <a:pt x="8374" y="2643"/>
                    <a:pt x="6325" y="4100"/>
                  </a:cubicBezTo>
                  <a:cubicBezTo>
                    <a:pt x="4277" y="5556"/>
                    <a:pt x="2042" y="8468"/>
                    <a:pt x="925" y="11259"/>
                  </a:cubicBezTo>
                  <a:cubicBezTo>
                    <a:pt x="-192" y="14050"/>
                    <a:pt x="-192" y="16720"/>
                    <a:pt x="367" y="18540"/>
                  </a:cubicBezTo>
                  <a:cubicBezTo>
                    <a:pt x="925" y="20360"/>
                    <a:pt x="2042" y="21331"/>
                    <a:pt x="5394" y="20724"/>
                  </a:cubicBezTo>
                  <a:cubicBezTo>
                    <a:pt x="8746" y="20118"/>
                    <a:pt x="14332" y="17933"/>
                    <a:pt x="17498" y="14778"/>
                  </a:cubicBezTo>
                  <a:cubicBezTo>
                    <a:pt x="20663" y="11623"/>
                    <a:pt x="21408" y="7497"/>
                    <a:pt x="21036" y="4706"/>
                  </a:cubicBezTo>
                  <a:cubicBezTo>
                    <a:pt x="20663" y="1915"/>
                    <a:pt x="19174" y="459"/>
                    <a:pt x="17684" y="95"/>
                  </a:cubicBezTo>
                  <a:cubicBezTo>
                    <a:pt x="16194" y="-269"/>
                    <a:pt x="14705" y="459"/>
                    <a:pt x="14332" y="1430"/>
                  </a:cubicBezTo>
                  <a:cubicBezTo>
                    <a:pt x="13960" y="2401"/>
                    <a:pt x="14705" y="3614"/>
                    <a:pt x="15449" y="482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9076531" y="7401967"/>
              <a:ext cx="110356" cy="14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184" fill="norm" stroke="1" extrusionOk="0">
                  <a:moveTo>
                    <a:pt x="10162" y="1421"/>
                  </a:moveTo>
                  <a:cubicBezTo>
                    <a:pt x="6627" y="4865"/>
                    <a:pt x="3093" y="8308"/>
                    <a:pt x="1325" y="11126"/>
                  </a:cubicBezTo>
                  <a:cubicBezTo>
                    <a:pt x="-442" y="13943"/>
                    <a:pt x="-442" y="16134"/>
                    <a:pt x="1325" y="18013"/>
                  </a:cubicBezTo>
                  <a:cubicBezTo>
                    <a:pt x="3093" y="19891"/>
                    <a:pt x="6627" y="21456"/>
                    <a:pt x="9965" y="21143"/>
                  </a:cubicBezTo>
                  <a:cubicBezTo>
                    <a:pt x="13303" y="20830"/>
                    <a:pt x="16445" y="18639"/>
                    <a:pt x="18409" y="15195"/>
                  </a:cubicBezTo>
                  <a:cubicBezTo>
                    <a:pt x="20373" y="11752"/>
                    <a:pt x="21158" y="7056"/>
                    <a:pt x="19783" y="4082"/>
                  </a:cubicBezTo>
                  <a:cubicBezTo>
                    <a:pt x="18409" y="1108"/>
                    <a:pt x="14874" y="-144"/>
                    <a:pt x="12125" y="13"/>
                  </a:cubicBezTo>
                  <a:cubicBezTo>
                    <a:pt x="9376" y="169"/>
                    <a:pt x="7413" y="1734"/>
                    <a:pt x="5449" y="329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693150" y="7681143"/>
              <a:ext cx="381000" cy="8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0" y="20904"/>
                  </a:moveTo>
                  <a:cubicBezTo>
                    <a:pt x="1320" y="16790"/>
                    <a:pt x="2640" y="12675"/>
                    <a:pt x="5520" y="8818"/>
                  </a:cubicBezTo>
                  <a:cubicBezTo>
                    <a:pt x="8400" y="4961"/>
                    <a:pt x="12840" y="1361"/>
                    <a:pt x="15780" y="333"/>
                  </a:cubicBezTo>
                  <a:cubicBezTo>
                    <a:pt x="18720" y="-696"/>
                    <a:pt x="20160" y="847"/>
                    <a:pt x="21600" y="239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8702585" y="7853170"/>
              <a:ext cx="149316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49" fill="norm" stroke="1" extrusionOk="0">
                  <a:moveTo>
                    <a:pt x="2295" y="4113"/>
                  </a:moveTo>
                  <a:cubicBezTo>
                    <a:pt x="1078" y="2857"/>
                    <a:pt x="-139" y="1601"/>
                    <a:pt x="13" y="848"/>
                  </a:cubicBezTo>
                  <a:cubicBezTo>
                    <a:pt x="165" y="94"/>
                    <a:pt x="1686" y="-157"/>
                    <a:pt x="4120" y="94"/>
                  </a:cubicBezTo>
                  <a:cubicBezTo>
                    <a:pt x="6554" y="345"/>
                    <a:pt x="9900" y="1099"/>
                    <a:pt x="12334" y="2480"/>
                  </a:cubicBezTo>
                  <a:cubicBezTo>
                    <a:pt x="14768" y="3862"/>
                    <a:pt x="16289" y="5871"/>
                    <a:pt x="15529" y="8508"/>
                  </a:cubicBezTo>
                  <a:cubicBezTo>
                    <a:pt x="14768" y="11145"/>
                    <a:pt x="11726" y="14410"/>
                    <a:pt x="8836" y="16671"/>
                  </a:cubicBezTo>
                  <a:cubicBezTo>
                    <a:pt x="5946" y="18931"/>
                    <a:pt x="3207" y="20187"/>
                    <a:pt x="2751" y="20815"/>
                  </a:cubicBezTo>
                  <a:cubicBezTo>
                    <a:pt x="2295" y="21443"/>
                    <a:pt x="4120" y="21443"/>
                    <a:pt x="7619" y="21192"/>
                  </a:cubicBezTo>
                  <a:cubicBezTo>
                    <a:pt x="11117" y="20941"/>
                    <a:pt x="16289" y="20438"/>
                    <a:pt x="21461" y="1993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8952955" y="7830680"/>
              <a:ext cx="6517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600" fill="norm" stroke="1" extrusionOk="0">
                  <a:moveTo>
                    <a:pt x="16374" y="0"/>
                  </a:moveTo>
                  <a:cubicBezTo>
                    <a:pt x="12999" y="0"/>
                    <a:pt x="9624" y="0"/>
                    <a:pt x="6586" y="309"/>
                  </a:cubicBezTo>
                  <a:cubicBezTo>
                    <a:pt x="3549" y="617"/>
                    <a:pt x="849" y="1234"/>
                    <a:pt x="174" y="2057"/>
                  </a:cubicBezTo>
                  <a:cubicBezTo>
                    <a:pt x="-501" y="2880"/>
                    <a:pt x="849" y="3909"/>
                    <a:pt x="3211" y="4629"/>
                  </a:cubicBezTo>
                  <a:cubicBezTo>
                    <a:pt x="5574" y="5349"/>
                    <a:pt x="8949" y="5760"/>
                    <a:pt x="12661" y="7406"/>
                  </a:cubicBezTo>
                  <a:cubicBezTo>
                    <a:pt x="16374" y="9051"/>
                    <a:pt x="20424" y="11931"/>
                    <a:pt x="20761" y="14503"/>
                  </a:cubicBezTo>
                  <a:cubicBezTo>
                    <a:pt x="21099" y="17074"/>
                    <a:pt x="17724" y="19337"/>
                    <a:pt x="14349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9010650" y="7837030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104920" y="7849730"/>
              <a:ext cx="115281" cy="19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31" fill="norm" stroke="1" extrusionOk="0">
                  <a:moveTo>
                    <a:pt x="14064" y="0"/>
                  </a:moveTo>
                  <a:cubicBezTo>
                    <a:pt x="9050" y="3150"/>
                    <a:pt x="4036" y="6300"/>
                    <a:pt x="1721" y="9675"/>
                  </a:cubicBezTo>
                  <a:cubicBezTo>
                    <a:pt x="-593" y="13050"/>
                    <a:pt x="-207" y="16650"/>
                    <a:pt x="757" y="18788"/>
                  </a:cubicBezTo>
                  <a:cubicBezTo>
                    <a:pt x="1721" y="20925"/>
                    <a:pt x="3264" y="21600"/>
                    <a:pt x="6350" y="20813"/>
                  </a:cubicBezTo>
                  <a:cubicBezTo>
                    <a:pt x="9436" y="20025"/>
                    <a:pt x="14064" y="17775"/>
                    <a:pt x="16957" y="14738"/>
                  </a:cubicBezTo>
                  <a:cubicBezTo>
                    <a:pt x="19850" y="11700"/>
                    <a:pt x="21007" y="7875"/>
                    <a:pt x="21007" y="5400"/>
                  </a:cubicBezTo>
                  <a:cubicBezTo>
                    <a:pt x="21007" y="2925"/>
                    <a:pt x="19850" y="1800"/>
                    <a:pt x="17728" y="1238"/>
                  </a:cubicBezTo>
                  <a:cubicBezTo>
                    <a:pt x="15607" y="675"/>
                    <a:pt x="12521" y="675"/>
                    <a:pt x="9436" y="67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493249" y="755128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9512300" y="7710030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109199" y="7316330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69"/>
                    <a:pt x="14400" y="10338"/>
                    <a:pt x="18000" y="13938"/>
                  </a:cubicBezTo>
                  <a:cubicBezTo>
                    <a:pt x="21600" y="17538"/>
                    <a:pt x="21600" y="19569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9982199" y="7305961"/>
              <a:ext cx="273051" cy="6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1507" y="17207"/>
                    <a:pt x="3014" y="13607"/>
                    <a:pt x="6028" y="9647"/>
                  </a:cubicBezTo>
                  <a:cubicBezTo>
                    <a:pt x="9042" y="5687"/>
                    <a:pt x="13563" y="1367"/>
                    <a:pt x="16409" y="287"/>
                  </a:cubicBezTo>
                  <a:cubicBezTo>
                    <a:pt x="19256" y="-793"/>
                    <a:pt x="20428" y="1367"/>
                    <a:pt x="21600" y="352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0204450" y="7481430"/>
              <a:ext cx="6890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0" y="1600"/>
                  </a:moveTo>
                  <a:cubicBezTo>
                    <a:pt x="2618" y="800"/>
                    <a:pt x="5236" y="0"/>
                    <a:pt x="7855" y="0"/>
                  </a:cubicBezTo>
                  <a:cubicBezTo>
                    <a:pt x="10473" y="0"/>
                    <a:pt x="13091" y="800"/>
                    <a:pt x="15055" y="1867"/>
                  </a:cubicBezTo>
                  <a:cubicBezTo>
                    <a:pt x="17018" y="2933"/>
                    <a:pt x="18327" y="4267"/>
                    <a:pt x="16691" y="5333"/>
                  </a:cubicBezTo>
                  <a:cubicBezTo>
                    <a:pt x="15055" y="6400"/>
                    <a:pt x="10473" y="7200"/>
                    <a:pt x="9818" y="7733"/>
                  </a:cubicBezTo>
                  <a:cubicBezTo>
                    <a:pt x="9164" y="8267"/>
                    <a:pt x="12436" y="8533"/>
                    <a:pt x="15382" y="9200"/>
                  </a:cubicBezTo>
                  <a:cubicBezTo>
                    <a:pt x="18327" y="9867"/>
                    <a:pt x="20945" y="10933"/>
                    <a:pt x="21273" y="12800"/>
                  </a:cubicBezTo>
                  <a:cubicBezTo>
                    <a:pt x="21600" y="14667"/>
                    <a:pt x="19636" y="17333"/>
                    <a:pt x="16691" y="18933"/>
                  </a:cubicBezTo>
                  <a:cubicBezTo>
                    <a:pt x="13745" y="20533"/>
                    <a:pt x="9818" y="21067"/>
                    <a:pt x="5891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0306050" y="7627480"/>
              <a:ext cx="44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0433049" y="7489664"/>
              <a:ext cx="24675" cy="15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33" fill="norm" stroke="1" extrusionOk="0">
                  <a:moveTo>
                    <a:pt x="10800" y="3333"/>
                  </a:moveTo>
                  <a:cubicBezTo>
                    <a:pt x="14400" y="1533"/>
                    <a:pt x="18000" y="-267"/>
                    <a:pt x="19800" y="33"/>
                  </a:cubicBezTo>
                  <a:cubicBezTo>
                    <a:pt x="21600" y="333"/>
                    <a:pt x="21600" y="2733"/>
                    <a:pt x="18000" y="6633"/>
                  </a:cubicBezTo>
                  <a:cubicBezTo>
                    <a:pt x="14400" y="10533"/>
                    <a:pt x="7200" y="15933"/>
                    <a:pt x="0" y="2133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0661650" y="7360780"/>
              <a:ext cx="1778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948"/>
                    <a:pt x="9257" y="7897"/>
                    <a:pt x="12857" y="11497"/>
                  </a:cubicBezTo>
                  <a:cubicBezTo>
                    <a:pt x="16457" y="15097"/>
                    <a:pt x="19029" y="18348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687049" y="7390725"/>
              <a:ext cx="190501" cy="21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21600" y="183"/>
                  </a:moveTo>
                  <a:cubicBezTo>
                    <a:pt x="20160" y="-31"/>
                    <a:pt x="18720" y="-245"/>
                    <a:pt x="16680" y="717"/>
                  </a:cubicBezTo>
                  <a:cubicBezTo>
                    <a:pt x="14640" y="1680"/>
                    <a:pt x="12000" y="3818"/>
                    <a:pt x="9120" y="7454"/>
                  </a:cubicBezTo>
                  <a:cubicBezTo>
                    <a:pt x="6240" y="11090"/>
                    <a:pt x="3120" y="16222"/>
                    <a:pt x="0" y="2135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1055350" y="7297280"/>
              <a:ext cx="5544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16800" y="0"/>
                  </a:moveTo>
                  <a:cubicBezTo>
                    <a:pt x="19200" y="702"/>
                    <a:pt x="21600" y="1405"/>
                    <a:pt x="20800" y="3512"/>
                  </a:cubicBezTo>
                  <a:cubicBezTo>
                    <a:pt x="20000" y="5620"/>
                    <a:pt x="16000" y="9132"/>
                    <a:pt x="12000" y="12380"/>
                  </a:cubicBezTo>
                  <a:cubicBezTo>
                    <a:pt x="8000" y="15629"/>
                    <a:pt x="4000" y="1861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947400" y="7285575"/>
              <a:ext cx="28575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60" y="12302"/>
                    <a:pt x="9920" y="4448"/>
                    <a:pt x="13520" y="1502"/>
                  </a:cubicBezTo>
                  <a:cubicBezTo>
                    <a:pt x="17120" y="-1443"/>
                    <a:pt x="19360" y="521"/>
                    <a:pt x="21600" y="248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1169650" y="7500480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1188700" y="7633830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1264900" y="7489487"/>
              <a:ext cx="129230" cy="21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29" fill="norm" stroke="1" extrusionOk="0">
                  <a:moveTo>
                    <a:pt x="10452" y="2370"/>
                  </a:moveTo>
                  <a:cubicBezTo>
                    <a:pt x="11148" y="1311"/>
                    <a:pt x="11845" y="253"/>
                    <a:pt x="12890" y="41"/>
                  </a:cubicBezTo>
                  <a:cubicBezTo>
                    <a:pt x="13935" y="-171"/>
                    <a:pt x="15329" y="464"/>
                    <a:pt x="16200" y="1311"/>
                  </a:cubicBezTo>
                  <a:cubicBezTo>
                    <a:pt x="17071" y="2158"/>
                    <a:pt x="17419" y="3217"/>
                    <a:pt x="16723" y="4594"/>
                  </a:cubicBezTo>
                  <a:cubicBezTo>
                    <a:pt x="16026" y="5970"/>
                    <a:pt x="14284" y="7664"/>
                    <a:pt x="14284" y="8511"/>
                  </a:cubicBezTo>
                  <a:cubicBezTo>
                    <a:pt x="14284" y="9358"/>
                    <a:pt x="16026" y="9358"/>
                    <a:pt x="17594" y="9676"/>
                  </a:cubicBezTo>
                  <a:cubicBezTo>
                    <a:pt x="19161" y="9994"/>
                    <a:pt x="20555" y="10629"/>
                    <a:pt x="21077" y="11476"/>
                  </a:cubicBezTo>
                  <a:cubicBezTo>
                    <a:pt x="21600" y="12323"/>
                    <a:pt x="21252" y="13382"/>
                    <a:pt x="17594" y="15076"/>
                  </a:cubicBezTo>
                  <a:cubicBezTo>
                    <a:pt x="13935" y="16770"/>
                    <a:pt x="6968" y="19100"/>
                    <a:pt x="0" y="2142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896599" y="7811630"/>
              <a:ext cx="711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71" y="2160"/>
                    <a:pt x="3343" y="4320"/>
                    <a:pt x="5400" y="5400"/>
                  </a:cubicBezTo>
                  <a:cubicBezTo>
                    <a:pt x="7457" y="6480"/>
                    <a:pt x="9900" y="6480"/>
                    <a:pt x="12664" y="9000"/>
                  </a:cubicBezTo>
                  <a:cubicBezTo>
                    <a:pt x="15429" y="11520"/>
                    <a:pt x="18514" y="1656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004549" y="7970380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940"/>
                    <a:pt x="15429" y="11880"/>
                    <a:pt x="11829" y="15480"/>
                  </a:cubicBezTo>
                  <a:cubicBezTo>
                    <a:pt x="8229" y="19080"/>
                    <a:pt x="4114" y="2034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0883900" y="7942864"/>
              <a:ext cx="27940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5916"/>
                    <a:pt x="655" y="10232"/>
                    <a:pt x="3436" y="6253"/>
                  </a:cubicBezTo>
                  <a:cubicBezTo>
                    <a:pt x="6218" y="2274"/>
                    <a:pt x="11455" y="0"/>
                    <a:pt x="14891" y="0"/>
                  </a:cubicBezTo>
                  <a:cubicBezTo>
                    <a:pt x="18327" y="0"/>
                    <a:pt x="19964" y="2274"/>
                    <a:pt x="21600" y="454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1068049" y="8104738"/>
              <a:ext cx="83862" cy="18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482" fill="norm" stroke="1" extrusionOk="0">
                  <a:moveTo>
                    <a:pt x="0" y="3606"/>
                  </a:moveTo>
                  <a:cubicBezTo>
                    <a:pt x="1543" y="2365"/>
                    <a:pt x="3086" y="1123"/>
                    <a:pt x="5143" y="503"/>
                  </a:cubicBezTo>
                  <a:cubicBezTo>
                    <a:pt x="7200" y="-118"/>
                    <a:pt x="9771" y="-118"/>
                    <a:pt x="12086" y="254"/>
                  </a:cubicBezTo>
                  <a:cubicBezTo>
                    <a:pt x="14400" y="627"/>
                    <a:pt x="16457" y="1372"/>
                    <a:pt x="17743" y="2365"/>
                  </a:cubicBezTo>
                  <a:cubicBezTo>
                    <a:pt x="19029" y="3358"/>
                    <a:pt x="19543" y="4599"/>
                    <a:pt x="18257" y="5965"/>
                  </a:cubicBezTo>
                  <a:cubicBezTo>
                    <a:pt x="16971" y="7330"/>
                    <a:pt x="13886" y="8820"/>
                    <a:pt x="13629" y="9689"/>
                  </a:cubicBezTo>
                  <a:cubicBezTo>
                    <a:pt x="13371" y="10558"/>
                    <a:pt x="15943" y="10806"/>
                    <a:pt x="18000" y="11551"/>
                  </a:cubicBezTo>
                  <a:cubicBezTo>
                    <a:pt x="20057" y="12296"/>
                    <a:pt x="21600" y="13537"/>
                    <a:pt x="19029" y="15275"/>
                  </a:cubicBezTo>
                  <a:cubicBezTo>
                    <a:pt x="16457" y="17013"/>
                    <a:pt x="9771" y="19248"/>
                    <a:pt x="3086" y="2148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1169650" y="8237080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600"/>
                    <a:pt x="9818" y="7200"/>
                    <a:pt x="6218" y="10800"/>
                  </a:cubicBezTo>
                  <a:cubicBezTo>
                    <a:pt x="2618" y="14400"/>
                    <a:pt x="1309" y="180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1271250" y="8066572"/>
              <a:ext cx="127136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16" fill="norm" stroke="1" extrusionOk="0">
                  <a:moveTo>
                    <a:pt x="10452" y="1053"/>
                  </a:moveTo>
                  <a:cubicBezTo>
                    <a:pt x="11845" y="484"/>
                    <a:pt x="13239" y="-84"/>
                    <a:pt x="14632" y="11"/>
                  </a:cubicBezTo>
                  <a:cubicBezTo>
                    <a:pt x="16026" y="105"/>
                    <a:pt x="17419" y="863"/>
                    <a:pt x="18465" y="1716"/>
                  </a:cubicBezTo>
                  <a:cubicBezTo>
                    <a:pt x="19510" y="2569"/>
                    <a:pt x="20206" y="3516"/>
                    <a:pt x="20206" y="4463"/>
                  </a:cubicBezTo>
                  <a:cubicBezTo>
                    <a:pt x="20206" y="5411"/>
                    <a:pt x="19510" y="6358"/>
                    <a:pt x="17768" y="7305"/>
                  </a:cubicBezTo>
                  <a:cubicBezTo>
                    <a:pt x="16026" y="8253"/>
                    <a:pt x="13239" y="9200"/>
                    <a:pt x="12716" y="9769"/>
                  </a:cubicBezTo>
                  <a:cubicBezTo>
                    <a:pt x="12194" y="10337"/>
                    <a:pt x="13935" y="10527"/>
                    <a:pt x="15677" y="10905"/>
                  </a:cubicBezTo>
                  <a:cubicBezTo>
                    <a:pt x="17419" y="11284"/>
                    <a:pt x="19161" y="11853"/>
                    <a:pt x="20206" y="12611"/>
                  </a:cubicBezTo>
                  <a:cubicBezTo>
                    <a:pt x="21252" y="13369"/>
                    <a:pt x="21600" y="14316"/>
                    <a:pt x="18116" y="15832"/>
                  </a:cubicBezTo>
                  <a:cubicBezTo>
                    <a:pt x="14632" y="17348"/>
                    <a:pt x="7316" y="19432"/>
                    <a:pt x="0" y="2151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799762" y="6764826"/>
              <a:ext cx="1268288" cy="182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89" fill="norm" stroke="1" extrusionOk="0">
                  <a:moveTo>
                    <a:pt x="20457" y="2239"/>
                  </a:moveTo>
                  <a:cubicBezTo>
                    <a:pt x="20493" y="2064"/>
                    <a:pt x="20529" y="1889"/>
                    <a:pt x="20403" y="1701"/>
                  </a:cubicBezTo>
                  <a:cubicBezTo>
                    <a:pt x="20277" y="1514"/>
                    <a:pt x="19990" y="1314"/>
                    <a:pt x="19379" y="1051"/>
                  </a:cubicBezTo>
                  <a:cubicBezTo>
                    <a:pt x="18768" y="789"/>
                    <a:pt x="17833" y="464"/>
                    <a:pt x="16701" y="264"/>
                  </a:cubicBezTo>
                  <a:cubicBezTo>
                    <a:pt x="15569" y="64"/>
                    <a:pt x="14239" y="-11"/>
                    <a:pt x="13125" y="1"/>
                  </a:cubicBezTo>
                  <a:cubicBezTo>
                    <a:pt x="12011" y="14"/>
                    <a:pt x="11112" y="114"/>
                    <a:pt x="10142" y="314"/>
                  </a:cubicBezTo>
                  <a:cubicBezTo>
                    <a:pt x="9172" y="514"/>
                    <a:pt x="8129" y="814"/>
                    <a:pt x="7105" y="1201"/>
                  </a:cubicBezTo>
                  <a:cubicBezTo>
                    <a:pt x="6081" y="1589"/>
                    <a:pt x="5074" y="2064"/>
                    <a:pt x="4194" y="2676"/>
                  </a:cubicBezTo>
                  <a:cubicBezTo>
                    <a:pt x="3313" y="3289"/>
                    <a:pt x="2559" y="4039"/>
                    <a:pt x="2037" y="4852"/>
                  </a:cubicBezTo>
                  <a:cubicBezTo>
                    <a:pt x="1516" y="5664"/>
                    <a:pt x="1229" y="6539"/>
                    <a:pt x="959" y="7439"/>
                  </a:cubicBezTo>
                  <a:cubicBezTo>
                    <a:pt x="690" y="8339"/>
                    <a:pt x="438" y="9264"/>
                    <a:pt x="294" y="10239"/>
                  </a:cubicBezTo>
                  <a:cubicBezTo>
                    <a:pt x="151" y="11214"/>
                    <a:pt x="115" y="12239"/>
                    <a:pt x="61" y="13176"/>
                  </a:cubicBezTo>
                  <a:cubicBezTo>
                    <a:pt x="7" y="14114"/>
                    <a:pt x="-65" y="14964"/>
                    <a:pt x="115" y="15664"/>
                  </a:cubicBezTo>
                  <a:cubicBezTo>
                    <a:pt x="294" y="16364"/>
                    <a:pt x="726" y="16914"/>
                    <a:pt x="1427" y="17489"/>
                  </a:cubicBezTo>
                  <a:cubicBezTo>
                    <a:pt x="2127" y="18064"/>
                    <a:pt x="3098" y="18664"/>
                    <a:pt x="4122" y="19139"/>
                  </a:cubicBezTo>
                  <a:cubicBezTo>
                    <a:pt x="5146" y="19614"/>
                    <a:pt x="6225" y="19964"/>
                    <a:pt x="7429" y="20227"/>
                  </a:cubicBezTo>
                  <a:cubicBezTo>
                    <a:pt x="8633" y="20489"/>
                    <a:pt x="9962" y="20664"/>
                    <a:pt x="11184" y="20789"/>
                  </a:cubicBezTo>
                  <a:cubicBezTo>
                    <a:pt x="12406" y="20914"/>
                    <a:pt x="13520" y="20989"/>
                    <a:pt x="14724" y="21089"/>
                  </a:cubicBezTo>
                  <a:cubicBezTo>
                    <a:pt x="15928" y="21189"/>
                    <a:pt x="17222" y="21314"/>
                    <a:pt x="18372" y="21402"/>
                  </a:cubicBezTo>
                  <a:cubicBezTo>
                    <a:pt x="19522" y="21489"/>
                    <a:pt x="20529" y="21539"/>
                    <a:pt x="21535" y="2158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0636250" y="6854492"/>
              <a:ext cx="1347132" cy="173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79" fill="norm" stroke="1" extrusionOk="0">
                  <a:moveTo>
                    <a:pt x="13915" y="21579"/>
                  </a:moveTo>
                  <a:cubicBezTo>
                    <a:pt x="14795" y="21027"/>
                    <a:pt x="15675" y="20475"/>
                    <a:pt x="16471" y="19792"/>
                  </a:cubicBezTo>
                  <a:cubicBezTo>
                    <a:pt x="17266" y="19109"/>
                    <a:pt x="17977" y="18294"/>
                    <a:pt x="18502" y="17480"/>
                  </a:cubicBezTo>
                  <a:cubicBezTo>
                    <a:pt x="19027" y="16665"/>
                    <a:pt x="19366" y="15851"/>
                    <a:pt x="19738" y="14957"/>
                  </a:cubicBezTo>
                  <a:cubicBezTo>
                    <a:pt x="20110" y="14064"/>
                    <a:pt x="20517" y="13091"/>
                    <a:pt x="20821" y="12106"/>
                  </a:cubicBezTo>
                  <a:cubicBezTo>
                    <a:pt x="21126" y="11121"/>
                    <a:pt x="21329" y="10122"/>
                    <a:pt x="21448" y="9176"/>
                  </a:cubicBezTo>
                  <a:cubicBezTo>
                    <a:pt x="21566" y="8230"/>
                    <a:pt x="21600" y="7337"/>
                    <a:pt x="21431" y="6456"/>
                  </a:cubicBezTo>
                  <a:cubicBezTo>
                    <a:pt x="21261" y="5576"/>
                    <a:pt x="20889" y="4709"/>
                    <a:pt x="20280" y="3921"/>
                  </a:cubicBezTo>
                  <a:cubicBezTo>
                    <a:pt x="19670" y="3132"/>
                    <a:pt x="18824" y="2423"/>
                    <a:pt x="17791" y="1858"/>
                  </a:cubicBezTo>
                  <a:cubicBezTo>
                    <a:pt x="16759" y="1293"/>
                    <a:pt x="15540" y="872"/>
                    <a:pt x="14270" y="583"/>
                  </a:cubicBezTo>
                  <a:cubicBezTo>
                    <a:pt x="13001" y="294"/>
                    <a:pt x="11680" y="137"/>
                    <a:pt x="10258" y="58"/>
                  </a:cubicBezTo>
                  <a:cubicBezTo>
                    <a:pt x="8836" y="-21"/>
                    <a:pt x="7313" y="-21"/>
                    <a:pt x="5925" y="71"/>
                  </a:cubicBezTo>
                  <a:cubicBezTo>
                    <a:pt x="4537" y="163"/>
                    <a:pt x="3284" y="347"/>
                    <a:pt x="2319" y="531"/>
                  </a:cubicBezTo>
                  <a:cubicBezTo>
                    <a:pt x="1354" y="715"/>
                    <a:pt x="677" y="899"/>
                    <a:pt x="0" y="108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4230991" y="6968932"/>
              <a:ext cx="2733556" cy="144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72" fill="norm" stroke="1" extrusionOk="0">
                  <a:moveTo>
                    <a:pt x="17813" y="1204"/>
                  </a:moveTo>
                  <a:cubicBezTo>
                    <a:pt x="17813" y="1046"/>
                    <a:pt x="17813" y="888"/>
                    <a:pt x="17787" y="730"/>
                  </a:cubicBezTo>
                  <a:cubicBezTo>
                    <a:pt x="17762" y="572"/>
                    <a:pt x="17712" y="414"/>
                    <a:pt x="17537" y="335"/>
                  </a:cubicBezTo>
                  <a:cubicBezTo>
                    <a:pt x="17362" y="256"/>
                    <a:pt x="17061" y="256"/>
                    <a:pt x="16694" y="225"/>
                  </a:cubicBezTo>
                  <a:cubicBezTo>
                    <a:pt x="16327" y="193"/>
                    <a:pt x="15893" y="130"/>
                    <a:pt x="15425" y="114"/>
                  </a:cubicBezTo>
                  <a:cubicBezTo>
                    <a:pt x="14958" y="98"/>
                    <a:pt x="14457" y="130"/>
                    <a:pt x="13932" y="161"/>
                  </a:cubicBezTo>
                  <a:cubicBezTo>
                    <a:pt x="13406" y="193"/>
                    <a:pt x="12855" y="225"/>
                    <a:pt x="12421" y="304"/>
                  </a:cubicBezTo>
                  <a:cubicBezTo>
                    <a:pt x="11987" y="383"/>
                    <a:pt x="11670" y="509"/>
                    <a:pt x="11344" y="619"/>
                  </a:cubicBezTo>
                  <a:cubicBezTo>
                    <a:pt x="11019" y="730"/>
                    <a:pt x="10685" y="825"/>
                    <a:pt x="10251" y="998"/>
                  </a:cubicBezTo>
                  <a:cubicBezTo>
                    <a:pt x="9817" y="1172"/>
                    <a:pt x="9283" y="1425"/>
                    <a:pt x="8774" y="1756"/>
                  </a:cubicBezTo>
                  <a:cubicBezTo>
                    <a:pt x="8264" y="2088"/>
                    <a:pt x="7780" y="2498"/>
                    <a:pt x="7271" y="3019"/>
                  </a:cubicBezTo>
                  <a:cubicBezTo>
                    <a:pt x="6762" y="3540"/>
                    <a:pt x="6228" y="4172"/>
                    <a:pt x="5711" y="4819"/>
                  </a:cubicBezTo>
                  <a:cubicBezTo>
                    <a:pt x="5193" y="5467"/>
                    <a:pt x="4692" y="6130"/>
                    <a:pt x="4183" y="6809"/>
                  </a:cubicBezTo>
                  <a:cubicBezTo>
                    <a:pt x="3674" y="7488"/>
                    <a:pt x="3157" y="8183"/>
                    <a:pt x="2681" y="8877"/>
                  </a:cubicBezTo>
                  <a:cubicBezTo>
                    <a:pt x="2205" y="9572"/>
                    <a:pt x="1771" y="10267"/>
                    <a:pt x="1362" y="11072"/>
                  </a:cubicBezTo>
                  <a:cubicBezTo>
                    <a:pt x="953" y="11877"/>
                    <a:pt x="569" y="12793"/>
                    <a:pt x="327" y="13677"/>
                  </a:cubicBezTo>
                  <a:cubicBezTo>
                    <a:pt x="85" y="14561"/>
                    <a:pt x="-15" y="15414"/>
                    <a:pt x="2" y="16188"/>
                  </a:cubicBezTo>
                  <a:cubicBezTo>
                    <a:pt x="18" y="16961"/>
                    <a:pt x="152" y="17656"/>
                    <a:pt x="436" y="18319"/>
                  </a:cubicBezTo>
                  <a:cubicBezTo>
                    <a:pt x="719" y="18983"/>
                    <a:pt x="1153" y="19614"/>
                    <a:pt x="1688" y="20104"/>
                  </a:cubicBezTo>
                  <a:cubicBezTo>
                    <a:pt x="2222" y="20593"/>
                    <a:pt x="2856" y="20940"/>
                    <a:pt x="3474" y="21161"/>
                  </a:cubicBezTo>
                  <a:cubicBezTo>
                    <a:pt x="4091" y="21383"/>
                    <a:pt x="4692" y="21477"/>
                    <a:pt x="5368" y="21525"/>
                  </a:cubicBezTo>
                  <a:cubicBezTo>
                    <a:pt x="6044" y="21572"/>
                    <a:pt x="6796" y="21572"/>
                    <a:pt x="7505" y="21572"/>
                  </a:cubicBezTo>
                  <a:cubicBezTo>
                    <a:pt x="8214" y="21572"/>
                    <a:pt x="8882" y="21572"/>
                    <a:pt x="9533" y="21477"/>
                  </a:cubicBezTo>
                  <a:cubicBezTo>
                    <a:pt x="10184" y="21383"/>
                    <a:pt x="10818" y="21193"/>
                    <a:pt x="11436" y="20940"/>
                  </a:cubicBezTo>
                  <a:cubicBezTo>
                    <a:pt x="12054" y="20688"/>
                    <a:pt x="12655" y="20372"/>
                    <a:pt x="13230" y="20072"/>
                  </a:cubicBezTo>
                  <a:cubicBezTo>
                    <a:pt x="13806" y="19772"/>
                    <a:pt x="14357" y="19488"/>
                    <a:pt x="14908" y="19204"/>
                  </a:cubicBezTo>
                  <a:cubicBezTo>
                    <a:pt x="15459" y="18919"/>
                    <a:pt x="16010" y="18635"/>
                    <a:pt x="16536" y="18335"/>
                  </a:cubicBezTo>
                  <a:cubicBezTo>
                    <a:pt x="17061" y="18035"/>
                    <a:pt x="17562" y="17719"/>
                    <a:pt x="18030" y="17340"/>
                  </a:cubicBezTo>
                  <a:cubicBezTo>
                    <a:pt x="18497" y="16961"/>
                    <a:pt x="18931" y="16519"/>
                    <a:pt x="19306" y="15998"/>
                  </a:cubicBezTo>
                  <a:cubicBezTo>
                    <a:pt x="19682" y="15477"/>
                    <a:pt x="19999" y="14877"/>
                    <a:pt x="20308" y="14183"/>
                  </a:cubicBezTo>
                  <a:cubicBezTo>
                    <a:pt x="20617" y="13488"/>
                    <a:pt x="20917" y="12698"/>
                    <a:pt x="21134" y="11861"/>
                  </a:cubicBezTo>
                  <a:cubicBezTo>
                    <a:pt x="21351" y="11025"/>
                    <a:pt x="21485" y="10140"/>
                    <a:pt x="21535" y="9130"/>
                  </a:cubicBezTo>
                  <a:cubicBezTo>
                    <a:pt x="21585" y="8119"/>
                    <a:pt x="21552" y="6983"/>
                    <a:pt x="21426" y="5893"/>
                  </a:cubicBezTo>
                  <a:cubicBezTo>
                    <a:pt x="21301" y="4804"/>
                    <a:pt x="21084" y="3761"/>
                    <a:pt x="20817" y="2893"/>
                  </a:cubicBezTo>
                  <a:cubicBezTo>
                    <a:pt x="20550" y="2025"/>
                    <a:pt x="20233" y="1330"/>
                    <a:pt x="19816" y="872"/>
                  </a:cubicBezTo>
                  <a:cubicBezTo>
                    <a:pt x="19398" y="414"/>
                    <a:pt x="18881" y="193"/>
                    <a:pt x="18388" y="83"/>
                  </a:cubicBezTo>
                  <a:cubicBezTo>
                    <a:pt x="17896" y="-28"/>
                    <a:pt x="17429" y="-28"/>
                    <a:pt x="17078" y="83"/>
                  </a:cubicBezTo>
                  <a:cubicBezTo>
                    <a:pt x="16728" y="193"/>
                    <a:pt x="16494" y="414"/>
                    <a:pt x="16260" y="63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731067" y="6801980"/>
              <a:ext cx="209483" cy="20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90" fill="norm" stroke="1" extrusionOk="0">
                  <a:moveTo>
                    <a:pt x="8417" y="0"/>
                  </a:moveTo>
                  <a:cubicBezTo>
                    <a:pt x="5825" y="5400"/>
                    <a:pt x="3233" y="10800"/>
                    <a:pt x="1721" y="14400"/>
                  </a:cubicBezTo>
                  <a:cubicBezTo>
                    <a:pt x="209" y="18000"/>
                    <a:pt x="-223" y="19800"/>
                    <a:pt x="101" y="20700"/>
                  </a:cubicBezTo>
                  <a:cubicBezTo>
                    <a:pt x="425" y="21600"/>
                    <a:pt x="1505" y="21600"/>
                    <a:pt x="5177" y="20813"/>
                  </a:cubicBezTo>
                  <a:cubicBezTo>
                    <a:pt x="8849" y="20025"/>
                    <a:pt x="15113" y="18450"/>
                    <a:pt x="21377" y="1687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813550" y="6476014"/>
              <a:ext cx="3365500" cy="51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3" y="20614"/>
                    <a:pt x="1005" y="19628"/>
                    <a:pt x="1494" y="18687"/>
                  </a:cubicBezTo>
                  <a:cubicBezTo>
                    <a:pt x="1983" y="17746"/>
                    <a:pt x="2459" y="16850"/>
                    <a:pt x="2955" y="15954"/>
                  </a:cubicBezTo>
                  <a:cubicBezTo>
                    <a:pt x="3451" y="15057"/>
                    <a:pt x="3967" y="14161"/>
                    <a:pt x="4469" y="13310"/>
                  </a:cubicBezTo>
                  <a:cubicBezTo>
                    <a:pt x="4972" y="12458"/>
                    <a:pt x="5461" y="11651"/>
                    <a:pt x="5971" y="10845"/>
                  </a:cubicBezTo>
                  <a:cubicBezTo>
                    <a:pt x="6480" y="10038"/>
                    <a:pt x="7010" y="9232"/>
                    <a:pt x="7553" y="8425"/>
                  </a:cubicBezTo>
                  <a:cubicBezTo>
                    <a:pt x="8097" y="7618"/>
                    <a:pt x="8654" y="6812"/>
                    <a:pt x="9197" y="6095"/>
                  </a:cubicBezTo>
                  <a:cubicBezTo>
                    <a:pt x="9740" y="5378"/>
                    <a:pt x="10270" y="4750"/>
                    <a:pt x="10786" y="4212"/>
                  </a:cubicBezTo>
                  <a:cubicBezTo>
                    <a:pt x="11303" y="3675"/>
                    <a:pt x="11805" y="3227"/>
                    <a:pt x="12342" y="2778"/>
                  </a:cubicBezTo>
                  <a:cubicBezTo>
                    <a:pt x="12878" y="2330"/>
                    <a:pt x="13449" y="1882"/>
                    <a:pt x="13999" y="1479"/>
                  </a:cubicBezTo>
                  <a:cubicBezTo>
                    <a:pt x="14549" y="1076"/>
                    <a:pt x="15079" y="717"/>
                    <a:pt x="15589" y="448"/>
                  </a:cubicBezTo>
                  <a:cubicBezTo>
                    <a:pt x="16098" y="179"/>
                    <a:pt x="16587" y="0"/>
                    <a:pt x="17056" y="0"/>
                  </a:cubicBezTo>
                  <a:cubicBezTo>
                    <a:pt x="17525" y="0"/>
                    <a:pt x="17973" y="179"/>
                    <a:pt x="18435" y="583"/>
                  </a:cubicBezTo>
                  <a:cubicBezTo>
                    <a:pt x="18897" y="986"/>
                    <a:pt x="19372" y="1613"/>
                    <a:pt x="19766" y="2420"/>
                  </a:cubicBezTo>
                  <a:cubicBezTo>
                    <a:pt x="20160" y="3227"/>
                    <a:pt x="20472" y="4212"/>
                    <a:pt x="20697" y="5109"/>
                  </a:cubicBezTo>
                  <a:cubicBezTo>
                    <a:pt x="20921" y="6005"/>
                    <a:pt x="21057" y="6812"/>
                    <a:pt x="21172" y="7618"/>
                  </a:cubicBezTo>
                  <a:cubicBezTo>
                    <a:pt x="21288" y="8425"/>
                    <a:pt x="21383" y="9232"/>
                    <a:pt x="21451" y="9635"/>
                  </a:cubicBezTo>
                  <a:cubicBezTo>
                    <a:pt x="21518" y="10038"/>
                    <a:pt x="21559" y="10038"/>
                    <a:pt x="21600" y="1003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975850" y="6560680"/>
              <a:ext cx="21521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1953" y="0"/>
                  </a:moveTo>
                  <a:cubicBezTo>
                    <a:pt x="11115" y="470"/>
                    <a:pt x="10276" y="939"/>
                    <a:pt x="11010" y="2113"/>
                  </a:cubicBezTo>
                  <a:cubicBezTo>
                    <a:pt x="11744" y="3287"/>
                    <a:pt x="14050" y="5165"/>
                    <a:pt x="16357" y="7200"/>
                  </a:cubicBezTo>
                  <a:cubicBezTo>
                    <a:pt x="18664" y="9235"/>
                    <a:pt x="20971" y="11426"/>
                    <a:pt x="21285" y="13461"/>
                  </a:cubicBezTo>
                  <a:cubicBezTo>
                    <a:pt x="21600" y="15496"/>
                    <a:pt x="19922" y="17374"/>
                    <a:pt x="16043" y="18704"/>
                  </a:cubicBezTo>
                  <a:cubicBezTo>
                    <a:pt x="12163" y="20035"/>
                    <a:pt x="6082" y="20817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8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563100" y="64630"/>
              <a:ext cx="2717800" cy="4753802"/>
            </a:xfrm>
            <a:prstGeom prst="rect">
              <a:avLst/>
            </a:prstGeom>
            <a:effectLst/>
          </p:spPr>
        </p:pic>
        <p:pic>
          <p:nvPicPr>
            <p:cNvPr id="228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37692" y="1823580"/>
              <a:ext cx="1215119" cy="989656"/>
            </a:xfrm>
            <a:prstGeom prst="rect">
              <a:avLst/>
            </a:prstGeom>
            <a:effectLst/>
          </p:spPr>
        </p:pic>
        <p:pic>
          <p:nvPicPr>
            <p:cNvPr id="229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150215" y="477330"/>
              <a:ext cx="282835" cy="367343"/>
            </a:xfrm>
            <a:prstGeom prst="rect">
              <a:avLst/>
            </a:prstGeom>
            <a:effectLst/>
          </p:spPr>
        </p:pic>
        <p:pic>
          <p:nvPicPr>
            <p:cNvPr id="229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179049" y="690603"/>
              <a:ext cx="177801" cy="47128"/>
            </a:xfrm>
            <a:prstGeom prst="rect">
              <a:avLst/>
            </a:prstGeom>
            <a:effectLst/>
          </p:spPr>
        </p:pic>
        <p:pic>
          <p:nvPicPr>
            <p:cNvPr id="2294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388599" y="731380"/>
              <a:ext cx="44451" cy="190501"/>
            </a:xfrm>
            <a:prstGeom prst="rect">
              <a:avLst/>
            </a:prstGeom>
            <a:effectLst/>
          </p:spPr>
        </p:pic>
        <p:pic>
          <p:nvPicPr>
            <p:cNvPr id="2296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464800" y="737730"/>
              <a:ext cx="50800" cy="177801"/>
            </a:xfrm>
            <a:prstGeom prst="rect">
              <a:avLst/>
            </a:prstGeom>
            <a:effectLst/>
          </p:spPr>
        </p:pic>
        <p:pic>
          <p:nvPicPr>
            <p:cNvPr id="229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274300" y="-7661"/>
              <a:ext cx="273050" cy="334759"/>
            </a:xfrm>
            <a:prstGeom prst="rect">
              <a:avLst/>
            </a:prstGeom>
            <a:effectLst/>
          </p:spPr>
        </p:pic>
        <p:pic>
          <p:nvPicPr>
            <p:cNvPr id="230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723033" y="100213"/>
              <a:ext cx="122767" cy="229669"/>
            </a:xfrm>
            <a:prstGeom prst="rect">
              <a:avLst/>
            </a:prstGeom>
            <a:effectLst/>
          </p:spPr>
        </p:pic>
        <p:pic>
          <p:nvPicPr>
            <p:cNvPr id="230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865793" y="90974"/>
              <a:ext cx="176857" cy="130315"/>
            </a:xfrm>
            <a:prstGeom prst="rect">
              <a:avLst/>
            </a:prstGeom>
            <a:effectLst/>
          </p:spPr>
        </p:pic>
        <p:pic>
          <p:nvPicPr>
            <p:cNvPr id="230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056144" y="-7336"/>
              <a:ext cx="111390" cy="234036"/>
            </a:xfrm>
            <a:prstGeom prst="rect">
              <a:avLst/>
            </a:prstGeom>
            <a:effectLst/>
          </p:spPr>
        </p:pic>
        <p:pic>
          <p:nvPicPr>
            <p:cNvPr id="230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151779" y="64630"/>
              <a:ext cx="265521" cy="188795"/>
            </a:xfrm>
            <a:prstGeom prst="rect">
              <a:avLst/>
            </a:prstGeom>
            <a:effectLst/>
          </p:spPr>
        </p:pic>
        <p:pic>
          <p:nvPicPr>
            <p:cNvPr id="230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391900" y="39230"/>
              <a:ext cx="76200" cy="273051"/>
            </a:xfrm>
            <a:prstGeom prst="rect">
              <a:avLst/>
            </a:prstGeom>
            <a:effectLst/>
          </p:spPr>
        </p:pic>
        <p:pic>
          <p:nvPicPr>
            <p:cNvPr id="2310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341100" y="242430"/>
              <a:ext cx="165100" cy="57151"/>
            </a:xfrm>
            <a:prstGeom prst="rect">
              <a:avLst/>
            </a:prstGeom>
            <a:effectLst/>
          </p:spPr>
        </p:pic>
        <p:pic>
          <p:nvPicPr>
            <p:cNvPr id="231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532394" y="-12701"/>
              <a:ext cx="389144" cy="457862"/>
            </a:xfrm>
            <a:prstGeom prst="rect">
              <a:avLst/>
            </a:prstGeom>
            <a:effectLst/>
          </p:spPr>
        </p:pic>
        <p:pic>
          <p:nvPicPr>
            <p:cNvPr id="231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699176" y="744080"/>
              <a:ext cx="356175" cy="190501"/>
            </a:xfrm>
            <a:prstGeom prst="rect">
              <a:avLst/>
            </a:prstGeom>
            <a:effectLst/>
          </p:spPr>
        </p:pic>
        <p:pic>
          <p:nvPicPr>
            <p:cNvPr id="231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290832" y="1531480"/>
              <a:ext cx="59669" cy="419101"/>
            </a:xfrm>
            <a:prstGeom prst="rect">
              <a:avLst/>
            </a:prstGeom>
            <a:effectLst/>
          </p:spPr>
        </p:pic>
        <p:pic>
          <p:nvPicPr>
            <p:cNvPr id="231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259154" y="1467489"/>
              <a:ext cx="229319" cy="474788"/>
            </a:xfrm>
            <a:prstGeom prst="rect">
              <a:avLst/>
            </a:prstGeom>
            <a:effectLst/>
          </p:spPr>
        </p:pic>
        <p:pic>
          <p:nvPicPr>
            <p:cNvPr id="232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547350" y="1652130"/>
              <a:ext cx="44450" cy="162383"/>
            </a:xfrm>
            <a:prstGeom prst="rect">
              <a:avLst/>
            </a:prstGeom>
            <a:effectLst/>
          </p:spPr>
        </p:pic>
        <p:pic>
          <p:nvPicPr>
            <p:cNvPr id="232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636249" y="1647369"/>
              <a:ext cx="215901" cy="284162"/>
            </a:xfrm>
            <a:prstGeom prst="rect">
              <a:avLst/>
            </a:prstGeom>
            <a:effectLst/>
          </p:spPr>
        </p:pic>
        <p:pic>
          <p:nvPicPr>
            <p:cNvPr id="232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936156" y="1502819"/>
              <a:ext cx="220794" cy="545008"/>
            </a:xfrm>
            <a:prstGeom prst="rect">
              <a:avLst/>
            </a:prstGeom>
            <a:effectLst/>
          </p:spPr>
        </p:pic>
        <p:pic>
          <p:nvPicPr>
            <p:cNvPr id="2326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093450" y="1696580"/>
              <a:ext cx="69850" cy="209551"/>
            </a:xfrm>
            <a:prstGeom prst="rect">
              <a:avLst/>
            </a:prstGeom>
            <a:effectLst/>
          </p:spPr>
        </p:pic>
        <p:pic>
          <p:nvPicPr>
            <p:cNvPr id="232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189205" y="1683880"/>
              <a:ext cx="120145" cy="189178"/>
            </a:xfrm>
            <a:prstGeom prst="rect">
              <a:avLst/>
            </a:prstGeom>
            <a:effectLst/>
          </p:spPr>
        </p:pic>
        <p:pic>
          <p:nvPicPr>
            <p:cNvPr id="233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245849" y="1804530"/>
              <a:ext cx="57151" cy="158751"/>
            </a:xfrm>
            <a:prstGeom prst="rect">
              <a:avLst/>
            </a:prstGeom>
            <a:effectLst/>
          </p:spPr>
        </p:pic>
        <p:pic>
          <p:nvPicPr>
            <p:cNvPr id="233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310904" y="1772780"/>
              <a:ext cx="123799" cy="147301"/>
            </a:xfrm>
            <a:prstGeom prst="rect">
              <a:avLst/>
            </a:prstGeom>
            <a:effectLst/>
          </p:spPr>
        </p:pic>
        <p:pic>
          <p:nvPicPr>
            <p:cNvPr id="2334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449049" y="1912480"/>
              <a:ext cx="69851" cy="120651"/>
            </a:xfrm>
            <a:prstGeom prst="rect">
              <a:avLst/>
            </a:prstGeom>
            <a:effectLst/>
          </p:spPr>
        </p:pic>
        <p:pic>
          <p:nvPicPr>
            <p:cNvPr id="233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703049" y="1607680"/>
              <a:ext cx="31751" cy="196851"/>
            </a:xfrm>
            <a:prstGeom prst="rect">
              <a:avLst/>
            </a:prstGeom>
            <a:effectLst/>
          </p:spPr>
        </p:pic>
        <p:pic>
          <p:nvPicPr>
            <p:cNvPr id="2338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739070" y="1671180"/>
              <a:ext cx="104812" cy="136774"/>
            </a:xfrm>
            <a:prstGeom prst="rect">
              <a:avLst/>
            </a:prstGeom>
            <a:effectLst/>
          </p:spPr>
        </p:pic>
        <p:pic>
          <p:nvPicPr>
            <p:cNvPr id="2340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856393" y="1713113"/>
              <a:ext cx="99375" cy="84010"/>
            </a:xfrm>
            <a:prstGeom prst="rect">
              <a:avLst/>
            </a:prstGeom>
            <a:effectLst/>
          </p:spPr>
        </p:pic>
        <p:pic>
          <p:nvPicPr>
            <p:cNvPr id="2342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658600" y="1880730"/>
              <a:ext cx="292100" cy="31751"/>
            </a:xfrm>
            <a:prstGeom prst="rect">
              <a:avLst/>
            </a:prstGeom>
            <a:effectLst/>
          </p:spPr>
        </p:pic>
        <p:pic>
          <p:nvPicPr>
            <p:cNvPr id="234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652250" y="1998470"/>
              <a:ext cx="146050" cy="110135"/>
            </a:xfrm>
            <a:prstGeom prst="rect">
              <a:avLst/>
            </a:prstGeom>
            <a:effectLst/>
          </p:spPr>
        </p:pic>
        <p:pic>
          <p:nvPicPr>
            <p:cNvPr id="2346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769635" y="2007730"/>
              <a:ext cx="88696" cy="158751"/>
            </a:xfrm>
            <a:prstGeom prst="rect">
              <a:avLst/>
            </a:prstGeom>
            <a:effectLst/>
          </p:spPr>
        </p:pic>
        <p:pic>
          <p:nvPicPr>
            <p:cNvPr id="2348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766550" y="2003497"/>
              <a:ext cx="165100" cy="42334"/>
            </a:xfrm>
            <a:prstGeom prst="rect">
              <a:avLst/>
            </a:prstGeom>
            <a:effectLst/>
          </p:spPr>
        </p:pic>
        <p:pic>
          <p:nvPicPr>
            <p:cNvPr id="2350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862312" y="2020430"/>
              <a:ext cx="113797" cy="124885"/>
            </a:xfrm>
            <a:prstGeom prst="rect">
              <a:avLst/>
            </a:prstGeom>
            <a:effectLst/>
          </p:spPr>
        </p:pic>
        <p:pic>
          <p:nvPicPr>
            <p:cNvPr id="2352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976099" y="1569580"/>
              <a:ext cx="241607" cy="628651"/>
            </a:xfrm>
            <a:prstGeom prst="rect">
              <a:avLst/>
            </a:prstGeom>
            <a:effectLst/>
          </p:spPr>
        </p:pic>
        <p:pic>
          <p:nvPicPr>
            <p:cNvPr id="2354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9968943" y="2820530"/>
              <a:ext cx="51358" cy="406401"/>
            </a:xfrm>
            <a:prstGeom prst="rect">
              <a:avLst/>
            </a:prstGeom>
            <a:effectLst/>
          </p:spPr>
        </p:pic>
        <p:pic>
          <p:nvPicPr>
            <p:cNvPr id="2356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9954361" y="2796506"/>
              <a:ext cx="182678" cy="470466"/>
            </a:xfrm>
            <a:prstGeom prst="rect">
              <a:avLst/>
            </a:prstGeom>
            <a:effectLst/>
          </p:spPr>
        </p:pic>
        <p:pic>
          <p:nvPicPr>
            <p:cNvPr id="2358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109200" y="3074530"/>
              <a:ext cx="76200" cy="114301"/>
            </a:xfrm>
            <a:prstGeom prst="rect">
              <a:avLst/>
            </a:prstGeom>
            <a:effectLst/>
          </p:spPr>
        </p:pic>
        <p:pic>
          <p:nvPicPr>
            <p:cNvPr id="2360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144306" y="2963315"/>
              <a:ext cx="72845" cy="66766"/>
            </a:xfrm>
            <a:prstGeom prst="rect">
              <a:avLst/>
            </a:prstGeom>
            <a:effectLst/>
          </p:spPr>
        </p:pic>
        <p:pic>
          <p:nvPicPr>
            <p:cNvPr id="2362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0217149" y="3000232"/>
              <a:ext cx="133046" cy="163199"/>
            </a:xfrm>
            <a:prstGeom prst="rect">
              <a:avLst/>
            </a:prstGeom>
            <a:effectLst/>
          </p:spPr>
        </p:pic>
        <p:pic>
          <p:nvPicPr>
            <p:cNvPr id="2364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0427200" y="2861674"/>
              <a:ext cx="126501" cy="352557"/>
            </a:xfrm>
            <a:prstGeom prst="rect">
              <a:avLst/>
            </a:prstGeom>
            <a:effectLst/>
          </p:spPr>
        </p:pic>
        <p:pic>
          <p:nvPicPr>
            <p:cNvPr id="2366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0586091" y="2953880"/>
              <a:ext cx="43809" cy="241301"/>
            </a:xfrm>
            <a:prstGeom prst="rect">
              <a:avLst/>
            </a:prstGeom>
            <a:effectLst/>
          </p:spPr>
        </p:pic>
        <p:pic>
          <p:nvPicPr>
            <p:cNvPr id="2368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0629900" y="2964855"/>
              <a:ext cx="112477" cy="173843"/>
            </a:xfrm>
            <a:prstGeom prst="rect">
              <a:avLst/>
            </a:prstGeom>
            <a:effectLst/>
          </p:spPr>
        </p:pic>
        <p:pic>
          <p:nvPicPr>
            <p:cNvPr id="2370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0734922" y="3017380"/>
              <a:ext cx="129423" cy="173034"/>
            </a:xfrm>
            <a:prstGeom prst="rect">
              <a:avLst/>
            </a:prstGeom>
            <a:effectLst/>
          </p:spPr>
        </p:pic>
        <p:pic>
          <p:nvPicPr>
            <p:cNvPr id="2372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807700" y="3188830"/>
              <a:ext cx="88900" cy="133351"/>
            </a:xfrm>
            <a:prstGeom prst="rect">
              <a:avLst/>
            </a:prstGeom>
            <a:effectLst/>
          </p:spPr>
        </p:pic>
        <p:pic>
          <p:nvPicPr>
            <p:cNvPr id="2374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1188699" y="2877680"/>
              <a:ext cx="80814" cy="196851"/>
            </a:xfrm>
            <a:prstGeom prst="rect">
              <a:avLst/>
            </a:prstGeom>
            <a:effectLst/>
          </p:spPr>
        </p:pic>
        <p:pic>
          <p:nvPicPr>
            <p:cNvPr id="2376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1267815" y="2884030"/>
              <a:ext cx="91541" cy="241301"/>
            </a:xfrm>
            <a:prstGeom prst="rect">
              <a:avLst/>
            </a:prstGeom>
            <a:effectLst/>
          </p:spPr>
        </p:pic>
        <p:pic>
          <p:nvPicPr>
            <p:cNvPr id="2378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1363729" y="2932835"/>
              <a:ext cx="150938" cy="149177"/>
            </a:xfrm>
            <a:prstGeom prst="rect">
              <a:avLst/>
            </a:prstGeom>
            <a:effectLst/>
          </p:spPr>
        </p:pic>
        <p:pic>
          <p:nvPicPr>
            <p:cNvPr id="2380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1156950" y="3141703"/>
              <a:ext cx="342900" cy="47128"/>
            </a:xfrm>
            <a:prstGeom prst="rect">
              <a:avLst/>
            </a:prstGeom>
            <a:effectLst/>
          </p:spPr>
        </p:pic>
        <p:pic>
          <p:nvPicPr>
            <p:cNvPr id="2382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1106150" y="3278673"/>
              <a:ext cx="222250" cy="168771"/>
            </a:xfrm>
            <a:prstGeom prst="rect">
              <a:avLst/>
            </a:prstGeom>
            <a:effectLst/>
          </p:spPr>
        </p:pic>
        <p:pic>
          <p:nvPicPr>
            <p:cNvPr id="2384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1288047" y="3298487"/>
              <a:ext cx="63410" cy="176094"/>
            </a:xfrm>
            <a:prstGeom prst="rect">
              <a:avLst/>
            </a:prstGeom>
            <a:effectLst/>
          </p:spPr>
        </p:pic>
        <p:pic>
          <p:nvPicPr>
            <p:cNvPr id="2386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1283950" y="3240572"/>
              <a:ext cx="152400" cy="43509"/>
            </a:xfrm>
            <a:prstGeom prst="rect">
              <a:avLst/>
            </a:prstGeom>
            <a:effectLst/>
          </p:spPr>
        </p:pic>
        <p:pic>
          <p:nvPicPr>
            <p:cNvPr id="2388" name="Shape Shape" descr="Shap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1371859" y="3271380"/>
              <a:ext cx="120800" cy="150477"/>
            </a:xfrm>
            <a:prstGeom prst="rect">
              <a:avLst/>
            </a:prstGeom>
            <a:effectLst/>
          </p:spPr>
        </p:pic>
        <p:pic>
          <p:nvPicPr>
            <p:cNvPr id="2390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461750" y="2922130"/>
              <a:ext cx="213784" cy="5905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3" name="Drawing"/>
          <p:cNvGrpSpPr/>
          <p:nvPr/>
        </p:nvGrpSpPr>
        <p:grpSpPr>
          <a:xfrm>
            <a:off x="983016" y="1571889"/>
            <a:ext cx="11081985" cy="3567378"/>
            <a:chOff x="0" y="0"/>
            <a:chExt cx="11081983" cy="3567377"/>
          </a:xfrm>
        </p:grpSpPr>
        <p:sp>
          <p:nvSpPr>
            <p:cNvPr id="2394" name="Line"/>
            <p:cNvSpPr/>
            <p:nvPr/>
          </p:nvSpPr>
          <p:spPr>
            <a:xfrm>
              <a:off x="0" y="366849"/>
              <a:ext cx="300659" cy="47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81" fill="norm" stroke="1" extrusionOk="0">
                  <a:moveTo>
                    <a:pt x="15620" y="4156"/>
                  </a:moveTo>
                  <a:cubicBezTo>
                    <a:pt x="15472" y="3118"/>
                    <a:pt x="15324" y="2080"/>
                    <a:pt x="15028" y="1373"/>
                  </a:cubicBezTo>
                  <a:cubicBezTo>
                    <a:pt x="14732" y="666"/>
                    <a:pt x="14289" y="288"/>
                    <a:pt x="13697" y="100"/>
                  </a:cubicBezTo>
                  <a:cubicBezTo>
                    <a:pt x="13105" y="-89"/>
                    <a:pt x="12365" y="-89"/>
                    <a:pt x="10812" y="807"/>
                  </a:cubicBezTo>
                  <a:cubicBezTo>
                    <a:pt x="9258" y="1703"/>
                    <a:pt x="6891" y="3495"/>
                    <a:pt x="4820" y="5618"/>
                  </a:cubicBezTo>
                  <a:cubicBezTo>
                    <a:pt x="2749" y="7740"/>
                    <a:pt x="974" y="10192"/>
                    <a:pt x="308" y="12739"/>
                  </a:cubicBezTo>
                  <a:cubicBezTo>
                    <a:pt x="-358" y="15286"/>
                    <a:pt x="86" y="17927"/>
                    <a:pt x="1343" y="19483"/>
                  </a:cubicBezTo>
                  <a:cubicBezTo>
                    <a:pt x="2601" y="21039"/>
                    <a:pt x="4672" y="21511"/>
                    <a:pt x="7557" y="21181"/>
                  </a:cubicBezTo>
                  <a:cubicBezTo>
                    <a:pt x="10442" y="20851"/>
                    <a:pt x="14141" y="19719"/>
                    <a:pt x="16582" y="18021"/>
                  </a:cubicBezTo>
                  <a:cubicBezTo>
                    <a:pt x="19023" y="16323"/>
                    <a:pt x="20206" y="14059"/>
                    <a:pt x="20724" y="11937"/>
                  </a:cubicBezTo>
                  <a:cubicBezTo>
                    <a:pt x="21242" y="9815"/>
                    <a:pt x="21094" y="7834"/>
                    <a:pt x="20058" y="6325"/>
                  </a:cubicBezTo>
                  <a:cubicBezTo>
                    <a:pt x="19023" y="4816"/>
                    <a:pt x="17100" y="3778"/>
                    <a:pt x="15694" y="3212"/>
                  </a:cubicBezTo>
                  <a:cubicBezTo>
                    <a:pt x="14289" y="2646"/>
                    <a:pt x="13401" y="2552"/>
                    <a:pt x="12513" y="2882"/>
                  </a:cubicBezTo>
                  <a:cubicBezTo>
                    <a:pt x="11626" y="3212"/>
                    <a:pt x="10738" y="3967"/>
                    <a:pt x="10368" y="4486"/>
                  </a:cubicBezTo>
                  <a:cubicBezTo>
                    <a:pt x="9998" y="5004"/>
                    <a:pt x="10146" y="5287"/>
                    <a:pt x="10294" y="5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66333" y="656960"/>
              <a:ext cx="158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512"/>
                    <a:pt x="6336" y="7024"/>
                    <a:pt x="9936" y="10624"/>
                  </a:cubicBezTo>
                  <a:cubicBezTo>
                    <a:pt x="13536" y="14224"/>
                    <a:pt x="17568" y="179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79285" y="803373"/>
              <a:ext cx="86849" cy="13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0964" fill="norm" stroke="1" extrusionOk="0">
                  <a:moveTo>
                    <a:pt x="12755" y="940"/>
                  </a:moveTo>
                  <a:cubicBezTo>
                    <a:pt x="10244" y="276"/>
                    <a:pt x="7732" y="-389"/>
                    <a:pt x="5723" y="276"/>
                  </a:cubicBezTo>
                  <a:cubicBezTo>
                    <a:pt x="3714" y="940"/>
                    <a:pt x="2207" y="2934"/>
                    <a:pt x="1202" y="6091"/>
                  </a:cubicBezTo>
                  <a:cubicBezTo>
                    <a:pt x="197" y="9248"/>
                    <a:pt x="-305" y="13568"/>
                    <a:pt x="197" y="16393"/>
                  </a:cubicBezTo>
                  <a:cubicBezTo>
                    <a:pt x="700" y="19217"/>
                    <a:pt x="2207" y="20546"/>
                    <a:pt x="5723" y="20879"/>
                  </a:cubicBezTo>
                  <a:cubicBezTo>
                    <a:pt x="9239" y="21211"/>
                    <a:pt x="14765" y="20546"/>
                    <a:pt x="17779" y="19383"/>
                  </a:cubicBezTo>
                  <a:cubicBezTo>
                    <a:pt x="20793" y="18220"/>
                    <a:pt x="21295" y="16559"/>
                    <a:pt x="19788" y="13900"/>
                  </a:cubicBezTo>
                  <a:cubicBezTo>
                    <a:pt x="18281" y="11242"/>
                    <a:pt x="14765" y="7586"/>
                    <a:pt x="11248" y="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28283" y="701410"/>
              <a:ext cx="119739" cy="27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36" fill="norm" stroke="1" extrusionOk="0">
                  <a:moveTo>
                    <a:pt x="0" y="0"/>
                  </a:moveTo>
                  <a:cubicBezTo>
                    <a:pt x="379" y="4219"/>
                    <a:pt x="758" y="8437"/>
                    <a:pt x="947" y="11475"/>
                  </a:cubicBezTo>
                  <a:cubicBezTo>
                    <a:pt x="1137" y="14512"/>
                    <a:pt x="1137" y="16369"/>
                    <a:pt x="1137" y="17719"/>
                  </a:cubicBezTo>
                  <a:cubicBezTo>
                    <a:pt x="1137" y="19069"/>
                    <a:pt x="1137" y="19912"/>
                    <a:pt x="1705" y="19828"/>
                  </a:cubicBezTo>
                  <a:cubicBezTo>
                    <a:pt x="2274" y="19744"/>
                    <a:pt x="3411" y="18731"/>
                    <a:pt x="4547" y="17381"/>
                  </a:cubicBezTo>
                  <a:cubicBezTo>
                    <a:pt x="5684" y="16031"/>
                    <a:pt x="6821" y="14344"/>
                    <a:pt x="8147" y="13162"/>
                  </a:cubicBezTo>
                  <a:cubicBezTo>
                    <a:pt x="9474" y="11981"/>
                    <a:pt x="10989" y="11306"/>
                    <a:pt x="12695" y="10884"/>
                  </a:cubicBezTo>
                  <a:cubicBezTo>
                    <a:pt x="14400" y="10462"/>
                    <a:pt x="16295" y="10294"/>
                    <a:pt x="17811" y="10631"/>
                  </a:cubicBezTo>
                  <a:cubicBezTo>
                    <a:pt x="19326" y="10969"/>
                    <a:pt x="20463" y="11812"/>
                    <a:pt x="21032" y="13078"/>
                  </a:cubicBezTo>
                  <a:cubicBezTo>
                    <a:pt x="21600" y="14344"/>
                    <a:pt x="21600" y="16031"/>
                    <a:pt x="20842" y="17381"/>
                  </a:cubicBezTo>
                  <a:cubicBezTo>
                    <a:pt x="20084" y="18731"/>
                    <a:pt x="18568" y="19744"/>
                    <a:pt x="16484" y="20419"/>
                  </a:cubicBezTo>
                  <a:cubicBezTo>
                    <a:pt x="14400" y="21094"/>
                    <a:pt x="11747" y="21431"/>
                    <a:pt x="9474" y="21516"/>
                  </a:cubicBezTo>
                  <a:cubicBezTo>
                    <a:pt x="7200" y="21600"/>
                    <a:pt x="5305" y="21431"/>
                    <a:pt x="4926" y="20756"/>
                  </a:cubicBezTo>
                  <a:cubicBezTo>
                    <a:pt x="4547" y="20081"/>
                    <a:pt x="5684" y="18900"/>
                    <a:pt x="6632" y="18141"/>
                  </a:cubicBezTo>
                  <a:cubicBezTo>
                    <a:pt x="7579" y="17381"/>
                    <a:pt x="8337" y="17044"/>
                    <a:pt x="9095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14782" y="831766"/>
              <a:ext cx="61152" cy="19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228" fill="norm" stroke="1" extrusionOk="0">
                  <a:moveTo>
                    <a:pt x="20801" y="329"/>
                  </a:moveTo>
                  <a:cubicBezTo>
                    <a:pt x="17201" y="96"/>
                    <a:pt x="13601" y="-136"/>
                    <a:pt x="9641" y="96"/>
                  </a:cubicBezTo>
                  <a:cubicBezTo>
                    <a:pt x="5681" y="329"/>
                    <a:pt x="1361" y="1025"/>
                    <a:pt x="281" y="2419"/>
                  </a:cubicBezTo>
                  <a:cubicBezTo>
                    <a:pt x="-799" y="3812"/>
                    <a:pt x="1361" y="5903"/>
                    <a:pt x="4601" y="7993"/>
                  </a:cubicBezTo>
                  <a:cubicBezTo>
                    <a:pt x="7841" y="10083"/>
                    <a:pt x="12161" y="12174"/>
                    <a:pt x="14681" y="14264"/>
                  </a:cubicBezTo>
                  <a:cubicBezTo>
                    <a:pt x="17201" y="16354"/>
                    <a:pt x="17921" y="18445"/>
                    <a:pt x="15761" y="19722"/>
                  </a:cubicBezTo>
                  <a:cubicBezTo>
                    <a:pt x="13601" y="20999"/>
                    <a:pt x="8561" y="21464"/>
                    <a:pt x="5681" y="21116"/>
                  </a:cubicBezTo>
                  <a:cubicBezTo>
                    <a:pt x="2801" y="20767"/>
                    <a:pt x="2081" y="19606"/>
                    <a:pt x="1361" y="18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137883" y="65061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163283" y="80301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933373" y="482516"/>
              <a:ext cx="398311" cy="44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02" fill="norm" stroke="1" extrusionOk="0">
                  <a:moveTo>
                    <a:pt x="16706" y="145"/>
                  </a:moveTo>
                  <a:cubicBezTo>
                    <a:pt x="17506" y="42"/>
                    <a:pt x="18306" y="-60"/>
                    <a:pt x="18477" y="42"/>
                  </a:cubicBezTo>
                  <a:cubicBezTo>
                    <a:pt x="18649" y="145"/>
                    <a:pt x="18192" y="452"/>
                    <a:pt x="16706" y="1271"/>
                  </a:cubicBezTo>
                  <a:cubicBezTo>
                    <a:pt x="15220" y="2090"/>
                    <a:pt x="12706" y="3421"/>
                    <a:pt x="10535" y="4547"/>
                  </a:cubicBezTo>
                  <a:cubicBezTo>
                    <a:pt x="8363" y="5673"/>
                    <a:pt x="6535" y="6594"/>
                    <a:pt x="5220" y="7413"/>
                  </a:cubicBezTo>
                  <a:cubicBezTo>
                    <a:pt x="3906" y="8232"/>
                    <a:pt x="3106" y="8949"/>
                    <a:pt x="2649" y="9563"/>
                  </a:cubicBezTo>
                  <a:cubicBezTo>
                    <a:pt x="2192" y="10177"/>
                    <a:pt x="2077" y="10689"/>
                    <a:pt x="2306" y="10996"/>
                  </a:cubicBezTo>
                  <a:cubicBezTo>
                    <a:pt x="2535" y="11303"/>
                    <a:pt x="3106" y="11405"/>
                    <a:pt x="4363" y="11508"/>
                  </a:cubicBezTo>
                  <a:cubicBezTo>
                    <a:pt x="5620" y="11610"/>
                    <a:pt x="7563" y="11713"/>
                    <a:pt x="9049" y="11866"/>
                  </a:cubicBezTo>
                  <a:cubicBezTo>
                    <a:pt x="10535" y="12020"/>
                    <a:pt x="11563" y="12224"/>
                    <a:pt x="12020" y="12634"/>
                  </a:cubicBezTo>
                  <a:cubicBezTo>
                    <a:pt x="12477" y="13043"/>
                    <a:pt x="12363" y="13658"/>
                    <a:pt x="11620" y="14323"/>
                  </a:cubicBezTo>
                  <a:cubicBezTo>
                    <a:pt x="10877" y="14988"/>
                    <a:pt x="9506" y="15705"/>
                    <a:pt x="7563" y="16677"/>
                  </a:cubicBezTo>
                  <a:cubicBezTo>
                    <a:pt x="5620" y="17650"/>
                    <a:pt x="3106" y="18878"/>
                    <a:pt x="1677" y="19697"/>
                  </a:cubicBezTo>
                  <a:cubicBezTo>
                    <a:pt x="249" y="20516"/>
                    <a:pt x="-94" y="20926"/>
                    <a:pt x="20" y="21182"/>
                  </a:cubicBezTo>
                  <a:cubicBezTo>
                    <a:pt x="135" y="21438"/>
                    <a:pt x="706" y="21540"/>
                    <a:pt x="2592" y="21489"/>
                  </a:cubicBezTo>
                  <a:cubicBezTo>
                    <a:pt x="4477" y="21438"/>
                    <a:pt x="7677" y="21233"/>
                    <a:pt x="11049" y="20977"/>
                  </a:cubicBezTo>
                  <a:cubicBezTo>
                    <a:pt x="14420" y="20721"/>
                    <a:pt x="17963" y="20414"/>
                    <a:pt x="21506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969733" y="1076060"/>
              <a:ext cx="177801" cy="16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4800"/>
                  </a:moveTo>
                  <a:cubicBezTo>
                    <a:pt x="771" y="3733"/>
                    <a:pt x="1543" y="2667"/>
                    <a:pt x="3343" y="2533"/>
                  </a:cubicBezTo>
                  <a:cubicBezTo>
                    <a:pt x="5143" y="2400"/>
                    <a:pt x="7971" y="3200"/>
                    <a:pt x="9643" y="5200"/>
                  </a:cubicBezTo>
                  <a:cubicBezTo>
                    <a:pt x="11314" y="7200"/>
                    <a:pt x="11829" y="10400"/>
                    <a:pt x="11700" y="13333"/>
                  </a:cubicBezTo>
                  <a:cubicBezTo>
                    <a:pt x="11571" y="16267"/>
                    <a:pt x="10800" y="18933"/>
                    <a:pt x="9771" y="20267"/>
                  </a:cubicBezTo>
                  <a:cubicBezTo>
                    <a:pt x="8743" y="21600"/>
                    <a:pt x="7457" y="21600"/>
                    <a:pt x="6814" y="20933"/>
                  </a:cubicBezTo>
                  <a:cubicBezTo>
                    <a:pt x="6171" y="20267"/>
                    <a:pt x="6171" y="18933"/>
                    <a:pt x="6557" y="16800"/>
                  </a:cubicBezTo>
                  <a:cubicBezTo>
                    <a:pt x="6943" y="14667"/>
                    <a:pt x="7714" y="11733"/>
                    <a:pt x="10286" y="8800"/>
                  </a:cubicBezTo>
                  <a:cubicBezTo>
                    <a:pt x="12857" y="5867"/>
                    <a:pt x="17229" y="29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659371" y="491860"/>
              <a:ext cx="288263" cy="3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71" fill="norm" stroke="1" extrusionOk="0">
                  <a:moveTo>
                    <a:pt x="21316" y="0"/>
                  </a:moveTo>
                  <a:cubicBezTo>
                    <a:pt x="17246" y="1833"/>
                    <a:pt x="13177" y="3665"/>
                    <a:pt x="9890" y="5105"/>
                  </a:cubicBezTo>
                  <a:cubicBezTo>
                    <a:pt x="6603" y="6545"/>
                    <a:pt x="4099" y="7593"/>
                    <a:pt x="2455" y="8509"/>
                  </a:cubicBezTo>
                  <a:cubicBezTo>
                    <a:pt x="812" y="9425"/>
                    <a:pt x="29" y="10211"/>
                    <a:pt x="186" y="10800"/>
                  </a:cubicBezTo>
                  <a:cubicBezTo>
                    <a:pt x="342" y="11389"/>
                    <a:pt x="1438" y="11782"/>
                    <a:pt x="3238" y="12044"/>
                  </a:cubicBezTo>
                  <a:cubicBezTo>
                    <a:pt x="5038" y="12305"/>
                    <a:pt x="7542" y="12436"/>
                    <a:pt x="9186" y="12502"/>
                  </a:cubicBezTo>
                  <a:cubicBezTo>
                    <a:pt x="10829" y="12567"/>
                    <a:pt x="11612" y="12567"/>
                    <a:pt x="12551" y="12698"/>
                  </a:cubicBezTo>
                  <a:cubicBezTo>
                    <a:pt x="13490" y="12829"/>
                    <a:pt x="14586" y="13091"/>
                    <a:pt x="14899" y="13549"/>
                  </a:cubicBezTo>
                  <a:cubicBezTo>
                    <a:pt x="15212" y="14007"/>
                    <a:pt x="14742" y="14662"/>
                    <a:pt x="12864" y="15513"/>
                  </a:cubicBezTo>
                  <a:cubicBezTo>
                    <a:pt x="10986" y="16364"/>
                    <a:pt x="7699" y="17411"/>
                    <a:pt x="5429" y="18196"/>
                  </a:cubicBezTo>
                  <a:cubicBezTo>
                    <a:pt x="3159" y="18982"/>
                    <a:pt x="1907" y="19505"/>
                    <a:pt x="1046" y="20029"/>
                  </a:cubicBezTo>
                  <a:cubicBezTo>
                    <a:pt x="186" y="20553"/>
                    <a:pt x="-284" y="21076"/>
                    <a:pt x="186" y="21338"/>
                  </a:cubicBezTo>
                  <a:cubicBezTo>
                    <a:pt x="655" y="21600"/>
                    <a:pt x="2064" y="21600"/>
                    <a:pt x="4881" y="21535"/>
                  </a:cubicBezTo>
                  <a:cubicBezTo>
                    <a:pt x="7699" y="21469"/>
                    <a:pt x="11925" y="21338"/>
                    <a:pt x="16151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683323" y="1071422"/>
              <a:ext cx="194461" cy="14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085" fill="norm" stroke="1" extrusionOk="0">
                  <a:moveTo>
                    <a:pt x="13673" y="5461"/>
                  </a:moveTo>
                  <a:cubicBezTo>
                    <a:pt x="14370" y="3555"/>
                    <a:pt x="15067" y="1649"/>
                    <a:pt x="14603" y="696"/>
                  </a:cubicBezTo>
                  <a:cubicBezTo>
                    <a:pt x="14138" y="-257"/>
                    <a:pt x="12512" y="-257"/>
                    <a:pt x="10422" y="855"/>
                  </a:cubicBezTo>
                  <a:cubicBezTo>
                    <a:pt x="8332" y="1967"/>
                    <a:pt x="5777" y="4190"/>
                    <a:pt x="3919" y="6890"/>
                  </a:cubicBezTo>
                  <a:cubicBezTo>
                    <a:pt x="2061" y="9590"/>
                    <a:pt x="899" y="12767"/>
                    <a:pt x="319" y="15149"/>
                  </a:cubicBezTo>
                  <a:cubicBezTo>
                    <a:pt x="-262" y="17531"/>
                    <a:pt x="-262" y="19119"/>
                    <a:pt x="2177" y="20072"/>
                  </a:cubicBezTo>
                  <a:cubicBezTo>
                    <a:pt x="4615" y="21025"/>
                    <a:pt x="9493" y="21343"/>
                    <a:pt x="13093" y="20867"/>
                  </a:cubicBezTo>
                  <a:cubicBezTo>
                    <a:pt x="16693" y="20390"/>
                    <a:pt x="19015" y="19119"/>
                    <a:pt x="21338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446932" y="229393"/>
              <a:ext cx="17380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497"/>
                  </a:moveTo>
                  <a:cubicBezTo>
                    <a:pt x="20067" y="248"/>
                    <a:pt x="18766" y="0"/>
                    <a:pt x="17464" y="0"/>
                  </a:cubicBezTo>
                  <a:cubicBezTo>
                    <a:pt x="16163" y="0"/>
                    <a:pt x="14862" y="248"/>
                    <a:pt x="12390" y="1490"/>
                  </a:cubicBezTo>
                  <a:cubicBezTo>
                    <a:pt x="9917" y="2731"/>
                    <a:pt x="6274" y="4966"/>
                    <a:pt x="3932" y="7572"/>
                  </a:cubicBezTo>
                  <a:cubicBezTo>
                    <a:pt x="1590" y="10179"/>
                    <a:pt x="549" y="13159"/>
                    <a:pt x="158" y="15393"/>
                  </a:cubicBezTo>
                  <a:cubicBezTo>
                    <a:pt x="-232" y="17628"/>
                    <a:pt x="28" y="19117"/>
                    <a:pt x="1720" y="20110"/>
                  </a:cubicBezTo>
                  <a:cubicBezTo>
                    <a:pt x="3411" y="21103"/>
                    <a:pt x="6534" y="21600"/>
                    <a:pt x="9267" y="21600"/>
                  </a:cubicBezTo>
                  <a:cubicBezTo>
                    <a:pt x="11999" y="21600"/>
                    <a:pt x="14341" y="21103"/>
                    <a:pt x="16684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679042" y="244915"/>
              <a:ext cx="176642" cy="30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85" fill="norm" stroke="1" extrusionOk="0">
                  <a:moveTo>
                    <a:pt x="21459" y="397"/>
                  </a:moveTo>
                  <a:cubicBezTo>
                    <a:pt x="20173" y="99"/>
                    <a:pt x="18888" y="-199"/>
                    <a:pt x="16316" y="173"/>
                  </a:cubicBezTo>
                  <a:cubicBezTo>
                    <a:pt x="13745" y="546"/>
                    <a:pt x="9888" y="1589"/>
                    <a:pt x="7316" y="3078"/>
                  </a:cubicBezTo>
                  <a:cubicBezTo>
                    <a:pt x="4745" y="4568"/>
                    <a:pt x="3459" y="6504"/>
                    <a:pt x="2430" y="9037"/>
                  </a:cubicBezTo>
                  <a:cubicBezTo>
                    <a:pt x="1402" y="11569"/>
                    <a:pt x="630" y="14698"/>
                    <a:pt x="245" y="16858"/>
                  </a:cubicBezTo>
                  <a:cubicBezTo>
                    <a:pt x="-141" y="19018"/>
                    <a:pt x="-141" y="20209"/>
                    <a:pt x="759" y="20805"/>
                  </a:cubicBezTo>
                  <a:cubicBezTo>
                    <a:pt x="1659" y="21401"/>
                    <a:pt x="3459" y="21401"/>
                    <a:pt x="6802" y="21029"/>
                  </a:cubicBezTo>
                  <a:cubicBezTo>
                    <a:pt x="10145" y="20656"/>
                    <a:pt x="15030" y="19911"/>
                    <a:pt x="19916" y="19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703283" y="428360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840"/>
                    <a:pt x="9900" y="10080"/>
                    <a:pt x="13500" y="6480"/>
                  </a:cubicBezTo>
                  <a:cubicBezTo>
                    <a:pt x="17100" y="2880"/>
                    <a:pt x="193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893783" y="422010"/>
              <a:ext cx="120651" cy="14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1851"/>
                  </a:moveTo>
                  <a:cubicBezTo>
                    <a:pt x="1895" y="1851"/>
                    <a:pt x="3789" y="1851"/>
                    <a:pt x="5684" y="3240"/>
                  </a:cubicBezTo>
                  <a:cubicBezTo>
                    <a:pt x="7579" y="4629"/>
                    <a:pt x="9474" y="7406"/>
                    <a:pt x="10421" y="9566"/>
                  </a:cubicBezTo>
                  <a:cubicBezTo>
                    <a:pt x="11368" y="11726"/>
                    <a:pt x="11368" y="13269"/>
                    <a:pt x="10989" y="14966"/>
                  </a:cubicBezTo>
                  <a:cubicBezTo>
                    <a:pt x="10611" y="16663"/>
                    <a:pt x="9853" y="18514"/>
                    <a:pt x="8526" y="19749"/>
                  </a:cubicBezTo>
                  <a:cubicBezTo>
                    <a:pt x="7200" y="20983"/>
                    <a:pt x="5305" y="21600"/>
                    <a:pt x="4358" y="20829"/>
                  </a:cubicBezTo>
                  <a:cubicBezTo>
                    <a:pt x="3411" y="20057"/>
                    <a:pt x="3411" y="17897"/>
                    <a:pt x="6442" y="14194"/>
                  </a:cubicBezTo>
                  <a:cubicBezTo>
                    <a:pt x="9474" y="10491"/>
                    <a:pt x="15537" y="5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997270" y="428360"/>
              <a:ext cx="14416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14747" y="0"/>
                  </a:moveTo>
                  <a:cubicBezTo>
                    <a:pt x="13182" y="0"/>
                    <a:pt x="11617" y="0"/>
                    <a:pt x="9112" y="2520"/>
                  </a:cubicBezTo>
                  <a:cubicBezTo>
                    <a:pt x="6608" y="5040"/>
                    <a:pt x="3164" y="10080"/>
                    <a:pt x="1443" y="13500"/>
                  </a:cubicBezTo>
                  <a:cubicBezTo>
                    <a:pt x="-279" y="16920"/>
                    <a:pt x="-279" y="18720"/>
                    <a:pt x="504" y="19800"/>
                  </a:cubicBezTo>
                  <a:cubicBezTo>
                    <a:pt x="1286" y="20880"/>
                    <a:pt x="2851" y="21240"/>
                    <a:pt x="6451" y="21420"/>
                  </a:cubicBezTo>
                  <a:cubicBezTo>
                    <a:pt x="10051" y="21600"/>
                    <a:pt x="15686" y="21600"/>
                    <a:pt x="213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376383" y="377560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9200"/>
                    <a:pt x="10119" y="16800"/>
                    <a:pt x="13719" y="13200"/>
                  </a:cubicBezTo>
                  <a:cubicBezTo>
                    <a:pt x="17319" y="9600"/>
                    <a:pt x="1945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4751827" y="230291"/>
              <a:ext cx="227301" cy="26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39" fill="norm" stroke="1" extrusionOk="0">
                  <a:moveTo>
                    <a:pt x="11925" y="2139"/>
                  </a:moveTo>
                  <a:cubicBezTo>
                    <a:pt x="11325" y="1459"/>
                    <a:pt x="10725" y="778"/>
                    <a:pt x="9925" y="693"/>
                  </a:cubicBezTo>
                  <a:cubicBezTo>
                    <a:pt x="9125" y="608"/>
                    <a:pt x="8125" y="1119"/>
                    <a:pt x="6625" y="2904"/>
                  </a:cubicBezTo>
                  <a:cubicBezTo>
                    <a:pt x="5125" y="4690"/>
                    <a:pt x="3125" y="7752"/>
                    <a:pt x="1925" y="10388"/>
                  </a:cubicBezTo>
                  <a:cubicBezTo>
                    <a:pt x="725" y="13024"/>
                    <a:pt x="325" y="15235"/>
                    <a:pt x="125" y="16851"/>
                  </a:cubicBezTo>
                  <a:cubicBezTo>
                    <a:pt x="-75" y="18467"/>
                    <a:pt x="-75" y="19487"/>
                    <a:pt x="425" y="20252"/>
                  </a:cubicBezTo>
                  <a:cubicBezTo>
                    <a:pt x="925" y="21018"/>
                    <a:pt x="1925" y="21528"/>
                    <a:pt x="4025" y="21273"/>
                  </a:cubicBezTo>
                  <a:cubicBezTo>
                    <a:pt x="6125" y="21018"/>
                    <a:pt x="9325" y="19997"/>
                    <a:pt x="12325" y="17446"/>
                  </a:cubicBezTo>
                  <a:cubicBezTo>
                    <a:pt x="15325" y="14895"/>
                    <a:pt x="18125" y="10813"/>
                    <a:pt x="19625" y="8177"/>
                  </a:cubicBezTo>
                  <a:cubicBezTo>
                    <a:pt x="21125" y="5541"/>
                    <a:pt x="21325" y="4350"/>
                    <a:pt x="21425" y="3330"/>
                  </a:cubicBezTo>
                  <a:cubicBezTo>
                    <a:pt x="21525" y="2309"/>
                    <a:pt x="21525" y="1459"/>
                    <a:pt x="21025" y="863"/>
                  </a:cubicBezTo>
                  <a:cubicBezTo>
                    <a:pt x="20525" y="268"/>
                    <a:pt x="19525" y="-72"/>
                    <a:pt x="17925" y="13"/>
                  </a:cubicBezTo>
                  <a:cubicBezTo>
                    <a:pt x="16325" y="98"/>
                    <a:pt x="14125" y="608"/>
                    <a:pt x="13025" y="1289"/>
                  </a:cubicBezTo>
                  <a:cubicBezTo>
                    <a:pt x="11925" y="1969"/>
                    <a:pt x="11925" y="2819"/>
                    <a:pt x="11925" y="3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973283" y="409310"/>
              <a:ext cx="133351" cy="13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2901"/>
                  </a:moveTo>
                  <a:cubicBezTo>
                    <a:pt x="1714" y="2257"/>
                    <a:pt x="3429" y="1612"/>
                    <a:pt x="4971" y="1773"/>
                  </a:cubicBezTo>
                  <a:cubicBezTo>
                    <a:pt x="6514" y="1934"/>
                    <a:pt x="7886" y="2901"/>
                    <a:pt x="9257" y="5319"/>
                  </a:cubicBezTo>
                  <a:cubicBezTo>
                    <a:pt x="10629" y="7737"/>
                    <a:pt x="12000" y="11606"/>
                    <a:pt x="12686" y="14346"/>
                  </a:cubicBezTo>
                  <a:cubicBezTo>
                    <a:pt x="13371" y="17087"/>
                    <a:pt x="13371" y="18699"/>
                    <a:pt x="12514" y="19827"/>
                  </a:cubicBezTo>
                  <a:cubicBezTo>
                    <a:pt x="11657" y="20955"/>
                    <a:pt x="9943" y="21600"/>
                    <a:pt x="9086" y="20794"/>
                  </a:cubicBezTo>
                  <a:cubicBezTo>
                    <a:pt x="8229" y="19988"/>
                    <a:pt x="8229" y="17731"/>
                    <a:pt x="8571" y="14830"/>
                  </a:cubicBezTo>
                  <a:cubicBezTo>
                    <a:pt x="8914" y="11928"/>
                    <a:pt x="9600" y="8382"/>
                    <a:pt x="11829" y="5803"/>
                  </a:cubicBezTo>
                  <a:cubicBezTo>
                    <a:pt x="14057" y="3224"/>
                    <a:pt x="17829" y="16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124851" y="413581"/>
              <a:ext cx="108783" cy="15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070" fill="norm" stroke="1" extrusionOk="0">
                  <a:moveTo>
                    <a:pt x="15757" y="3690"/>
                  </a:moveTo>
                  <a:cubicBezTo>
                    <a:pt x="16557" y="2269"/>
                    <a:pt x="17357" y="848"/>
                    <a:pt x="16757" y="279"/>
                  </a:cubicBezTo>
                  <a:cubicBezTo>
                    <a:pt x="16157" y="-289"/>
                    <a:pt x="14157" y="-5"/>
                    <a:pt x="11357" y="1274"/>
                  </a:cubicBezTo>
                  <a:cubicBezTo>
                    <a:pt x="8557" y="2553"/>
                    <a:pt x="4957" y="4827"/>
                    <a:pt x="2557" y="7669"/>
                  </a:cubicBezTo>
                  <a:cubicBezTo>
                    <a:pt x="157" y="10511"/>
                    <a:pt x="-1043" y="13922"/>
                    <a:pt x="1157" y="16337"/>
                  </a:cubicBezTo>
                  <a:cubicBezTo>
                    <a:pt x="3357" y="18753"/>
                    <a:pt x="8957" y="20174"/>
                    <a:pt x="12757" y="20743"/>
                  </a:cubicBezTo>
                  <a:cubicBezTo>
                    <a:pt x="16557" y="21311"/>
                    <a:pt x="18557" y="21027"/>
                    <a:pt x="20557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335233" y="193410"/>
              <a:ext cx="139849" cy="40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59" fill="norm" stroke="1" extrusionOk="0">
                  <a:moveTo>
                    <a:pt x="0" y="0"/>
                  </a:moveTo>
                  <a:cubicBezTo>
                    <a:pt x="3494" y="668"/>
                    <a:pt x="6988" y="1336"/>
                    <a:pt x="10641" y="3062"/>
                  </a:cubicBezTo>
                  <a:cubicBezTo>
                    <a:pt x="14294" y="4788"/>
                    <a:pt x="18106" y="7571"/>
                    <a:pt x="19853" y="10076"/>
                  </a:cubicBezTo>
                  <a:cubicBezTo>
                    <a:pt x="21600" y="12581"/>
                    <a:pt x="21282" y="14808"/>
                    <a:pt x="19218" y="16701"/>
                  </a:cubicBezTo>
                  <a:cubicBezTo>
                    <a:pt x="17153" y="18594"/>
                    <a:pt x="13341" y="20153"/>
                    <a:pt x="10641" y="20876"/>
                  </a:cubicBezTo>
                  <a:cubicBezTo>
                    <a:pt x="7941" y="21600"/>
                    <a:pt x="6353" y="21489"/>
                    <a:pt x="4765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493983" y="0"/>
              <a:ext cx="203201" cy="12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569"/>
                  </a:moveTo>
                  <a:cubicBezTo>
                    <a:pt x="900" y="1524"/>
                    <a:pt x="1800" y="479"/>
                    <a:pt x="2812" y="130"/>
                  </a:cubicBezTo>
                  <a:cubicBezTo>
                    <a:pt x="3825" y="-218"/>
                    <a:pt x="4950" y="130"/>
                    <a:pt x="5962" y="1176"/>
                  </a:cubicBezTo>
                  <a:cubicBezTo>
                    <a:pt x="6975" y="2221"/>
                    <a:pt x="7875" y="3963"/>
                    <a:pt x="7762" y="6401"/>
                  </a:cubicBezTo>
                  <a:cubicBezTo>
                    <a:pt x="7650" y="8840"/>
                    <a:pt x="6525" y="11976"/>
                    <a:pt x="5175" y="14588"/>
                  </a:cubicBezTo>
                  <a:cubicBezTo>
                    <a:pt x="3825" y="17201"/>
                    <a:pt x="2250" y="19292"/>
                    <a:pt x="2475" y="20337"/>
                  </a:cubicBezTo>
                  <a:cubicBezTo>
                    <a:pt x="2700" y="21382"/>
                    <a:pt x="4725" y="21382"/>
                    <a:pt x="8213" y="21034"/>
                  </a:cubicBezTo>
                  <a:cubicBezTo>
                    <a:pt x="11700" y="20685"/>
                    <a:pt x="16650" y="19988"/>
                    <a:pt x="21600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3394463" y="708230"/>
              <a:ext cx="1767547" cy="10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06" fill="norm" stroke="1" extrusionOk="0">
                  <a:moveTo>
                    <a:pt x="127" y="21506"/>
                  </a:moveTo>
                  <a:cubicBezTo>
                    <a:pt x="49" y="19812"/>
                    <a:pt x="-28" y="18118"/>
                    <a:pt x="11" y="17271"/>
                  </a:cubicBezTo>
                  <a:cubicBezTo>
                    <a:pt x="49" y="16424"/>
                    <a:pt x="204" y="16424"/>
                    <a:pt x="784" y="16212"/>
                  </a:cubicBezTo>
                  <a:cubicBezTo>
                    <a:pt x="1364" y="16000"/>
                    <a:pt x="2369" y="15577"/>
                    <a:pt x="3387" y="15365"/>
                  </a:cubicBezTo>
                  <a:cubicBezTo>
                    <a:pt x="4405" y="15153"/>
                    <a:pt x="5436" y="15153"/>
                    <a:pt x="6467" y="14941"/>
                  </a:cubicBezTo>
                  <a:cubicBezTo>
                    <a:pt x="7498" y="14730"/>
                    <a:pt x="8530" y="14306"/>
                    <a:pt x="9470" y="13671"/>
                  </a:cubicBezTo>
                  <a:cubicBezTo>
                    <a:pt x="10411" y="13035"/>
                    <a:pt x="11262" y="12188"/>
                    <a:pt x="12228" y="11341"/>
                  </a:cubicBezTo>
                  <a:cubicBezTo>
                    <a:pt x="13195" y="10494"/>
                    <a:pt x="14277" y="9647"/>
                    <a:pt x="15321" y="8800"/>
                  </a:cubicBezTo>
                  <a:cubicBezTo>
                    <a:pt x="16365" y="7953"/>
                    <a:pt x="17371" y="7106"/>
                    <a:pt x="18286" y="5835"/>
                  </a:cubicBezTo>
                  <a:cubicBezTo>
                    <a:pt x="19201" y="4565"/>
                    <a:pt x="20025" y="2871"/>
                    <a:pt x="20515" y="1812"/>
                  </a:cubicBezTo>
                  <a:cubicBezTo>
                    <a:pt x="21005" y="753"/>
                    <a:pt x="21160" y="330"/>
                    <a:pt x="21301" y="118"/>
                  </a:cubicBezTo>
                  <a:cubicBezTo>
                    <a:pt x="21443" y="-94"/>
                    <a:pt x="21572" y="-94"/>
                    <a:pt x="21508" y="753"/>
                  </a:cubicBezTo>
                  <a:cubicBezTo>
                    <a:pt x="21443" y="1600"/>
                    <a:pt x="21185" y="3294"/>
                    <a:pt x="20928" y="4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903038" y="889360"/>
              <a:ext cx="211294" cy="30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83" fill="norm" stroke="1" extrusionOk="0">
                  <a:moveTo>
                    <a:pt x="20237" y="1940"/>
                  </a:moveTo>
                  <a:cubicBezTo>
                    <a:pt x="20878" y="1352"/>
                    <a:pt x="21520" y="765"/>
                    <a:pt x="21306" y="397"/>
                  </a:cubicBezTo>
                  <a:cubicBezTo>
                    <a:pt x="21092" y="30"/>
                    <a:pt x="20023" y="-117"/>
                    <a:pt x="17564" y="103"/>
                  </a:cubicBezTo>
                  <a:cubicBezTo>
                    <a:pt x="15104" y="324"/>
                    <a:pt x="11255" y="912"/>
                    <a:pt x="8261" y="2234"/>
                  </a:cubicBezTo>
                  <a:cubicBezTo>
                    <a:pt x="5267" y="3556"/>
                    <a:pt x="3128" y="5614"/>
                    <a:pt x="1845" y="8332"/>
                  </a:cubicBezTo>
                  <a:cubicBezTo>
                    <a:pt x="562" y="11050"/>
                    <a:pt x="134" y="14430"/>
                    <a:pt x="27" y="16487"/>
                  </a:cubicBezTo>
                  <a:cubicBezTo>
                    <a:pt x="-80" y="18544"/>
                    <a:pt x="134" y="19279"/>
                    <a:pt x="562" y="20014"/>
                  </a:cubicBezTo>
                  <a:cubicBezTo>
                    <a:pt x="989" y="20748"/>
                    <a:pt x="1631" y="21483"/>
                    <a:pt x="4411" y="21483"/>
                  </a:cubicBezTo>
                  <a:cubicBezTo>
                    <a:pt x="7191" y="21483"/>
                    <a:pt x="12110" y="20748"/>
                    <a:pt x="15104" y="20161"/>
                  </a:cubicBezTo>
                  <a:cubicBezTo>
                    <a:pt x="18098" y="19573"/>
                    <a:pt x="19168" y="19132"/>
                    <a:pt x="20237" y="1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912833" y="110146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4141433" y="1076060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2100"/>
                    <a:pt x="7513" y="4200"/>
                    <a:pt x="9861" y="6900"/>
                  </a:cubicBezTo>
                  <a:cubicBezTo>
                    <a:pt x="12209" y="9600"/>
                    <a:pt x="13148" y="12900"/>
                    <a:pt x="13148" y="15150"/>
                  </a:cubicBezTo>
                  <a:cubicBezTo>
                    <a:pt x="13148" y="17400"/>
                    <a:pt x="12209" y="18600"/>
                    <a:pt x="11113" y="19650"/>
                  </a:cubicBezTo>
                  <a:cubicBezTo>
                    <a:pt x="10017" y="20700"/>
                    <a:pt x="8765" y="21600"/>
                    <a:pt x="7513" y="21600"/>
                  </a:cubicBezTo>
                  <a:cubicBezTo>
                    <a:pt x="6261" y="21600"/>
                    <a:pt x="5009" y="20700"/>
                    <a:pt x="5009" y="18600"/>
                  </a:cubicBezTo>
                  <a:cubicBezTo>
                    <a:pt x="5009" y="16500"/>
                    <a:pt x="6261" y="13200"/>
                    <a:pt x="9235" y="10350"/>
                  </a:cubicBezTo>
                  <a:cubicBezTo>
                    <a:pt x="12209" y="7500"/>
                    <a:pt x="16904" y="510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4331322" y="1076060"/>
              <a:ext cx="203812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61" fill="norm" stroke="1" extrusionOk="0">
                  <a:moveTo>
                    <a:pt x="8660" y="1878"/>
                  </a:moveTo>
                  <a:cubicBezTo>
                    <a:pt x="7778" y="939"/>
                    <a:pt x="6896" y="0"/>
                    <a:pt x="6015" y="0"/>
                  </a:cubicBezTo>
                  <a:cubicBezTo>
                    <a:pt x="5133" y="0"/>
                    <a:pt x="4252" y="939"/>
                    <a:pt x="3260" y="3130"/>
                  </a:cubicBezTo>
                  <a:cubicBezTo>
                    <a:pt x="2268" y="5322"/>
                    <a:pt x="1166" y="8765"/>
                    <a:pt x="505" y="11583"/>
                  </a:cubicBezTo>
                  <a:cubicBezTo>
                    <a:pt x="-157" y="14400"/>
                    <a:pt x="-377" y="16591"/>
                    <a:pt x="1166" y="18313"/>
                  </a:cubicBezTo>
                  <a:cubicBezTo>
                    <a:pt x="2709" y="20035"/>
                    <a:pt x="6015" y="21287"/>
                    <a:pt x="9652" y="21443"/>
                  </a:cubicBezTo>
                  <a:cubicBezTo>
                    <a:pt x="13288" y="21600"/>
                    <a:pt x="17256" y="20661"/>
                    <a:pt x="2122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065483" y="681797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52" y="11375"/>
                    <a:pt x="6503" y="2735"/>
                    <a:pt x="10103" y="575"/>
                  </a:cubicBezTo>
                  <a:cubicBezTo>
                    <a:pt x="13703" y="-1585"/>
                    <a:pt x="1765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027383" y="879210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936619" y="171533"/>
              <a:ext cx="163965" cy="44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18" fill="norm" stroke="1" extrusionOk="0">
                  <a:moveTo>
                    <a:pt x="20099" y="1970"/>
                  </a:moveTo>
                  <a:cubicBezTo>
                    <a:pt x="20639" y="1155"/>
                    <a:pt x="21179" y="339"/>
                    <a:pt x="20774" y="85"/>
                  </a:cubicBezTo>
                  <a:cubicBezTo>
                    <a:pt x="20369" y="-170"/>
                    <a:pt x="19019" y="136"/>
                    <a:pt x="16319" y="1155"/>
                  </a:cubicBezTo>
                  <a:cubicBezTo>
                    <a:pt x="13619" y="2173"/>
                    <a:pt x="9569" y="3905"/>
                    <a:pt x="6329" y="6045"/>
                  </a:cubicBezTo>
                  <a:cubicBezTo>
                    <a:pt x="3089" y="8185"/>
                    <a:pt x="659" y="10732"/>
                    <a:pt x="119" y="12922"/>
                  </a:cubicBezTo>
                  <a:cubicBezTo>
                    <a:pt x="-421" y="15113"/>
                    <a:pt x="929" y="16947"/>
                    <a:pt x="3224" y="18322"/>
                  </a:cubicBezTo>
                  <a:cubicBezTo>
                    <a:pt x="5519" y="19698"/>
                    <a:pt x="8759" y="20615"/>
                    <a:pt x="11054" y="21022"/>
                  </a:cubicBezTo>
                  <a:cubicBezTo>
                    <a:pt x="13349" y="21430"/>
                    <a:pt x="14699" y="21328"/>
                    <a:pt x="16049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7151333" y="244210"/>
              <a:ext cx="234951" cy="30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0"/>
                  </a:moveTo>
                  <a:cubicBezTo>
                    <a:pt x="18681" y="740"/>
                    <a:pt x="15762" y="1479"/>
                    <a:pt x="12746" y="2663"/>
                  </a:cubicBezTo>
                  <a:cubicBezTo>
                    <a:pt x="9730" y="3847"/>
                    <a:pt x="6616" y="5474"/>
                    <a:pt x="4476" y="7471"/>
                  </a:cubicBezTo>
                  <a:cubicBezTo>
                    <a:pt x="2335" y="9468"/>
                    <a:pt x="1168" y="11836"/>
                    <a:pt x="584" y="13611"/>
                  </a:cubicBezTo>
                  <a:cubicBezTo>
                    <a:pt x="0" y="15386"/>
                    <a:pt x="0" y="16570"/>
                    <a:pt x="0" y="17532"/>
                  </a:cubicBezTo>
                  <a:cubicBezTo>
                    <a:pt x="0" y="18493"/>
                    <a:pt x="0" y="19233"/>
                    <a:pt x="389" y="19825"/>
                  </a:cubicBezTo>
                  <a:cubicBezTo>
                    <a:pt x="778" y="20416"/>
                    <a:pt x="1557" y="20860"/>
                    <a:pt x="3503" y="21156"/>
                  </a:cubicBezTo>
                  <a:cubicBezTo>
                    <a:pt x="5449" y="21452"/>
                    <a:pt x="8562" y="21600"/>
                    <a:pt x="11578" y="21230"/>
                  </a:cubicBezTo>
                  <a:cubicBezTo>
                    <a:pt x="14595" y="20860"/>
                    <a:pt x="17514" y="19973"/>
                    <a:pt x="20432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7183083" y="44106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7443433" y="44741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7513283" y="48551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7697433" y="447410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018372" y="306434"/>
              <a:ext cx="190324" cy="21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833" fill="norm" stroke="1" extrusionOk="0">
                  <a:moveTo>
                    <a:pt x="13001" y="122"/>
                  </a:moveTo>
                  <a:cubicBezTo>
                    <a:pt x="11592" y="-80"/>
                    <a:pt x="10183" y="-282"/>
                    <a:pt x="7953" y="1737"/>
                  </a:cubicBezTo>
                  <a:cubicBezTo>
                    <a:pt x="5722" y="3755"/>
                    <a:pt x="2670" y="7995"/>
                    <a:pt x="1144" y="11426"/>
                  </a:cubicBezTo>
                  <a:cubicBezTo>
                    <a:pt x="-382" y="14858"/>
                    <a:pt x="-382" y="17482"/>
                    <a:pt x="1144" y="19097"/>
                  </a:cubicBezTo>
                  <a:cubicBezTo>
                    <a:pt x="2670" y="20712"/>
                    <a:pt x="5722" y="21318"/>
                    <a:pt x="9009" y="20410"/>
                  </a:cubicBezTo>
                  <a:cubicBezTo>
                    <a:pt x="12296" y="19501"/>
                    <a:pt x="15818" y="17079"/>
                    <a:pt x="18048" y="13748"/>
                  </a:cubicBezTo>
                  <a:cubicBezTo>
                    <a:pt x="20279" y="10417"/>
                    <a:pt x="21218" y="6178"/>
                    <a:pt x="21101" y="3654"/>
                  </a:cubicBezTo>
                  <a:cubicBezTo>
                    <a:pt x="20983" y="1131"/>
                    <a:pt x="19809" y="324"/>
                    <a:pt x="18048" y="223"/>
                  </a:cubicBezTo>
                  <a:cubicBezTo>
                    <a:pt x="16288" y="122"/>
                    <a:pt x="13940" y="727"/>
                    <a:pt x="11592" y="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8256233" y="466460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8326083" y="44106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8408633" y="199760"/>
              <a:ext cx="97696" cy="41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07" fill="norm" stroke="1" extrusionOk="0">
                  <a:moveTo>
                    <a:pt x="0" y="0"/>
                  </a:moveTo>
                  <a:cubicBezTo>
                    <a:pt x="5055" y="1535"/>
                    <a:pt x="10111" y="3070"/>
                    <a:pt x="14017" y="5482"/>
                  </a:cubicBezTo>
                  <a:cubicBezTo>
                    <a:pt x="17923" y="7894"/>
                    <a:pt x="20681" y="11184"/>
                    <a:pt x="21140" y="13760"/>
                  </a:cubicBezTo>
                  <a:cubicBezTo>
                    <a:pt x="21600" y="16337"/>
                    <a:pt x="19762" y="18201"/>
                    <a:pt x="17923" y="19407"/>
                  </a:cubicBezTo>
                  <a:cubicBezTo>
                    <a:pt x="16085" y="20613"/>
                    <a:pt x="14247" y="21161"/>
                    <a:pt x="12179" y="21381"/>
                  </a:cubicBezTo>
                  <a:cubicBezTo>
                    <a:pt x="10111" y="21600"/>
                    <a:pt x="7813" y="21490"/>
                    <a:pt x="5515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8510233" y="1105"/>
              <a:ext cx="139701" cy="13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275"/>
                  </a:moveTo>
                  <a:cubicBezTo>
                    <a:pt x="2618" y="-48"/>
                    <a:pt x="5236" y="-370"/>
                    <a:pt x="7364" y="1081"/>
                  </a:cubicBezTo>
                  <a:cubicBezTo>
                    <a:pt x="9491" y="2531"/>
                    <a:pt x="11127" y="5755"/>
                    <a:pt x="10800" y="8657"/>
                  </a:cubicBezTo>
                  <a:cubicBezTo>
                    <a:pt x="10473" y="11558"/>
                    <a:pt x="8182" y="14137"/>
                    <a:pt x="6382" y="16072"/>
                  </a:cubicBezTo>
                  <a:cubicBezTo>
                    <a:pt x="4582" y="18006"/>
                    <a:pt x="3273" y="19296"/>
                    <a:pt x="3600" y="20102"/>
                  </a:cubicBezTo>
                  <a:cubicBezTo>
                    <a:pt x="3927" y="20908"/>
                    <a:pt x="5891" y="21230"/>
                    <a:pt x="9164" y="21069"/>
                  </a:cubicBezTo>
                  <a:cubicBezTo>
                    <a:pt x="12436" y="20908"/>
                    <a:pt x="17018" y="20263"/>
                    <a:pt x="21600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024820" y="777040"/>
              <a:ext cx="1072167" cy="5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904" fill="norm" stroke="1" extrusionOk="0">
                  <a:moveTo>
                    <a:pt x="1136" y="14093"/>
                  </a:moveTo>
                  <a:cubicBezTo>
                    <a:pt x="882" y="14093"/>
                    <a:pt x="627" y="14093"/>
                    <a:pt x="394" y="14479"/>
                  </a:cubicBezTo>
                  <a:cubicBezTo>
                    <a:pt x="160" y="14865"/>
                    <a:pt x="-52" y="15636"/>
                    <a:pt x="12" y="16793"/>
                  </a:cubicBezTo>
                  <a:cubicBezTo>
                    <a:pt x="75" y="17950"/>
                    <a:pt x="415" y="19493"/>
                    <a:pt x="1327" y="20265"/>
                  </a:cubicBezTo>
                  <a:cubicBezTo>
                    <a:pt x="2240" y="21036"/>
                    <a:pt x="3725" y="21036"/>
                    <a:pt x="5274" y="20650"/>
                  </a:cubicBezTo>
                  <a:cubicBezTo>
                    <a:pt x="6823" y="20265"/>
                    <a:pt x="8435" y="19493"/>
                    <a:pt x="10133" y="17950"/>
                  </a:cubicBezTo>
                  <a:cubicBezTo>
                    <a:pt x="11830" y="16407"/>
                    <a:pt x="13612" y="14093"/>
                    <a:pt x="15225" y="11779"/>
                  </a:cubicBezTo>
                  <a:cubicBezTo>
                    <a:pt x="16838" y="9465"/>
                    <a:pt x="18280" y="7150"/>
                    <a:pt x="19235" y="5607"/>
                  </a:cubicBezTo>
                  <a:cubicBezTo>
                    <a:pt x="20190" y="4065"/>
                    <a:pt x="20657" y="3293"/>
                    <a:pt x="20996" y="2136"/>
                  </a:cubicBezTo>
                  <a:cubicBezTo>
                    <a:pt x="21336" y="979"/>
                    <a:pt x="21548" y="-564"/>
                    <a:pt x="21484" y="207"/>
                  </a:cubicBezTo>
                  <a:cubicBezTo>
                    <a:pt x="21421" y="979"/>
                    <a:pt x="21081" y="4065"/>
                    <a:pt x="20742" y="7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203141" y="950876"/>
              <a:ext cx="227593" cy="31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39" fill="norm" stroke="1" extrusionOk="0">
                  <a:moveTo>
                    <a:pt x="21505" y="2010"/>
                  </a:moveTo>
                  <a:cubicBezTo>
                    <a:pt x="21105" y="1299"/>
                    <a:pt x="20705" y="589"/>
                    <a:pt x="19705" y="233"/>
                  </a:cubicBezTo>
                  <a:cubicBezTo>
                    <a:pt x="18705" y="-122"/>
                    <a:pt x="17105" y="-122"/>
                    <a:pt x="14905" y="589"/>
                  </a:cubicBezTo>
                  <a:cubicBezTo>
                    <a:pt x="12705" y="1299"/>
                    <a:pt x="9905" y="2720"/>
                    <a:pt x="7605" y="5065"/>
                  </a:cubicBezTo>
                  <a:cubicBezTo>
                    <a:pt x="5305" y="7410"/>
                    <a:pt x="3505" y="10678"/>
                    <a:pt x="2305" y="13094"/>
                  </a:cubicBezTo>
                  <a:cubicBezTo>
                    <a:pt x="1105" y="15510"/>
                    <a:pt x="505" y="17073"/>
                    <a:pt x="205" y="18281"/>
                  </a:cubicBezTo>
                  <a:cubicBezTo>
                    <a:pt x="-95" y="19489"/>
                    <a:pt x="-95" y="20341"/>
                    <a:pt x="405" y="20839"/>
                  </a:cubicBezTo>
                  <a:cubicBezTo>
                    <a:pt x="905" y="21336"/>
                    <a:pt x="1905" y="21478"/>
                    <a:pt x="4705" y="21194"/>
                  </a:cubicBezTo>
                  <a:cubicBezTo>
                    <a:pt x="7505" y="20910"/>
                    <a:pt x="12105" y="20199"/>
                    <a:pt x="16705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7214833" y="117131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424383" y="119671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7506933" y="121576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567383" y="803010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686810" y="707760"/>
              <a:ext cx="1392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36"/>
                    <a:pt x="-1303" y="10473"/>
                    <a:pt x="240" y="14073"/>
                  </a:cubicBezTo>
                  <a:cubicBezTo>
                    <a:pt x="1783" y="17673"/>
                    <a:pt x="11040" y="1963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9111366" y="302065"/>
              <a:ext cx="116418" cy="32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374"/>
                  </a:moveTo>
                  <a:cubicBezTo>
                    <a:pt x="19244" y="94"/>
                    <a:pt x="16887" y="-187"/>
                    <a:pt x="13942" y="164"/>
                  </a:cubicBezTo>
                  <a:cubicBezTo>
                    <a:pt x="10996" y="514"/>
                    <a:pt x="7462" y="1496"/>
                    <a:pt x="4713" y="4021"/>
                  </a:cubicBezTo>
                  <a:cubicBezTo>
                    <a:pt x="1964" y="6545"/>
                    <a:pt x="0" y="10613"/>
                    <a:pt x="0" y="13629"/>
                  </a:cubicBezTo>
                  <a:cubicBezTo>
                    <a:pt x="0" y="16644"/>
                    <a:pt x="1964" y="18608"/>
                    <a:pt x="3927" y="19730"/>
                  </a:cubicBezTo>
                  <a:cubicBezTo>
                    <a:pt x="5891" y="20852"/>
                    <a:pt x="7855" y="21132"/>
                    <a:pt x="9818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9238366" y="320773"/>
              <a:ext cx="198968" cy="28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21600" y="443"/>
                  </a:moveTo>
                  <a:cubicBezTo>
                    <a:pt x="19991" y="130"/>
                    <a:pt x="18383" y="-183"/>
                    <a:pt x="16545" y="130"/>
                  </a:cubicBezTo>
                  <a:cubicBezTo>
                    <a:pt x="14706" y="443"/>
                    <a:pt x="12638" y="1382"/>
                    <a:pt x="9996" y="3495"/>
                  </a:cubicBezTo>
                  <a:cubicBezTo>
                    <a:pt x="7353" y="5608"/>
                    <a:pt x="4136" y="8895"/>
                    <a:pt x="2298" y="11713"/>
                  </a:cubicBezTo>
                  <a:cubicBezTo>
                    <a:pt x="460" y="14530"/>
                    <a:pt x="0" y="16878"/>
                    <a:pt x="0" y="18443"/>
                  </a:cubicBezTo>
                  <a:cubicBezTo>
                    <a:pt x="0" y="20008"/>
                    <a:pt x="460" y="20791"/>
                    <a:pt x="2413" y="21104"/>
                  </a:cubicBezTo>
                  <a:cubicBezTo>
                    <a:pt x="4366" y="21417"/>
                    <a:pt x="7813" y="21260"/>
                    <a:pt x="10455" y="20791"/>
                  </a:cubicBezTo>
                  <a:cubicBezTo>
                    <a:pt x="13098" y="20321"/>
                    <a:pt x="14936" y="19539"/>
                    <a:pt x="16774" y="18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9259533" y="50456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9418283" y="53631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9500833" y="527443"/>
              <a:ext cx="120651" cy="15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2974"/>
                  </a:moveTo>
                  <a:cubicBezTo>
                    <a:pt x="1137" y="1806"/>
                    <a:pt x="2274" y="639"/>
                    <a:pt x="3979" y="201"/>
                  </a:cubicBezTo>
                  <a:cubicBezTo>
                    <a:pt x="5684" y="-237"/>
                    <a:pt x="7958" y="55"/>
                    <a:pt x="9474" y="931"/>
                  </a:cubicBezTo>
                  <a:cubicBezTo>
                    <a:pt x="10989" y="1806"/>
                    <a:pt x="11747" y="3266"/>
                    <a:pt x="10800" y="6185"/>
                  </a:cubicBezTo>
                  <a:cubicBezTo>
                    <a:pt x="9853" y="9104"/>
                    <a:pt x="7200" y="13482"/>
                    <a:pt x="5305" y="16255"/>
                  </a:cubicBezTo>
                  <a:cubicBezTo>
                    <a:pt x="3411" y="19028"/>
                    <a:pt x="2274" y="20195"/>
                    <a:pt x="2653" y="20779"/>
                  </a:cubicBezTo>
                  <a:cubicBezTo>
                    <a:pt x="3032" y="21363"/>
                    <a:pt x="4926" y="21363"/>
                    <a:pt x="8337" y="20633"/>
                  </a:cubicBezTo>
                  <a:cubicBezTo>
                    <a:pt x="11747" y="19904"/>
                    <a:pt x="16674" y="18444"/>
                    <a:pt x="21600" y="16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754833" y="51726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9978458" y="398434"/>
              <a:ext cx="166719" cy="20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190" fill="norm" stroke="1" extrusionOk="0">
                  <a:moveTo>
                    <a:pt x="14053" y="472"/>
                  </a:moveTo>
                  <a:cubicBezTo>
                    <a:pt x="12736" y="31"/>
                    <a:pt x="11419" y="-410"/>
                    <a:pt x="9180" y="692"/>
                  </a:cubicBezTo>
                  <a:cubicBezTo>
                    <a:pt x="6941" y="1794"/>
                    <a:pt x="3780" y="4439"/>
                    <a:pt x="1936" y="7745"/>
                  </a:cubicBezTo>
                  <a:cubicBezTo>
                    <a:pt x="92" y="11051"/>
                    <a:pt x="-435" y="15019"/>
                    <a:pt x="355" y="17553"/>
                  </a:cubicBezTo>
                  <a:cubicBezTo>
                    <a:pt x="1145" y="20088"/>
                    <a:pt x="3253" y="21190"/>
                    <a:pt x="6019" y="21190"/>
                  </a:cubicBezTo>
                  <a:cubicBezTo>
                    <a:pt x="8785" y="21190"/>
                    <a:pt x="12209" y="20088"/>
                    <a:pt x="14975" y="16892"/>
                  </a:cubicBezTo>
                  <a:cubicBezTo>
                    <a:pt x="17741" y="13696"/>
                    <a:pt x="19848" y="8406"/>
                    <a:pt x="20506" y="5321"/>
                  </a:cubicBezTo>
                  <a:cubicBezTo>
                    <a:pt x="21165" y="2235"/>
                    <a:pt x="20375" y="1353"/>
                    <a:pt x="19321" y="912"/>
                  </a:cubicBezTo>
                  <a:cubicBezTo>
                    <a:pt x="18267" y="472"/>
                    <a:pt x="16950" y="472"/>
                    <a:pt x="15897" y="1023"/>
                  </a:cubicBezTo>
                  <a:cubicBezTo>
                    <a:pt x="14843" y="1574"/>
                    <a:pt x="14053" y="2676"/>
                    <a:pt x="13263" y="3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0173933" y="54266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0212033" y="514365"/>
              <a:ext cx="95251" cy="12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2697"/>
                  </a:moveTo>
                  <a:cubicBezTo>
                    <a:pt x="1920" y="1599"/>
                    <a:pt x="3840" y="500"/>
                    <a:pt x="6000" y="134"/>
                  </a:cubicBezTo>
                  <a:cubicBezTo>
                    <a:pt x="8160" y="-232"/>
                    <a:pt x="10560" y="134"/>
                    <a:pt x="12480" y="1415"/>
                  </a:cubicBezTo>
                  <a:cubicBezTo>
                    <a:pt x="14400" y="2697"/>
                    <a:pt x="15840" y="4893"/>
                    <a:pt x="14880" y="7456"/>
                  </a:cubicBezTo>
                  <a:cubicBezTo>
                    <a:pt x="13920" y="10019"/>
                    <a:pt x="10560" y="12948"/>
                    <a:pt x="8640" y="15327"/>
                  </a:cubicBezTo>
                  <a:cubicBezTo>
                    <a:pt x="6720" y="17707"/>
                    <a:pt x="6240" y="19537"/>
                    <a:pt x="7200" y="20453"/>
                  </a:cubicBezTo>
                  <a:cubicBezTo>
                    <a:pt x="8160" y="21368"/>
                    <a:pt x="10560" y="21368"/>
                    <a:pt x="13200" y="21002"/>
                  </a:cubicBezTo>
                  <a:cubicBezTo>
                    <a:pt x="15840" y="20636"/>
                    <a:pt x="18720" y="19904"/>
                    <a:pt x="21600" y="1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0377133" y="352160"/>
              <a:ext cx="8676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2" h="21600" fill="norm" stroke="1" extrusionOk="0">
                  <a:moveTo>
                    <a:pt x="0" y="0"/>
                  </a:moveTo>
                  <a:cubicBezTo>
                    <a:pt x="7855" y="3804"/>
                    <a:pt x="15709" y="7608"/>
                    <a:pt x="18655" y="10800"/>
                  </a:cubicBezTo>
                  <a:cubicBezTo>
                    <a:pt x="21600" y="13992"/>
                    <a:pt x="19636" y="16574"/>
                    <a:pt x="16936" y="18272"/>
                  </a:cubicBezTo>
                  <a:cubicBezTo>
                    <a:pt x="14236" y="19970"/>
                    <a:pt x="10800" y="20785"/>
                    <a:pt x="7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0389833" y="199197"/>
              <a:ext cx="165101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967"/>
                  </a:moveTo>
                  <a:cubicBezTo>
                    <a:pt x="3600" y="375"/>
                    <a:pt x="7200" y="-217"/>
                    <a:pt x="9554" y="79"/>
                  </a:cubicBezTo>
                  <a:cubicBezTo>
                    <a:pt x="11908" y="375"/>
                    <a:pt x="13015" y="1558"/>
                    <a:pt x="13154" y="3482"/>
                  </a:cubicBezTo>
                  <a:cubicBezTo>
                    <a:pt x="13292" y="5405"/>
                    <a:pt x="12462" y="8068"/>
                    <a:pt x="11354" y="10139"/>
                  </a:cubicBezTo>
                  <a:cubicBezTo>
                    <a:pt x="10246" y="12210"/>
                    <a:pt x="8862" y="13690"/>
                    <a:pt x="7754" y="15021"/>
                  </a:cubicBezTo>
                  <a:cubicBezTo>
                    <a:pt x="6646" y="16353"/>
                    <a:pt x="5815" y="17536"/>
                    <a:pt x="6369" y="18128"/>
                  </a:cubicBezTo>
                  <a:cubicBezTo>
                    <a:pt x="6923" y="18720"/>
                    <a:pt x="8862" y="18720"/>
                    <a:pt x="11631" y="19164"/>
                  </a:cubicBezTo>
                  <a:cubicBezTo>
                    <a:pt x="14400" y="19608"/>
                    <a:pt x="18000" y="20495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9278583" y="798777"/>
              <a:ext cx="9461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0" y="16518"/>
                    <a:pt x="2319" y="11435"/>
                    <a:pt x="3914" y="8259"/>
                  </a:cubicBezTo>
                  <a:cubicBezTo>
                    <a:pt x="5509" y="5082"/>
                    <a:pt x="7538" y="3812"/>
                    <a:pt x="9447" y="2541"/>
                  </a:cubicBezTo>
                  <a:cubicBezTo>
                    <a:pt x="11356" y="1271"/>
                    <a:pt x="13144" y="0"/>
                    <a:pt x="15149" y="0"/>
                  </a:cubicBezTo>
                  <a:cubicBezTo>
                    <a:pt x="17154" y="0"/>
                    <a:pt x="19377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9483383" y="953155"/>
              <a:ext cx="190123" cy="22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58" fill="norm" stroke="1" extrusionOk="0">
                  <a:moveTo>
                    <a:pt x="20471" y="4921"/>
                  </a:moveTo>
                  <a:cubicBezTo>
                    <a:pt x="20945" y="3940"/>
                    <a:pt x="21420" y="2958"/>
                    <a:pt x="21301" y="2074"/>
                  </a:cubicBezTo>
                  <a:cubicBezTo>
                    <a:pt x="21183" y="1191"/>
                    <a:pt x="20471" y="405"/>
                    <a:pt x="19521" y="111"/>
                  </a:cubicBezTo>
                  <a:cubicBezTo>
                    <a:pt x="18572" y="-184"/>
                    <a:pt x="17385" y="12"/>
                    <a:pt x="14418" y="1878"/>
                  </a:cubicBezTo>
                  <a:cubicBezTo>
                    <a:pt x="11451" y="3743"/>
                    <a:pt x="6704" y="7278"/>
                    <a:pt x="3974" y="10125"/>
                  </a:cubicBezTo>
                  <a:cubicBezTo>
                    <a:pt x="1244" y="12972"/>
                    <a:pt x="532" y="15132"/>
                    <a:pt x="176" y="16703"/>
                  </a:cubicBezTo>
                  <a:cubicBezTo>
                    <a:pt x="-180" y="18274"/>
                    <a:pt x="-180" y="19256"/>
                    <a:pt x="1956" y="20041"/>
                  </a:cubicBezTo>
                  <a:cubicBezTo>
                    <a:pt x="4093" y="20827"/>
                    <a:pt x="8365" y="21416"/>
                    <a:pt x="11451" y="21220"/>
                  </a:cubicBezTo>
                  <a:cubicBezTo>
                    <a:pt x="14536" y="21023"/>
                    <a:pt x="16435" y="20041"/>
                    <a:pt x="18334" y="1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475433" y="109511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9689216" y="1133210"/>
              <a:ext cx="4021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200"/>
                    <a:pt x="5400" y="10400"/>
                    <a:pt x="2160" y="14000"/>
                  </a:cubicBezTo>
                  <a:cubicBezTo>
                    <a:pt x="-1080" y="17600"/>
                    <a:pt x="0" y="1960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748483" y="1137443"/>
              <a:ext cx="152401" cy="13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1371"/>
                  </a:moveTo>
                  <a:cubicBezTo>
                    <a:pt x="1800" y="686"/>
                    <a:pt x="3600" y="0"/>
                    <a:pt x="5400" y="0"/>
                  </a:cubicBezTo>
                  <a:cubicBezTo>
                    <a:pt x="7200" y="0"/>
                    <a:pt x="9000" y="686"/>
                    <a:pt x="9750" y="1886"/>
                  </a:cubicBezTo>
                  <a:cubicBezTo>
                    <a:pt x="10500" y="3086"/>
                    <a:pt x="10200" y="4800"/>
                    <a:pt x="9150" y="7029"/>
                  </a:cubicBezTo>
                  <a:cubicBezTo>
                    <a:pt x="8100" y="9257"/>
                    <a:pt x="6300" y="12000"/>
                    <a:pt x="5100" y="14400"/>
                  </a:cubicBezTo>
                  <a:cubicBezTo>
                    <a:pt x="3900" y="16800"/>
                    <a:pt x="3300" y="18857"/>
                    <a:pt x="3750" y="20057"/>
                  </a:cubicBezTo>
                  <a:cubicBezTo>
                    <a:pt x="4200" y="21257"/>
                    <a:pt x="5700" y="21600"/>
                    <a:pt x="8850" y="21257"/>
                  </a:cubicBezTo>
                  <a:cubicBezTo>
                    <a:pt x="12000" y="20914"/>
                    <a:pt x="16800" y="19886"/>
                    <a:pt x="21600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758133" y="844466"/>
              <a:ext cx="215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41" y="11918"/>
                    <a:pt x="12282" y="3818"/>
                    <a:pt x="15882" y="1118"/>
                  </a:cubicBezTo>
                  <a:cubicBezTo>
                    <a:pt x="19482" y="-1582"/>
                    <a:pt x="2054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853383" y="790310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6542912" y="2264409"/>
              <a:ext cx="202022" cy="36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71" fill="norm" stroke="1" extrusionOk="0">
                  <a:moveTo>
                    <a:pt x="18775" y="2569"/>
                  </a:moveTo>
                  <a:cubicBezTo>
                    <a:pt x="20125" y="1695"/>
                    <a:pt x="21475" y="821"/>
                    <a:pt x="21475" y="384"/>
                  </a:cubicBezTo>
                  <a:cubicBezTo>
                    <a:pt x="21475" y="-53"/>
                    <a:pt x="20125" y="-53"/>
                    <a:pt x="18325" y="72"/>
                  </a:cubicBezTo>
                  <a:cubicBezTo>
                    <a:pt x="16525" y="197"/>
                    <a:pt x="14275" y="446"/>
                    <a:pt x="12250" y="946"/>
                  </a:cubicBezTo>
                  <a:cubicBezTo>
                    <a:pt x="10225" y="1445"/>
                    <a:pt x="8425" y="2194"/>
                    <a:pt x="6962" y="3693"/>
                  </a:cubicBezTo>
                  <a:cubicBezTo>
                    <a:pt x="5500" y="5191"/>
                    <a:pt x="4375" y="7438"/>
                    <a:pt x="3250" y="9998"/>
                  </a:cubicBezTo>
                  <a:cubicBezTo>
                    <a:pt x="2125" y="12557"/>
                    <a:pt x="1000" y="15429"/>
                    <a:pt x="438" y="17239"/>
                  </a:cubicBezTo>
                  <a:cubicBezTo>
                    <a:pt x="-125" y="19050"/>
                    <a:pt x="-125" y="19799"/>
                    <a:pt x="325" y="20361"/>
                  </a:cubicBezTo>
                  <a:cubicBezTo>
                    <a:pt x="775" y="20923"/>
                    <a:pt x="1675" y="21297"/>
                    <a:pt x="4713" y="21422"/>
                  </a:cubicBezTo>
                  <a:cubicBezTo>
                    <a:pt x="7750" y="21547"/>
                    <a:pt x="12925" y="21422"/>
                    <a:pt x="15963" y="21172"/>
                  </a:cubicBezTo>
                  <a:cubicBezTo>
                    <a:pt x="19000" y="20923"/>
                    <a:pt x="19900" y="20548"/>
                    <a:pt x="20800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6592533" y="2464266"/>
              <a:ext cx="101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500" y="12582"/>
                    <a:pt x="9000" y="4867"/>
                    <a:pt x="12600" y="1782"/>
                  </a:cubicBezTo>
                  <a:cubicBezTo>
                    <a:pt x="16200" y="-1304"/>
                    <a:pt x="189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6379462" y="2130160"/>
              <a:ext cx="232122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8616" y="375"/>
                    <a:pt x="15891" y="750"/>
                    <a:pt x="12875" y="1800"/>
                  </a:cubicBezTo>
                  <a:cubicBezTo>
                    <a:pt x="9859" y="2850"/>
                    <a:pt x="6551" y="4575"/>
                    <a:pt x="4021" y="6750"/>
                  </a:cubicBezTo>
                  <a:cubicBezTo>
                    <a:pt x="1491" y="8925"/>
                    <a:pt x="-260" y="11550"/>
                    <a:pt x="32" y="14100"/>
                  </a:cubicBezTo>
                  <a:cubicBezTo>
                    <a:pt x="324" y="16650"/>
                    <a:pt x="2659" y="19125"/>
                    <a:pt x="4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6757633" y="2575572"/>
              <a:ext cx="120651" cy="11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4628"/>
                  </a:moveTo>
                  <a:cubicBezTo>
                    <a:pt x="1137" y="3028"/>
                    <a:pt x="2274" y="1428"/>
                    <a:pt x="3789" y="628"/>
                  </a:cubicBezTo>
                  <a:cubicBezTo>
                    <a:pt x="5305" y="-172"/>
                    <a:pt x="7200" y="-172"/>
                    <a:pt x="9095" y="428"/>
                  </a:cubicBezTo>
                  <a:cubicBezTo>
                    <a:pt x="10989" y="1028"/>
                    <a:pt x="12884" y="2228"/>
                    <a:pt x="13642" y="3828"/>
                  </a:cubicBezTo>
                  <a:cubicBezTo>
                    <a:pt x="14400" y="5428"/>
                    <a:pt x="14021" y="7428"/>
                    <a:pt x="13074" y="9028"/>
                  </a:cubicBezTo>
                  <a:cubicBezTo>
                    <a:pt x="12126" y="10628"/>
                    <a:pt x="10611" y="11828"/>
                    <a:pt x="9095" y="13428"/>
                  </a:cubicBezTo>
                  <a:cubicBezTo>
                    <a:pt x="7579" y="15028"/>
                    <a:pt x="6063" y="17028"/>
                    <a:pt x="6253" y="18428"/>
                  </a:cubicBezTo>
                  <a:cubicBezTo>
                    <a:pt x="6442" y="19828"/>
                    <a:pt x="8337" y="20628"/>
                    <a:pt x="11179" y="21028"/>
                  </a:cubicBezTo>
                  <a:cubicBezTo>
                    <a:pt x="14021" y="21428"/>
                    <a:pt x="17811" y="21428"/>
                    <a:pt x="2160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6941783" y="260641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7081483" y="250481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305103" y="2358760"/>
              <a:ext cx="194905" cy="28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79" fill="norm" stroke="1" extrusionOk="0">
                  <a:moveTo>
                    <a:pt x="15017" y="0"/>
                  </a:moveTo>
                  <a:cubicBezTo>
                    <a:pt x="12489" y="1588"/>
                    <a:pt x="9962" y="3176"/>
                    <a:pt x="7434" y="6115"/>
                  </a:cubicBezTo>
                  <a:cubicBezTo>
                    <a:pt x="4906" y="9053"/>
                    <a:pt x="2379" y="13341"/>
                    <a:pt x="1115" y="15882"/>
                  </a:cubicBezTo>
                  <a:cubicBezTo>
                    <a:pt x="-149" y="18424"/>
                    <a:pt x="-149" y="19218"/>
                    <a:pt x="196" y="19932"/>
                  </a:cubicBezTo>
                  <a:cubicBezTo>
                    <a:pt x="540" y="20647"/>
                    <a:pt x="1230" y="21282"/>
                    <a:pt x="3183" y="21441"/>
                  </a:cubicBezTo>
                  <a:cubicBezTo>
                    <a:pt x="5136" y="21600"/>
                    <a:pt x="8353" y="21282"/>
                    <a:pt x="11455" y="20091"/>
                  </a:cubicBezTo>
                  <a:cubicBezTo>
                    <a:pt x="14557" y="18900"/>
                    <a:pt x="17545" y="16835"/>
                    <a:pt x="19268" y="14215"/>
                  </a:cubicBezTo>
                  <a:cubicBezTo>
                    <a:pt x="20991" y="11594"/>
                    <a:pt x="21451" y="8418"/>
                    <a:pt x="20991" y="6115"/>
                  </a:cubicBezTo>
                  <a:cubicBezTo>
                    <a:pt x="20532" y="3812"/>
                    <a:pt x="19153" y="2382"/>
                    <a:pt x="17889" y="1747"/>
                  </a:cubicBezTo>
                  <a:cubicBezTo>
                    <a:pt x="16625" y="1112"/>
                    <a:pt x="15477" y="1271"/>
                    <a:pt x="14672" y="1668"/>
                  </a:cubicBezTo>
                  <a:cubicBezTo>
                    <a:pt x="13868" y="2065"/>
                    <a:pt x="13408" y="2700"/>
                    <a:pt x="12949" y="3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519633" y="2545803"/>
              <a:ext cx="107951" cy="11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665"/>
                  </a:moveTo>
                  <a:cubicBezTo>
                    <a:pt x="2118" y="258"/>
                    <a:pt x="4235" y="-150"/>
                    <a:pt x="6353" y="54"/>
                  </a:cubicBezTo>
                  <a:cubicBezTo>
                    <a:pt x="8471" y="258"/>
                    <a:pt x="10588" y="1073"/>
                    <a:pt x="11647" y="2499"/>
                  </a:cubicBezTo>
                  <a:cubicBezTo>
                    <a:pt x="12706" y="3925"/>
                    <a:pt x="12706" y="5963"/>
                    <a:pt x="11224" y="8612"/>
                  </a:cubicBezTo>
                  <a:cubicBezTo>
                    <a:pt x="9741" y="11261"/>
                    <a:pt x="6776" y="14522"/>
                    <a:pt x="4447" y="16763"/>
                  </a:cubicBezTo>
                  <a:cubicBezTo>
                    <a:pt x="2118" y="19005"/>
                    <a:pt x="424" y="20227"/>
                    <a:pt x="1059" y="20839"/>
                  </a:cubicBezTo>
                  <a:cubicBezTo>
                    <a:pt x="1694" y="21450"/>
                    <a:pt x="4659" y="21450"/>
                    <a:pt x="8471" y="20839"/>
                  </a:cubicBezTo>
                  <a:cubicBezTo>
                    <a:pt x="12282" y="20227"/>
                    <a:pt x="16941" y="19005"/>
                    <a:pt x="21600" y="1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691083" y="2536560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7760933" y="2263510"/>
              <a:ext cx="10392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0" y="0"/>
                  </a:moveTo>
                  <a:cubicBezTo>
                    <a:pt x="2160" y="100"/>
                    <a:pt x="4320" y="200"/>
                    <a:pt x="6912" y="1100"/>
                  </a:cubicBezTo>
                  <a:cubicBezTo>
                    <a:pt x="9504" y="2000"/>
                    <a:pt x="12528" y="3700"/>
                    <a:pt x="15552" y="6000"/>
                  </a:cubicBezTo>
                  <a:cubicBezTo>
                    <a:pt x="18576" y="8300"/>
                    <a:pt x="21600" y="11200"/>
                    <a:pt x="21168" y="13800"/>
                  </a:cubicBezTo>
                  <a:cubicBezTo>
                    <a:pt x="20736" y="16400"/>
                    <a:pt x="16848" y="18700"/>
                    <a:pt x="13824" y="19950"/>
                  </a:cubicBezTo>
                  <a:cubicBezTo>
                    <a:pt x="10800" y="21200"/>
                    <a:pt x="8640" y="21400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7900633" y="2009510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234"/>
                    <a:pt x="5236" y="4469"/>
                    <a:pt x="7200" y="6828"/>
                  </a:cubicBezTo>
                  <a:cubicBezTo>
                    <a:pt x="9164" y="9186"/>
                    <a:pt x="10473" y="11669"/>
                    <a:pt x="10473" y="13407"/>
                  </a:cubicBezTo>
                  <a:cubicBezTo>
                    <a:pt x="10473" y="15145"/>
                    <a:pt x="9164" y="16138"/>
                    <a:pt x="7855" y="17007"/>
                  </a:cubicBezTo>
                  <a:cubicBezTo>
                    <a:pt x="6545" y="17876"/>
                    <a:pt x="5236" y="18621"/>
                    <a:pt x="5400" y="19241"/>
                  </a:cubicBezTo>
                  <a:cubicBezTo>
                    <a:pt x="5564" y="19862"/>
                    <a:pt x="7200" y="20359"/>
                    <a:pt x="10145" y="20731"/>
                  </a:cubicBezTo>
                  <a:cubicBezTo>
                    <a:pt x="13091" y="21103"/>
                    <a:pt x="17345" y="213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586183" y="2981060"/>
              <a:ext cx="1028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6" y="18000"/>
                    <a:pt x="3111" y="14400"/>
                    <a:pt x="4667" y="11700"/>
                  </a:cubicBezTo>
                  <a:cubicBezTo>
                    <a:pt x="6222" y="9000"/>
                    <a:pt x="7778" y="7200"/>
                    <a:pt x="9378" y="5400"/>
                  </a:cubicBezTo>
                  <a:cubicBezTo>
                    <a:pt x="10978" y="3600"/>
                    <a:pt x="12622" y="1800"/>
                    <a:pt x="14289" y="900"/>
                  </a:cubicBezTo>
                  <a:cubicBezTo>
                    <a:pt x="15956" y="0"/>
                    <a:pt x="17644" y="0"/>
                    <a:pt x="18822" y="0"/>
                  </a:cubicBezTo>
                  <a:cubicBezTo>
                    <a:pt x="20000" y="0"/>
                    <a:pt x="20667" y="0"/>
                    <a:pt x="21044" y="450"/>
                  </a:cubicBezTo>
                  <a:cubicBezTo>
                    <a:pt x="21422" y="900"/>
                    <a:pt x="21511" y="180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784683" y="3131205"/>
              <a:ext cx="195201" cy="28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51" fill="norm" stroke="1" extrusionOk="0">
                  <a:moveTo>
                    <a:pt x="21419" y="1599"/>
                  </a:moveTo>
                  <a:cubicBezTo>
                    <a:pt x="20722" y="964"/>
                    <a:pt x="20025" y="328"/>
                    <a:pt x="19096" y="90"/>
                  </a:cubicBezTo>
                  <a:cubicBezTo>
                    <a:pt x="18167" y="-148"/>
                    <a:pt x="17006" y="11"/>
                    <a:pt x="14684" y="1520"/>
                  </a:cubicBezTo>
                  <a:cubicBezTo>
                    <a:pt x="12361" y="3028"/>
                    <a:pt x="8877" y="5887"/>
                    <a:pt x="6206" y="8905"/>
                  </a:cubicBezTo>
                  <a:cubicBezTo>
                    <a:pt x="3535" y="11923"/>
                    <a:pt x="1677" y="15099"/>
                    <a:pt x="748" y="17164"/>
                  </a:cubicBezTo>
                  <a:cubicBezTo>
                    <a:pt x="-181" y="19228"/>
                    <a:pt x="-181" y="20181"/>
                    <a:pt x="400" y="20737"/>
                  </a:cubicBezTo>
                  <a:cubicBezTo>
                    <a:pt x="980" y="21293"/>
                    <a:pt x="2142" y="21452"/>
                    <a:pt x="4696" y="21293"/>
                  </a:cubicBezTo>
                  <a:cubicBezTo>
                    <a:pt x="7251" y="21134"/>
                    <a:pt x="11200" y="20658"/>
                    <a:pt x="15148" y="20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6821133" y="3323960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998933" y="3355710"/>
              <a:ext cx="101601" cy="11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274"/>
                  </a:moveTo>
                  <a:cubicBezTo>
                    <a:pt x="2250" y="1137"/>
                    <a:pt x="4500" y="0"/>
                    <a:pt x="7650" y="0"/>
                  </a:cubicBezTo>
                  <a:cubicBezTo>
                    <a:pt x="10800" y="0"/>
                    <a:pt x="14850" y="1137"/>
                    <a:pt x="16650" y="2842"/>
                  </a:cubicBezTo>
                  <a:cubicBezTo>
                    <a:pt x="18450" y="4547"/>
                    <a:pt x="18000" y="6821"/>
                    <a:pt x="17100" y="8716"/>
                  </a:cubicBezTo>
                  <a:cubicBezTo>
                    <a:pt x="16200" y="10611"/>
                    <a:pt x="14850" y="12126"/>
                    <a:pt x="12600" y="14211"/>
                  </a:cubicBezTo>
                  <a:cubicBezTo>
                    <a:pt x="10350" y="16295"/>
                    <a:pt x="7200" y="18947"/>
                    <a:pt x="6975" y="20274"/>
                  </a:cubicBezTo>
                  <a:cubicBezTo>
                    <a:pt x="6750" y="21600"/>
                    <a:pt x="9450" y="21600"/>
                    <a:pt x="12375" y="21032"/>
                  </a:cubicBezTo>
                  <a:cubicBezTo>
                    <a:pt x="15300" y="20463"/>
                    <a:pt x="18450" y="19326"/>
                    <a:pt x="2160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7202133" y="340016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237183" y="2892160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16200"/>
                    <a:pt x="11386" y="10800"/>
                    <a:pt x="14986" y="7200"/>
                  </a:cubicBezTo>
                  <a:cubicBezTo>
                    <a:pt x="18586" y="3600"/>
                    <a:pt x="2009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8392476" y="2809610"/>
              <a:ext cx="98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95"/>
                    <a:pt x="2735" y="10989"/>
                    <a:pt x="575" y="14589"/>
                  </a:cubicBezTo>
                  <a:cubicBezTo>
                    <a:pt x="-1585" y="18189"/>
                    <a:pt x="2735" y="1989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957629" y="2392351"/>
              <a:ext cx="136805" cy="36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92" fill="norm" stroke="1" extrusionOk="0">
                  <a:moveTo>
                    <a:pt x="20836" y="1382"/>
                  </a:moveTo>
                  <a:cubicBezTo>
                    <a:pt x="19869" y="885"/>
                    <a:pt x="18902" y="389"/>
                    <a:pt x="17612" y="140"/>
                  </a:cubicBezTo>
                  <a:cubicBezTo>
                    <a:pt x="16323" y="-108"/>
                    <a:pt x="14711" y="-108"/>
                    <a:pt x="11809" y="823"/>
                  </a:cubicBezTo>
                  <a:cubicBezTo>
                    <a:pt x="8908" y="1754"/>
                    <a:pt x="4717" y="3616"/>
                    <a:pt x="2299" y="5975"/>
                  </a:cubicBezTo>
                  <a:cubicBezTo>
                    <a:pt x="-119" y="8333"/>
                    <a:pt x="-764" y="11189"/>
                    <a:pt x="1009" y="13858"/>
                  </a:cubicBezTo>
                  <a:cubicBezTo>
                    <a:pt x="2782" y="16526"/>
                    <a:pt x="6973" y="19009"/>
                    <a:pt x="11164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131010" y="2378756"/>
              <a:ext cx="204724" cy="28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02" fill="norm" stroke="1" extrusionOk="0">
                  <a:moveTo>
                    <a:pt x="21318" y="1349"/>
                  </a:moveTo>
                  <a:cubicBezTo>
                    <a:pt x="20657" y="718"/>
                    <a:pt x="19996" y="88"/>
                    <a:pt x="18342" y="9"/>
                  </a:cubicBezTo>
                  <a:cubicBezTo>
                    <a:pt x="16689" y="-70"/>
                    <a:pt x="14045" y="403"/>
                    <a:pt x="11620" y="1664"/>
                  </a:cubicBezTo>
                  <a:cubicBezTo>
                    <a:pt x="9196" y="2926"/>
                    <a:pt x="6991" y="4975"/>
                    <a:pt x="5008" y="7971"/>
                  </a:cubicBezTo>
                  <a:cubicBezTo>
                    <a:pt x="3024" y="10966"/>
                    <a:pt x="1261" y="14908"/>
                    <a:pt x="489" y="17273"/>
                  </a:cubicBezTo>
                  <a:cubicBezTo>
                    <a:pt x="-282" y="19638"/>
                    <a:pt x="-62" y="20426"/>
                    <a:pt x="600" y="20899"/>
                  </a:cubicBezTo>
                  <a:cubicBezTo>
                    <a:pt x="1261" y="21372"/>
                    <a:pt x="2363" y="21530"/>
                    <a:pt x="4898" y="21294"/>
                  </a:cubicBezTo>
                  <a:cubicBezTo>
                    <a:pt x="7432" y="21057"/>
                    <a:pt x="11400" y="20426"/>
                    <a:pt x="15367" y="1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9170633" y="2542910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9323033" y="2564853"/>
              <a:ext cx="107951" cy="13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527"/>
                  </a:moveTo>
                  <a:cubicBezTo>
                    <a:pt x="2118" y="204"/>
                    <a:pt x="4235" y="-118"/>
                    <a:pt x="6353" y="43"/>
                  </a:cubicBezTo>
                  <a:cubicBezTo>
                    <a:pt x="8471" y="204"/>
                    <a:pt x="10588" y="849"/>
                    <a:pt x="11224" y="3106"/>
                  </a:cubicBezTo>
                  <a:cubicBezTo>
                    <a:pt x="11859" y="5363"/>
                    <a:pt x="11012" y="9231"/>
                    <a:pt x="9953" y="11810"/>
                  </a:cubicBezTo>
                  <a:cubicBezTo>
                    <a:pt x="8894" y="14389"/>
                    <a:pt x="7624" y="15679"/>
                    <a:pt x="6776" y="17130"/>
                  </a:cubicBezTo>
                  <a:cubicBezTo>
                    <a:pt x="5929" y="18581"/>
                    <a:pt x="5506" y="20192"/>
                    <a:pt x="6565" y="20837"/>
                  </a:cubicBezTo>
                  <a:cubicBezTo>
                    <a:pt x="7624" y="21482"/>
                    <a:pt x="10165" y="21160"/>
                    <a:pt x="12918" y="20354"/>
                  </a:cubicBezTo>
                  <a:cubicBezTo>
                    <a:pt x="15671" y="19548"/>
                    <a:pt x="18635" y="18258"/>
                    <a:pt x="21600" y="16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469083" y="2549260"/>
              <a:ext cx="120651" cy="15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0"/>
                  </a:moveTo>
                  <a:cubicBezTo>
                    <a:pt x="3032" y="2043"/>
                    <a:pt x="6063" y="4086"/>
                    <a:pt x="7389" y="6568"/>
                  </a:cubicBezTo>
                  <a:cubicBezTo>
                    <a:pt x="8716" y="9049"/>
                    <a:pt x="8337" y="11968"/>
                    <a:pt x="7389" y="13865"/>
                  </a:cubicBezTo>
                  <a:cubicBezTo>
                    <a:pt x="6442" y="15762"/>
                    <a:pt x="4926" y="16638"/>
                    <a:pt x="3600" y="17659"/>
                  </a:cubicBezTo>
                  <a:cubicBezTo>
                    <a:pt x="2274" y="18681"/>
                    <a:pt x="1137" y="19849"/>
                    <a:pt x="1705" y="20578"/>
                  </a:cubicBezTo>
                  <a:cubicBezTo>
                    <a:pt x="2274" y="21308"/>
                    <a:pt x="4547" y="21600"/>
                    <a:pt x="8147" y="21308"/>
                  </a:cubicBezTo>
                  <a:cubicBezTo>
                    <a:pt x="11747" y="21016"/>
                    <a:pt x="16674" y="20141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831033" y="2504810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600"/>
                    <a:pt x="12000" y="7200"/>
                    <a:pt x="15600" y="10800"/>
                  </a:cubicBezTo>
                  <a:cubicBezTo>
                    <a:pt x="19200" y="14400"/>
                    <a:pt x="20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0062596" y="2389719"/>
              <a:ext cx="217399" cy="25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970" fill="norm" stroke="1" extrusionOk="0">
                  <a:moveTo>
                    <a:pt x="13289" y="583"/>
                  </a:moveTo>
                  <a:cubicBezTo>
                    <a:pt x="12261" y="237"/>
                    <a:pt x="11232" y="-108"/>
                    <a:pt x="9586" y="410"/>
                  </a:cubicBezTo>
                  <a:cubicBezTo>
                    <a:pt x="7941" y="929"/>
                    <a:pt x="5678" y="2311"/>
                    <a:pt x="3826" y="4903"/>
                  </a:cubicBezTo>
                  <a:cubicBezTo>
                    <a:pt x="1975" y="7495"/>
                    <a:pt x="535" y="11297"/>
                    <a:pt x="123" y="14061"/>
                  </a:cubicBezTo>
                  <a:cubicBezTo>
                    <a:pt x="-288" y="16826"/>
                    <a:pt x="329" y="18554"/>
                    <a:pt x="1975" y="19677"/>
                  </a:cubicBezTo>
                  <a:cubicBezTo>
                    <a:pt x="3621" y="20801"/>
                    <a:pt x="6295" y="21319"/>
                    <a:pt x="9278" y="20714"/>
                  </a:cubicBezTo>
                  <a:cubicBezTo>
                    <a:pt x="12261" y="20109"/>
                    <a:pt x="15552" y="18381"/>
                    <a:pt x="17815" y="15530"/>
                  </a:cubicBezTo>
                  <a:cubicBezTo>
                    <a:pt x="20078" y="12679"/>
                    <a:pt x="21312" y="8705"/>
                    <a:pt x="21106" y="5940"/>
                  </a:cubicBezTo>
                  <a:cubicBezTo>
                    <a:pt x="20901" y="3175"/>
                    <a:pt x="19255" y="1620"/>
                    <a:pt x="17918" y="756"/>
                  </a:cubicBezTo>
                  <a:cubicBezTo>
                    <a:pt x="16581" y="-108"/>
                    <a:pt x="15552" y="-281"/>
                    <a:pt x="14523" y="497"/>
                  </a:cubicBezTo>
                  <a:cubicBezTo>
                    <a:pt x="13495" y="1274"/>
                    <a:pt x="12466" y="3002"/>
                    <a:pt x="11438" y="4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0307283" y="2558966"/>
              <a:ext cx="146051" cy="10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611"/>
                  </a:moveTo>
                  <a:cubicBezTo>
                    <a:pt x="4070" y="179"/>
                    <a:pt x="8139" y="-253"/>
                    <a:pt x="10800" y="179"/>
                  </a:cubicBezTo>
                  <a:cubicBezTo>
                    <a:pt x="13461" y="611"/>
                    <a:pt x="14713" y="1907"/>
                    <a:pt x="15183" y="3635"/>
                  </a:cubicBezTo>
                  <a:cubicBezTo>
                    <a:pt x="15652" y="5363"/>
                    <a:pt x="15339" y="7523"/>
                    <a:pt x="14400" y="9467"/>
                  </a:cubicBezTo>
                  <a:cubicBezTo>
                    <a:pt x="13461" y="11411"/>
                    <a:pt x="11896" y="13139"/>
                    <a:pt x="10487" y="14651"/>
                  </a:cubicBezTo>
                  <a:cubicBezTo>
                    <a:pt x="9078" y="16163"/>
                    <a:pt x="7826" y="17459"/>
                    <a:pt x="7826" y="18755"/>
                  </a:cubicBezTo>
                  <a:cubicBezTo>
                    <a:pt x="7826" y="20051"/>
                    <a:pt x="9078" y="21347"/>
                    <a:pt x="11583" y="21347"/>
                  </a:cubicBezTo>
                  <a:cubicBezTo>
                    <a:pt x="14087" y="21347"/>
                    <a:pt x="17843" y="20051"/>
                    <a:pt x="21600" y="18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0510483" y="2542910"/>
              <a:ext cx="152401" cy="13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0"/>
                  </a:moveTo>
                  <a:cubicBezTo>
                    <a:pt x="2700" y="1964"/>
                    <a:pt x="5400" y="3927"/>
                    <a:pt x="6450" y="6709"/>
                  </a:cubicBezTo>
                  <a:cubicBezTo>
                    <a:pt x="7500" y="9491"/>
                    <a:pt x="6900" y="13091"/>
                    <a:pt x="6150" y="15709"/>
                  </a:cubicBezTo>
                  <a:cubicBezTo>
                    <a:pt x="5400" y="18327"/>
                    <a:pt x="4500" y="19964"/>
                    <a:pt x="4950" y="20782"/>
                  </a:cubicBezTo>
                  <a:cubicBezTo>
                    <a:pt x="5400" y="21600"/>
                    <a:pt x="7200" y="21600"/>
                    <a:pt x="10200" y="20618"/>
                  </a:cubicBezTo>
                  <a:cubicBezTo>
                    <a:pt x="13200" y="19636"/>
                    <a:pt x="17400" y="17673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0751783" y="2333360"/>
              <a:ext cx="12213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3240" y="0"/>
                  </a:moveTo>
                  <a:cubicBezTo>
                    <a:pt x="9360" y="2880"/>
                    <a:pt x="15480" y="5760"/>
                    <a:pt x="18540" y="8280"/>
                  </a:cubicBezTo>
                  <a:cubicBezTo>
                    <a:pt x="21600" y="10800"/>
                    <a:pt x="21600" y="12960"/>
                    <a:pt x="18000" y="15120"/>
                  </a:cubicBezTo>
                  <a:cubicBezTo>
                    <a:pt x="14400" y="17280"/>
                    <a:pt x="72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0942283" y="2121133"/>
              <a:ext cx="139701" cy="14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402"/>
                  </a:moveTo>
                  <a:cubicBezTo>
                    <a:pt x="1636" y="85"/>
                    <a:pt x="3273" y="-233"/>
                    <a:pt x="4582" y="243"/>
                  </a:cubicBezTo>
                  <a:cubicBezTo>
                    <a:pt x="5891" y="720"/>
                    <a:pt x="6873" y="1991"/>
                    <a:pt x="7527" y="3420"/>
                  </a:cubicBezTo>
                  <a:cubicBezTo>
                    <a:pt x="8182" y="4849"/>
                    <a:pt x="8509" y="6438"/>
                    <a:pt x="7527" y="8661"/>
                  </a:cubicBezTo>
                  <a:cubicBezTo>
                    <a:pt x="6545" y="10885"/>
                    <a:pt x="4255" y="13743"/>
                    <a:pt x="3273" y="15967"/>
                  </a:cubicBezTo>
                  <a:cubicBezTo>
                    <a:pt x="2291" y="18191"/>
                    <a:pt x="2618" y="19779"/>
                    <a:pt x="3927" y="20573"/>
                  </a:cubicBezTo>
                  <a:cubicBezTo>
                    <a:pt x="5236" y="21367"/>
                    <a:pt x="7527" y="21367"/>
                    <a:pt x="10636" y="21208"/>
                  </a:cubicBezTo>
                  <a:cubicBezTo>
                    <a:pt x="13745" y="21049"/>
                    <a:pt x="17673" y="20732"/>
                    <a:pt x="21600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8939916" y="2987410"/>
              <a:ext cx="1608667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455" y="0"/>
                  </a:moveTo>
                  <a:cubicBezTo>
                    <a:pt x="227" y="0"/>
                    <a:pt x="0" y="0"/>
                    <a:pt x="0" y="2400"/>
                  </a:cubicBezTo>
                  <a:cubicBezTo>
                    <a:pt x="0" y="4800"/>
                    <a:pt x="227" y="9600"/>
                    <a:pt x="796" y="13200"/>
                  </a:cubicBezTo>
                  <a:cubicBezTo>
                    <a:pt x="1364" y="16800"/>
                    <a:pt x="2274" y="19200"/>
                    <a:pt x="3197" y="20400"/>
                  </a:cubicBezTo>
                  <a:cubicBezTo>
                    <a:pt x="4121" y="21600"/>
                    <a:pt x="5059" y="21600"/>
                    <a:pt x="6111" y="20400"/>
                  </a:cubicBezTo>
                  <a:cubicBezTo>
                    <a:pt x="7162" y="19200"/>
                    <a:pt x="8327" y="16800"/>
                    <a:pt x="9336" y="14400"/>
                  </a:cubicBezTo>
                  <a:cubicBezTo>
                    <a:pt x="10345" y="12000"/>
                    <a:pt x="11198" y="9600"/>
                    <a:pt x="12249" y="8400"/>
                  </a:cubicBezTo>
                  <a:cubicBezTo>
                    <a:pt x="13301" y="7200"/>
                    <a:pt x="14552" y="7200"/>
                    <a:pt x="15774" y="8400"/>
                  </a:cubicBezTo>
                  <a:cubicBezTo>
                    <a:pt x="16996" y="9600"/>
                    <a:pt x="18189" y="12000"/>
                    <a:pt x="19156" y="12000"/>
                  </a:cubicBezTo>
                  <a:cubicBezTo>
                    <a:pt x="20122" y="12000"/>
                    <a:pt x="20861" y="96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9348433" y="3194996"/>
              <a:ext cx="234951" cy="28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21600" y="619"/>
                  </a:moveTo>
                  <a:cubicBezTo>
                    <a:pt x="19265" y="146"/>
                    <a:pt x="16930" y="-327"/>
                    <a:pt x="14303" y="304"/>
                  </a:cubicBezTo>
                  <a:cubicBezTo>
                    <a:pt x="11676" y="934"/>
                    <a:pt x="8757" y="2669"/>
                    <a:pt x="6324" y="5428"/>
                  </a:cubicBezTo>
                  <a:cubicBezTo>
                    <a:pt x="3892" y="8187"/>
                    <a:pt x="1946" y="11971"/>
                    <a:pt x="973" y="14336"/>
                  </a:cubicBezTo>
                  <a:cubicBezTo>
                    <a:pt x="0" y="16701"/>
                    <a:pt x="0" y="17647"/>
                    <a:pt x="0" y="18514"/>
                  </a:cubicBezTo>
                  <a:cubicBezTo>
                    <a:pt x="0" y="19381"/>
                    <a:pt x="0" y="20169"/>
                    <a:pt x="486" y="20642"/>
                  </a:cubicBezTo>
                  <a:cubicBezTo>
                    <a:pt x="973" y="21115"/>
                    <a:pt x="1946" y="21273"/>
                    <a:pt x="4573" y="21115"/>
                  </a:cubicBezTo>
                  <a:cubicBezTo>
                    <a:pt x="7200" y="20958"/>
                    <a:pt x="11481" y="20485"/>
                    <a:pt x="15762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9348433" y="3400160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9564818" y="3432636"/>
              <a:ext cx="145566" cy="13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11" fill="norm" stroke="1" extrusionOk="0">
                  <a:moveTo>
                    <a:pt x="5484" y="1939"/>
                  </a:moveTo>
                  <a:cubicBezTo>
                    <a:pt x="7335" y="1253"/>
                    <a:pt x="9187" y="568"/>
                    <a:pt x="11038" y="225"/>
                  </a:cubicBezTo>
                  <a:cubicBezTo>
                    <a:pt x="12890" y="-118"/>
                    <a:pt x="14741" y="-118"/>
                    <a:pt x="16130" y="568"/>
                  </a:cubicBezTo>
                  <a:cubicBezTo>
                    <a:pt x="17518" y="1253"/>
                    <a:pt x="18444" y="2625"/>
                    <a:pt x="16901" y="5025"/>
                  </a:cubicBezTo>
                  <a:cubicBezTo>
                    <a:pt x="15358" y="7425"/>
                    <a:pt x="11347" y="10853"/>
                    <a:pt x="8570" y="13082"/>
                  </a:cubicBezTo>
                  <a:cubicBezTo>
                    <a:pt x="5792" y="15311"/>
                    <a:pt x="4250" y="16339"/>
                    <a:pt x="2707" y="17539"/>
                  </a:cubicBezTo>
                  <a:cubicBezTo>
                    <a:pt x="1164" y="18739"/>
                    <a:pt x="-379" y="20111"/>
                    <a:pt x="84" y="20796"/>
                  </a:cubicBezTo>
                  <a:cubicBezTo>
                    <a:pt x="547" y="21482"/>
                    <a:pt x="3015" y="21482"/>
                    <a:pt x="6872" y="20796"/>
                  </a:cubicBezTo>
                  <a:cubicBezTo>
                    <a:pt x="10730" y="20111"/>
                    <a:pt x="15975" y="18739"/>
                    <a:pt x="21221" y="17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9762902" y="3400160"/>
              <a:ext cx="150682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3356" y="0"/>
                  </a:moveTo>
                  <a:cubicBezTo>
                    <a:pt x="6056" y="1914"/>
                    <a:pt x="8756" y="3828"/>
                    <a:pt x="10106" y="5468"/>
                  </a:cubicBezTo>
                  <a:cubicBezTo>
                    <a:pt x="11456" y="7109"/>
                    <a:pt x="11456" y="8476"/>
                    <a:pt x="9806" y="10390"/>
                  </a:cubicBezTo>
                  <a:cubicBezTo>
                    <a:pt x="8156" y="12304"/>
                    <a:pt x="4856" y="14765"/>
                    <a:pt x="2756" y="16542"/>
                  </a:cubicBezTo>
                  <a:cubicBezTo>
                    <a:pt x="656" y="18319"/>
                    <a:pt x="-244" y="19413"/>
                    <a:pt x="56" y="20233"/>
                  </a:cubicBezTo>
                  <a:cubicBezTo>
                    <a:pt x="356" y="21053"/>
                    <a:pt x="1856" y="21600"/>
                    <a:pt x="5606" y="21600"/>
                  </a:cubicBezTo>
                  <a:cubicBezTo>
                    <a:pt x="9356" y="21600"/>
                    <a:pt x="15356" y="21053"/>
                    <a:pt x="21356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