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7" name="Drawing"/>
          <p:cNvGrpSpPr/>
          <p:nvPr/>
        </p:nvGrpSpPr>
        <p:grpSpPr>
          <a:xfrm>
            <a:off x="704849" y="1365879"/>
            <a:ext cx="12287251" cy="8349621"/>
            <a:chOff x="0" y="0"/>
            <a:chExt cx="12287249" cy="8349620"/>
          </a:xfrm>
        </p:grpSpPr>
        <p:sp>
          <p:nvSpPr>
            <p:cNvPr id="119" name="Line"/>
            <p:cNvSpPr/>
            <p:nvPr/>
          </p:nvSpPr>
          <p:spPr>
            <a:xfrm>
              <a:off x="2390486" y="113670"/>
              <a:ext cx="28864" cy="442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12" fill="norm" stroke="1" extrusionOk="0">
                  <a:moveTo>
                    <a:pt x="21039" y="0"/>
                  </a:moveTo>
                  <a:cubicBezTo>
                    <a:pt x="16410" y="1126"/>
                    <a:pt x="11782" y="2252"/>
                    <a:pt x="8696" y="4965"/>
                  </a:cubicBezTo>
                  <a:cubicBezTo>
                    <a:pt x="5610" y="7678"/>
                    <a:pt x="4068" y="11977"/>
                    <a:pt x="3296" y="14588"/>
                  </a:cubicBezTo>
                  <a:cubicBezTo>
                    <a:pt x="2525" y="17198"/>
                    <a:pt x="2525" y="18119"/>
                    <a:pt x="1753" y="19092"/>
                  </a:cubicBezTo>
                  <a:cubicBezTo>
                    <a:pt x="982" y="20064"/>
                    <a:pt x="-561" y="21088"/>
                    <a:pt x="210" y="21344"/>
                  </a:cubicBezTo>
                  <a:cubicBezTo>
                    <a:pt x="982" y="21600"/>
                    <a:pt x="4068" y="21088"/>
                    <a:pt x="7153" y="20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430676" y="83810"/>
              <a:ext cx="182605" cy="471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79" fill="norm" stroke="1" extrusionOk="0">
                  <a:moveTo>
                    <a:pt x="159" y="3096"/>
                  </a:moveTo>
                  <a:cubicBezTo>
                    <a:pt x="-87" y="2614"/>
                    <a:pt x="-332" y="2132"/>
                    <a:pt x="1754" y="1505"/>
                  </a:cubicBezTo>
                  <a:cubicBezTo>
                    <a:pt x="3841" y="878"/>
                    <a:pt x="8259" y="107"/>
                    <a:pt x="11450" y="10"/>
                  </a:cubicBezTo>
                  <a:cubicBezTo>
                    <a:pt x="14641" y="-86"/>
                    <a:pt x="16604" y="493"/>
                    <a:pt x="18077" y="1698"/>
                  </a:cubicBezTo>
                  <a:cubicBezTo>
                    <a:pt x="19550" y="2903"/>
                    <a:pt x="20532" y="4735"/>
                    <a:pt x="19918" y="6278"/>
                  </a:cubicBezTo>
                  <a:cubicBezTo>
                    <a:pt x="19304" y="7821"/>
                    <a:pt x="17095" y="9075"/>
                    <a:pt x="14763" y="9943"/>
                  </a:cubicBezTo>
                  <a:cubicBezTo>
                    <a:pt x="12432" y="10810"/>
                    <a:pt x="9977" y="11293"/>
                    <a:pt x="8136" y="11582"/>
                  </a:cubicBezTo>
                  <a:cubicBezTo>
                    <a:pt x="6295" y="11871"/>
                    <a:pt x="5068" y="11968"/>
                    <a:pt x="5068" y="12064"/>
                  </a:cubicBezTo>
                  <a:cubicBezTo>
                    <a:pt x="5068" y="12160"/>
                    <a:pt x="6295" y="12257"/>
                    <a:pt x="8382" y="12594"/>
                  </a:cubicBezTo>
                  <a:cubicBezTo>
                    <a:pt x="10468" y="12932"/>
                    <a:pt x="13413" y="13510"/>
                    <a:pt x="15623" y="14427"/>
                  </a:cubicBezTo>
                  <a:cubicBezTo>
                    <a:pt x="17832" y="15343"/>
                    <a:pt x="19304" y="16596"/>
                    <a:pt x="20163" y="17512"/>
                  </a:cubicBezTo>
                  <a:cubicBezTo>
                    <a:pt x="21023" y="18428"/>
                    <a:pt x="21268" y="19007"/>
                    <a:pt x="21145" y="19537"/>
                  </a:cubicBezTo>
                  <a:cubicBezTo>
                    <a:pt x="21023" y="20068"/>
                    <a:pt x="20532" y="20550"/>
                    <a:pt x="19059" y="20887"/>
                  </a:cubicBezTo>
                  <a:cubicBezTo>
                    <a:pt x="17586" y="21225"/>
                    <a:pt x="15132" y="21418"/>
                    <a:pt x="12677" y="21466"/>
                  </a:cubicBezTo>
                  <a:cubicBezTo>
                    <a:pt x="10223" y="21514"/>
                    <a:pt x="7768" y="21418"/>
                    <a:pt x="5682" y="21321"/>
                  </a:cubicBezTo>
                  <a:cubicBezTo>
                    <a:pt x="3595" y="21225"/>
                    <a:pt x="1877" y="21128"/>
                    <a:pt x="1386" y="20984"/>
                  </a:cubicBezTo>
                  <a:cubicBezTo>
                    <a:pt x="895" y="20839"/>
                    <a:pt x="1632" y="20646"/>
                    <a:pt x="2368" y="20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680233" y="354695"/>
              <a:ext cx="189967" cy="175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872" fill="norm" stroke="1" extrusionOk="0">
                  <a:moveTo>
                    <a:pt x="13619" y="7567"/>
                  </a:moveTo>
                  <a:cubicBezTo>
                    <a:pt x="13859" y="6311"/>
                    <a:pt x="14099" y="5056"/>
                    <a:pt x="14099" y="3800"/>
                  </a:cubicBezTo>
                  <a:cubicBezTo>
                    <a:pt x="14099" y="2544"/>
                    <a:pt x="13859" y="1288"/>
                    <a:pt x="13019" y="535"/>
                  </a:cubicBezTo>
                  <a:cubicBezTo>
                    <a:pt x="12179" y="-219"/>
                    <a:pt x="10739" y="-470"/>
                    <a:pt x="8579" y="1790"/>
                  </a:cubicBezTo>
                  <a:cubicBezTo>
                    <a:pt x="6419" y="4051"/>
                    <a:pt x="3539" y="8823"/>
                    <a:pt x="1979" y="11837"/>
                  </a:cubicBezTo>
                  <a:cubicBezTo>
                    <a:pt x="419" y="14851"/>
                    <a:pt x="179" y="16107"/>
                    <a:pt x="59" y="17363"/>
                  </a:cubicBezTo>
                  <a:cubicBezTo>
                    <a:pt x="-61" y="18618"/>
                    <a:pt x="-61" y="19874"/>
                    <a:pt x="659" y="20502"/>
                  </a:cubicBezTo>
                  <a:cubicBezTo>
                    <a:pt x="1379" y="21130"/>
                    <a:pt x="2819" y="21130"/>
                    <a:pt x="4979" y="19121"/>
                  </a:cubicBezTo>
                  <a:cubicBezTo>
                    <a:pt x="7139" y="17111"/>
                    <a:pt x="10019" y="13093"/>
                    <a:pt x="11699" y="10456"/>
                  </a:cubicBezTo>
                  <a:cubicBezTo>
                    <a:pt x="13379" y="7818"/>
                    <a:pt x="13859" y="6563"/>
                    <a:pt x="14219" y="5307"/>
                  </a:cubicBezTo>
                  <a:cubicBezTo>
                    <a:pt x="14579" y="4051"/>
                    <a:pt x="14819" y="2795"/>
                    <a:pt x="14939" y="2921"/>
                  </a:cubicBezTo>
                  <a:cubicBezTo>
                    <a:pt x="15059" y="3046"/>
                    <a:pt x="15059" y="4553"/>
                    <a:pt x="15179" y="6688"/>
                  </a:cubicBezTo>
                  <a:cubicBezTo>
                    <a:pt x="15299" y="8823"/>
                    <a:pt x="15539" y="11586"/>
                    <a:pt x="16019" y="13846"/>
                  </a:cubicBezTo>
                  <a:cubicBezTo>
                    <a:pt x="16499" y="16107"/>
                    <a:pt x="17219" y="17865"/>
                    <a:pt x="18179" y="18618"/>
                  </a:cubicBezTo>
                  <a:cubicBezTo>
                    <a:pt x="19139" y="19372"/>
                    <a:pt x="20339" y="19121"/>
                    <a:pt x="21539" y="18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915561" y="342270"/>
              <a:ext cx="181123" cy="54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35" fill="norm" stroke="1" extrusionOk="0">
                  <a:moveTo>
                    <a:pt x="2906" y="0"/>
                  </a:moveTo>
                  <a:cubicBezTo>
                    <a:pt x="1901" y="1177"/>
                    <a:pt x="897" y="2353"/>
                    <a:pt x="394" y="3362"/>
                  </a:cubicBezTo>
                  <a:cubicBezTo>
                    <a:pt x="-108" y="4370"/>
                    <a:pt x="-108" y="5211"/>
                    <a:pt x="269" y="5799"/>
                  </a:cubicBezTo>
                  <a:cubicBezTo>
                    <a:pt x="645" y="6388"/>
                    <a:pt x="1399" y="6724"/>
                    <a:pt x="2906" y="6766"/>
                  </a:cubicBezTo>
                  <a:cubicBezTo>
                    <a:pt x="4413" y="6808"/>
                    <a:pt x="6673" y="6556"/>
                    <a:pt x="8934" y="5631"/>
                  </a:cubicBezTo>
                  <a:cubicBezTo>
                    <a:pt x="11194" y="4707"/>
                    <a:pt x="13455" y="3110"/>
                    <a:pt x="14711" y="2101"/>
                  </a:cubicBezTo>
                  <a:cubicBezTo>
                    <a:pt x="15966" y="1093"/>
                    <a:pt x="16218" y="672"/>
                    <a:pt x="16343" y="672"/>
                  </a:cubicBezTo>
                  <a:cubicBezTo>
                    <a:pt x="16469" y="672"/>
                    <a:pt x="16469" y="1093"/>
                    <a:pt x="16469" y="2269"/>
                  </a:cubicBezTo>
                  <a:cubicBezTo>
                    <a:pt x="16469" y="3446"/>
                    <a:pt x="16469" y="5379"/>
                    <a:pt x="17222" y="7564"/>
                  </a:cubicBezTo>
                  <a:cubicBezTo>
                    <a:pt x="17976" y="9749"/>
                    <a:pt x="19483" y="12187"/>
                    <a:pt x="20362" y="14204"/>
                  </a:cubicBezTo>
                  <a:cubicBezTo>
                    <a:pt x="21241" y="16221"/>
                    <a:pt x="21492" y="17818"/>
                    <a:pt x="21492" y="18826"/>
                  </a:cubicBezTo>
                  <a:cubicBezTo>
                    <a:pt x="21492" y="19835"/>
                    <a:pt x="21241" y="20255"/>
                    <a:pt x="20739" y="20633"/>
                  </a:cubicBezTo>
                  <a:cubicBezTo>
                    <a:pt x="20236" y="21012"/>
                    <a:pt x="19483" y="21348"/>
                    <a:pt x="17725" y="21474"/>
                  </a:cubicBezTo>
                  <a:cubicBezTo>
                    <a:pt x="15966" y="21600"/>
                    <a:pt x="13204" y="21516"/>
                    <a:pt x="10943" y="21348"/>
                  </a:cubicBezTo>
                  <a:cubicBezTo>
                    <a:pt x="8683" y="21180"/>
                    <a:pt x="6925" y="20928"/>
                    <a:pt x="5920" y="20255"/>
                  </a:cubicBezTo>
                  <a:cubicBezTo>
                    <a:pt x="4915" y="19583"/>
                    <a:pt x="4664" y="18490"/>
                    <a:pt x="4413" y="17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3124199" y="318997"/>
              <a:ext cx="146051" cy="23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12647"/>
                  </a:moveTo>
                  <a:cubicBezTo>
                    <a:pt x="3130" y="12647"/>
                    <a:pt x="6261" y="12647"/>
                    <a:pt x="9391" y="11480"/>
                  </a:cubicBezTo>
                  <a:cubicBezTo>
                    <a:pt x="12522" y="10312"/>
                    <a:pt x="15652" y="7977"/>
                    <a:pt x="17217" y="6323"/>
                  </a:cubicBezTo>
                  <a:cubicBezTo>
                    <a:pt x="18783" y="4669"/>
                    <a:pt x="18783" y="3696"/>
                    <a:pt x="18626" y="2723"/>
                  </a:cubicBezTo>
                  <a:cubicBezTo>
                    <a:pt x="18470" y="1750"/>
                    <a:pt x="18157" y="777"/>
                    <a:pt x="17217" y="290"/>
                  </a:cubicBezTo>
                  <a:cubicBezTo>
                    <a:pt x="16278" y="-196"/>
                    <a:pt x="14713" y="-196"/>
                    <a:pt x="12365" y="1263"/>
                  </a:cubicBezTo>
                  <a:cubicBezTo>
                    <a:pt x="10017" y="2723"/>
                    <a:pt x="6887" y="5642"/>
                    <a:pt x="4852" y="8853"/>
                  </a:cubicBezTo>
                  <a:cubicBezTo>
                    <a:pt x="2817" y="12063"/>
                    <a:pt x="1878" y="15566"/>
                    <a:pt x="1722" y="17804"/>
                  </a:cubicBezTo>
                  <a:cubicBezTo>
                    <a:pt x="1565" y="20042"/>
                    <a:pt x="2191" y="21015"/>
                    <a:pt x="5635" y="21209"/>
                  </a:cubicBezTo>
                  <a:cubicBezTo>
                    <a:pt x="9078" y="21404"/>
                    <a:pt x="15339" y="20820"/>
                    <a:pt x="21600" y="20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3402468" y="295704"/>
              <a:ext cx="103951" cy="26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28" fill="norm" stroke="1" extrusionOk="0">
                  <a:moveTo>
                    <a:pt x="13191" y="1728"/>
                  </a:moveTo>
                  <a:cubicBezTo>
                    <a:pt x="12327" y="864"/>
                    <a:pt x="11463" y="0"/>
                    <a:pt x="9951" y="0"/>
                  </a:cubicBezTo>
                  <a:cubicBezTo>
                    <a:pt x="8439" y="0"/>
                    <a:pt x="6279" y="864"/>
                    <a:pt x="4119" y="2074"/>
                  </a:cubicBezTo>
                  <a:cubicBezTo>
                    <a:pt x="1959" y="3283"/>
                    <a:pt x="-201" y="4838"/>
                    <a:pt x="15" y="6739"/>
                  </a:cubicBezTo>
                  <a:cubicBezTo>
                    <a:pt x="231" y="8640"/>
                    <a:pt x="2823" y="10886"/>
                    <a:pt x="6279" y="12528"/>
                  </a:cubicBezTo>
                  <a:cubicBezTo>
                    <a:pt x="9735" y="14170"/>
                    <a:pt x="14055" y="15206"/>
                    <a:pt x="16863" y="16070"/>
                  </a:cubicBezTo>
                  <a:cubicBezTo>
                    <a:pt x="19671" y="16934"/>
                    <a:pt x="20967" y="17626"/>
                    <a:pt x="21183" y="18403"/>
                  </a:cubicBezTo>
                  <a:cubicBezTo>
                    <a:pt x="21399" y="19181"/>
                    <a:pt x="20535" y="20045"/>
                    <a:pt x="18807" y="20650"/>
                  </a:cubicBezTo>
                  <a:cubicBezTo>
                    <a:pt x="17079" y="21254"/>
                    <a:pt x="14487" y="21600"/>
                    <a:pt x="12327" y="21341"/>
                  </a:cubicBezTo>
                  <a:cubicBezTo>
                    <a:pt x="10167" y="21082"/>
                    <a:pt x="8439" y="20218"/>
                    <a:pt x="6711" y="19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575050" y="354970"/>
              <a:ext cx="254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000"/>
                    <a:pt x="10800" y="12000"/>
                    <a:pt x="7200" y="15600"/>
                  </a:cubicBezTo>
                  <a:cubicBezTo>
                    <a:pt x="3600" y="19200"/>
                    <a:pt x="18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587750" y="270157"/>
              <a:ext cx="31750" cy="122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21259"/>
                  </a:moveTo>
                  <a:cubicBezTo>
                    <a:pt x="0" y="16134"/>
                    <a:pt x="0" y="11008"/>
                    <a:pt x="0" y="7347"/>
                  </a:cubicBezTo>
                  <a:cubicBezTo>
                    <a:pt x="0" y="3686"/>
                    <a:pt x="0" y="1490"/>
                    <a:pt x="3600" y="574"/>
                  </a:cubicBezTo>
                  <a:cubicBezTo>
                    <a:pt x="7200" y="-341"/>
                    <a:pt x="14400" y="25"/>
                    <a:pt x="21600" y="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687544" y="315038"/>
              <a:ext cx="185956" cy="198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342" fill="norm" stroke="1" extrusionOk="0">
                  <a:moveTo>
                    <a:pt x="11129" y="6336"/>
                  </a:moveTo>
                  <a:cubicBezTo>
                    <a:pt x="11371" y="5199"/>
                    <a:pt x="11614" y="4062"/>
                    <a:pt x="11735" y="2925"/>
                  </a:cubicBezTo>
                  <a:cubicBezTo>
                    <a:pt x="11857" y="1788"/>
                    <a:pt x="11857" y="651"/>
                    <a:pt x="11250" y="197"/>
                  </a:cubicBezTo>
                  <a:cubicBezTo>
                    <a:pt x="10643" y="-258"/>
                    <a:pt x="9430" y="-31"/>
                    <a:pt x="7610" y="2016"/>
                  </a:cubicBezTo>
                  <a:cubicBezTo>
                    <a:pt x="5789" y="4062"/>
                    <a:pt x="3362" y="7927"/>
                    <a:pt x="2028" y="10542"/>
                  </a:cubicBezTo>
                  <a:cubicBezTo>
                    <a:pt x="693" y="13157"/>
                    <a:pt x="450" y="14521"/>
                    <a:pt x="207" y="15885"/>
                  </a:cubicBezTo>
                  <a:cubicBezTo>
                    <a:pt x="-35" y="17249"/>
                    <a:pt x="-278" y="18614"/>
                    <a:pt x="814" y="19523"/>
                  </a:cubicBezTo>
                  <a:cubicBezTo>
                    <a:pt x="1906" y="20433"/>
                    <a:pt x="4333" y="20887"/>
                    <a:pt x="6639" y="19296"/>
                  </a:cubicBezTo>
                  <a:cubicBezTo>
                    <a:pt x="8944" y="17704"/>
                    <a:pt x="11129" y="14066"/>
                    <a:pt x="12585" y="11565"/>
                  </a:cubicBezTo>
                  <a:cubicBezTo>
                    <a:pt x="14041" y="9064"/>
                    <a:pt x="14769" y="7700"/>
                    <a:pt x="15133" y="8155"/>
                  </a:cubicBezTo>
                  <a:cubicBezTo>
                    <a:pt x="15497" y="8609"/>
                    <a:pt x="15497" y="10883"/>
                    <a:pt x="15861" y="13157"/>
                  </a:cubicBezTo>
                  <a:cubicBezTo>
                    <a:pt x="16225" y="15430"/>
                    <a:pt x="16953" y="17704"/>
                    <a:pt x="17924" y="19068"/>
                  </a:cubicBezTo>
                  <a:cubicBezTo>
                    <a:pt x="18895" y="20433"/>
                    <a:pt x="20109" y="20887"/>
                    <a:pt x="21322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956050" y="310343"/>
              <a:ext cx="196850" cy="235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4066"/>
                  </a:moveTo>
                  <a:cubicBezTo>
                    <a:pt x="0" y="7730"/>
                    <a:pt x="0" y="11394"/>
                    <a:pt x="0" y="13709"/>
                  </a:cubicBezTo>
                  <a:cubicBezTo>
                    <a:pt x="0" y="16023"/>
                    <a:pt x="0" y="16987"/>
                    <a:pt x="0" y="16987"/>
                  </a:cubicBezTo>
                  <a:cubicBezTo>
                    <a:pt x="0" y="16987"/>
                    <a:pt x="0" y="16023"/>
                    <a:pt x="697" y="13516"/>
                  </a:cubicBezTo>
                  <a:cubicBezTo>
                    <a:pt x="1394" y="11009"/>
                    <a:pt x="2787" y="6959"/>
                    <a:pt x="5226" y="4162"/>
                  </a:cubicBezTo>
                  <a:cubicBezTo>
                    <a:pt x="7665" y="1366"/>
                    <a:pt x="11148" y="-177"/>
                    <a:pt x="13935" y="16"/>
                  </a:cubicBezTo>
                  <a:cubicBezTo>
                    <a:pt x="16723" y="209"/>
                    <a:pt x="18813" y="2137"/>
                    <a:pt x="19974" y="5994"/>
                  </a:cubicBezTo>
                  <a:cubicBezTo>
                    <a:pt x="21135" y="9852"/>
                    <a:pt x="21368" y="15637"/>
                    <a:pt x="21600" y="21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5108781" y="50170"/>
              <a:ext cx="37397" cy="469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5" h="21481" fill="norm" stroke="1" extrusionOk="0">
                  <a:moveTo>
                    <a:pt x="18647" y="0"/>
                  </a:moveTo>
                  <a:cubicBezTo>
                    <a:pt x="19784" y="2712"/>
                    <a:pt x="20921" y="5424"/>
                    <a:pt x="19216" y="8378"/>
                  </a:cubicBezTo>
                  <a:cubicBezTo>
                    <a:pt x="17510" y="11333"/>
                    <a:pt x="12963" y="14529"/>
                    <a:pt x="9553" y="16466"/>
                  </a:cubicBezTo>
                  <a:cubicBezTo>
                    <a:pt x="6142" y="18404"/>
                    <a:pt x="3868" y="19082"/>
                    <a:pt x="2163" y="19808"/>
                  </a:cubicBezTo>
                  <a:cubicBezTo>
                    <a:pt x="458" y="20535"/>
                    <a:pt x="-679" y="21309"/>
                    <a:pt x="458" y="21455"/>
                  </a:cubicBezTo>
                  <a:cubicBezTo>
                    <a:pt x="1595" y="21600"/>
                    <a:pt x="5005" y="21116"/>
                    <a:pt x="8416" y="206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5213350" y="272420"/>
              <a:ext cx="6350" cy="208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0"/>
                  </a:moveTo>
                  <a:cubicBezTo>
                    <a:pt x="0" y="6480"/>
                    <a:pt x="0" y="12960"/>
                    <a:pt x="0" y="16740"/>
                  </a:cubicBezTo>
                  <a:cubicBezTo>
                    <a:pt x="0" y="20520"/>
                    <a:pt x="0" y="21600"/>
                    <a:pt x="3600" y="21168"/>
                  </a:cubicBezTo>
                  <a:cubicBezTo>
                    <a:pt x="7200" y="20736"/>
                    <a:pt x="14400" y="18792"/>
                    <a:pt x="21600" y="16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5219700" y="235970"/>
              <a:ext cx="177800" cy="223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14244"/>
                  </a:moveTo>
                  <a:cubicBezTo>
                    <a:pt x="0" y="10844"/>
                    <a:pt x="0" y="7444"/>
                    <a:pt x="900" y="4944"/>
                  </a:cubicBezTo>
                  <a:cubicBezTo>
                    <a:pt x="1800" y="2444"/>
                    <a:pt x="3600" y="844"/>
                    <a:pt x="6429" y="244"/>
                  </a:cubicBezTo>
                  <a:cubicBezTo>
                    <a:pt x="9257" y="-356"/>
                    <a:pt x="13114" y="44"/>
                    <a:pt x="15686" y="2644"/>
                  </a:cubicBezTo>
                  <a:cubicBezTo>
                    <a:pt x="18257" y="5244"/>
                    <a:pt x="19543" y="10044"/>
                    <a:pt x="20186" y="13044"/>
                  </a:cubicBezTo>
                  <a:cubicBezTo>
                    <a:pt x="20829" y="16044"/>
                    <a:pt x="20829" y="17244"/>
                    <a:pt x="20700" y="18444"/>
                  </a:cubicBezTo>
                  <a:cubicBezTo>
                    <a:pt x="20571" y="19644"/>
                    <a:pt x="20314" y="20844"/>
                    <a:pt x="20443" y="21044"/>
                  </a:cubicBezTo>
                  <a:cubicBezTo>
                    <a:pt x="20571" y="21244"/>
                    <a:pt x="21086" y="20444"/>
                    <a:pt x="21600" y="19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538111" y="0"/>
              <a:ext cx="107039" cy="501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82" fill="norm" stroke="1" extrusionOk="0">
                  <a:moveTo>
                    <a:pt x="21418" y="2695"/>
                  </a:moveTo>
                  <a:cubicBezTo>
                    <a:pt x="21418" y="2242"/>
                    <a:pt x="21418" y="1788"/>
                    <a:pt x="21418" y="1289"/>
                  </a:cubicBezTo>
                  <a:cubicBezTo>
                    <a:pt x="21418" y="790"/>
                    <a:pt x="21418" y="245"/>
                    <a:pt x="20359" y="64"/>
                  </a:cubicBezTo>
                  <a:cubicBezTo>
                    <a:pt x="19300" y="-118"/>
                    <a:pt x="17183" y="64"/>
                    <a:pt x="14430" y="926"/>
                  </a:cubicBezTo>
                  <a:cubicBezTo>
                    <a:pt x="11677" y="1788"/>
                    <a:pt x="8289" y="3331"/>
                    <a:pt x="5747" y="5554"/>
                  </a:cubicBezTo>
                  <a:cubicBezTo>
                    <a:pt x="3206" y="7778"/>
                    <a:pt x="1512" y="10682"/>
                    <a:pt x="665" y="13269"/>
                  </a:cubicBezTo>
                  <a:cubicBezTo>
                    <a:pt x="-182" y="15855"/>
                    <a:pt x="-182" y="18124"/>
                    <a:pt x="453" y="19440"/>
                  </a:cubicBezTo>
                  <a:cubicBezTo>
                    <a:pt x="1089" y="20756"/>
                    <a:pt x="2359" y="21119"/>
                    <a:pt x="363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486400" y="291470"/>
              <a:ext cx="1841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59" y="14400"/>
                    <a:pt x="11917" y="7200"/>
                    <a:pt x="15517" y="3600"/>
                  </a:cubicBezTo>
                  <a:cubicBezTo>
                    <a:pt x="19117" y="0"/>
                    <a:pt x="2035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662986" y="258274"/>
              <a:ext cx="159964" cy="19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97" fill="norm" stroke="1" extrusionOk="0">
                  <a:moveTo>
                    <a:pt x="2721" y="11186"/>
                  </a:moveTo>
                  <a:cubicBezTo>
                    <a:pt x="5563" y="10267"/>
                    <a:pt x="8405" y="9348"/>
                    <a:pt x="10679" y="8084"/>
                  </a:cubicBezTo>
                  <a:cubicBezTo>
                    <a:pt x="12953" y="6820"/>
                    <a:pt x="14658" y="5212"/>
                    <a:pt x="15368" y="3718"/>
                  </a:cubicBezTo>
                  <a:cubicBezTo>
                    <a:pt x="16079" y="2225"/>
                    <a:pt x="15795" y="846"/>
                    <a:pt x="14800" y="271"/>
                  </a:cubicBezTo>
                  <a:cubicBezTo>
                    <a:pt x="13805" y="-303"/>
                    <a:pt x="12100" y="-73"/>
                    <a:pt x="9684" y="1995"/>
                  </a:cubicBezTo>
                  <a:cubicBezTo>
                    <a:pt x="7268" y="4063"/>
                    <a:pt x="4142" y="7969"/>
                    <a:pt x="2295" y="11186"/>
                  </a:cubicBezTo>
                  <a:cubicBezTo>
                    <a:pt x="447" y="14403"/>
                    <a:pt x="-121" y="16931"/>
                    <a:pt x="21" y="18654"/>
                  </a:cubicBezTo>
                  <a:cubicBezTo>
                    <a:pt x="163" y="20378"/>
                    <a:pt x="1016" y="21297"/>
                    <a:pt x="4711" y="21297"/>
                  </a:cubicBezTo>
                  <a:cubicBezTo>
                    <a:pt x="8405" y="21297"/>
                    <a:pt x="14942" y="20378"/>
                    <a:pt x="21479" y="19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5886449" y="247020"/>
              <a:ext cx="158751" cy="21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56" y="3850"/>
                    <a:pt x="6912" y="7699"/>
                    <a:pt x="8640" y="11014"/>
                  </a:cubicBezTo>
                  <a:cubicBezTo>
                    <a:pt x="10368" y="14329"/>
                    <a:pt x="10368" y="17109"/>
                    <a:pt x="9792" y="18927"/>
                  </a:cubicBezTo>
                  <a:cubicBezTo>
                    <a:pt x="9216" y="20745"/>
                    <a:pt x="8064" y="21600"/>
                    <a:pt x="7056" y="21600"/>
                  </a:cubicBezTo>
                  <a:cubicBezTo>
                    <a:pt x="6048" y="21600"/>
                    <a:pt x="5184" y="20745"/>
                    <a:pt x="5904" y="17964"/>
                  </a:cubicBezTo>
                  <a:cubicBezTo>
                    <a:pt x="6624" y="15184"/>
                    <a:pt x="8928" y="10479"/>
                    <a:pt x="11808" y="7271"/>
                  </a:cubicBezTo>
                  <a:cubicBezTo>
                    <a:pt x="14688" y="4063"/>
                    <a:pt x="18144" y="2352"/>
                    <a:pt x="21600" y="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6072970" y="240746"/>
              <a:ext cx="150030" cy="231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090" fill="norm" stroke="1" extrusionOk="0">
                  <a:moveTo>
                    <a:pt x="2364" y="6936"/>
                  </a:moveTo>
                  <a:cubicBezTo>
                    <a:pt x="5964" y="5393"/>
                    <a:pt x="9564" y="3850"/>
                    <a:pt x="11664" y="2596"/>
                  </a:cubicBezTo>
                  <a:cubicBezTo>
                    <a:pt x="13764" y="1343"/>
                    <a:pt x="14364" y="379"/>
                    <a:pt x="13914" y="89"/>
                  </a:cubicBezTo>
                  <a:cubicBezTo>
                    <a:pt x="13464" y="-200"/>
                    <a:pt x="11964" y="186"/>
                    <a:pt x="9714" y="1632"/>
                  </a:cubicBezTo>
                  <a:cubicBezTo>
                    <a:pt x="7464" y="3079"/>
                    <a:pt x="4464" y="5586"/>
                    <a:pt x="2514" y="8286"/>
                  </a:cubicBezTo>
                  <a:cubicBezTo>
                    <a:pt x="564" y="10986"/>
                    <a:pt x="-336" y="13879"/>
                    <a:pt x="114" y="16289"/>
                  </a:cubicBezTo>
                  <a:cubicBezTo>
                    <a:pt x="564" y="18700"/>
                    <a:pt x="2364" y="20629"/>
                    <a:pt x="5514" y="21014"/>
                  </a:cubicBezTo>
                  <a:cubicBezTo>
                    <a:pt x="8664" y="21400"/>
                    <a:pt x="13164" y="20243"/>
                    <a:pt x="16014" y="19086"/>
                  </a:cubicBezTo>
                  <a:cubicBezTo>
                    <a:pt x="18864" y="17929"/>
                    <a:pt x="20064" y="16771"/>
                    <a:pt x="21264" y="15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6249676" y="272420"/>
              <a:ext cx="152853" cy="17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377" fill="norm" stroke="1" extrusionOk="0">
                  <a:moveTo>
                    <a:pt x="4202" y="0"/>
                  </a:moveTo>
                  <a:cubicBezTo>
                    <a:pt x="3619" y="5845"/>
                    <a:pt x="3035" y="11689"/>
                    <a:pt x="2305" y="15501"/>
                  </a:cubicBezTo>
                  <a:cubicBezTo>
                    <a:pt x="1575" y="19313"/>
                    <a:pt x="700" y="21092"/>
                    <a:pt x="262" y="21346"/>
                  </a:cubicBezTo>
                  <a:cubicBezTo>
                    <a:pt x="-176" y="21600"/>
                    <a:pt x="-176" y="20329"/>
                    <a:pt x="1138" y="17026"/>
                  </a:cubicBezTo>
                  <a:cubicBezTo>
                    <a:pt x="2451" y="13722"/>
                    <a:pt x="5078" y="8386"/>
                    <a:pt x="7121" y="4955"/>
                  </a:cubicBezTo>
                  <a:cubicBezTo>
                    <a:pt x="9165" y="1525"/>
                    <a:pt x="10624" y="0"/>
                    <a:pt x="12959" y="127"/>
                  </a:cubicBezTo>
                  <a:cubicBezTo>
                    <a:pt x="15294" y="254"/>
                    <a:pt x="18505" y="2033"/>
                    <a:pt x="19965" y="5464"/>
                  </a:cubicBezTo>
                  <a:cubicBezTo>
                    <a:pt x="21424" y="8894"/>
                    <a:pt x="21132" y="13976"/>
                    <a:pt x="2084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6470649" y="236144"/>
              <a:ext cx="349251" cy="202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8247" y="1132"/>
                  </a:moveTo>
                  <a:cubicBezTo>
                    <a:pt x="6807" y="1573"/>
                    <a:pt x="5367" y="2014"/>
                    <a:pt x="3993" y="4218"/>
                  </a:cubicBezTo>
                  <a:cubicBezTo>
                    <a:pt x="2618" y="6422"/>
                    <a:pt x="1309" y="10390"/>
                    <a:pt x="655" y="12924"/>
                  </a:cubicBezTo>
                  <a:cubicBezTo>
                    <a:pt x="0" y="15459"/>
                    <a:pt x="0" y="16561"/>
                    <a:pt x="0" y="17663"/>
                  </a:cubicBezTo>
                  <a:cubicBezTo>
                    <a:pt x="0" y="18765"/>
                    <a:pt x="0" y="19867"/>
                    <a:pt x="720" y="20528"/>
                  </a:cubicBezTo>
                  <a:cubicBezTo>
                    <a:pt x="1440" y="21190"/>
                    <a:pt x="2880" y="21410"/>
                    <a:pt x="4582" y="20528"/>
                  </a:cubicBezTo>
                  <a:cubicBezTo>
                    <a:pt x="6284" y="19647"/>
                    <a:pt x="8247" y="17663"/>
                    <a:pt x="10080" y="14688"/>
                  </a:cubicBezTo>
                  <a:cubicBezTo>
                    <a:pt x="11913" y="11712"/>
                    <a:pt x="13615" y="7745"/>
                    <a:pt x="14465" y="5100"/>
                  </a:cubicBezTo>
                  <a:cubicBezTo>
                    <a:pt x="15316" y="2455"/>
                    <a:pt x="15316" y="1132"/>
                    <a:pt x="14989" y="471"/>
                  </a:cubicBezTo>
                  <a:cubicBezTo>
                    <a:pt x="14662" y="-190"/>
                    <a:pt x="14007" y="-190"/>
                    <a:pt x="13222" y="692"/>
                  </a:cubicBezTo>
                  <a:cubicBezTo>
                    <a:pt x="12436" y="1573"/>
                    <a:pt x="11520" y="3337"/>
                    <a:pt x="10669" y="5761"/>
                  </a:cubicBezTo>
                  <a:cubicBezTo>
                    <a:pt x="9818" y="8186"/>
                    <a:pt x="9033" y="11271"/>
                    <a:pt x="8640" y="13586"/>
                  </a:cubicBezTo>
                  <a:cubicBezTo>
                    <a:pt x="8247" y="15900"/>
                    <a:pt x="8247" y="17443"/>
                    <a:pt x="9229" y="18655"/>
                  </a:cubicBezTo>
                  <a:cubicBezTo>
                    <a:pt x="10211" y="19867"/>
                    <a:pt x="12175" y="20749"/>
                    <a:pt x="14400" y="20859"/>
                  </a:cubicBezTo>
                  <a:cubicBezTo>
                    <a:pt x="16625" y="20969"/>
                    <a:pt x="19113" y="20308"/>
                    <a:pt x="21600" y="19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2178049" y="653420"/>
              <a:ext cx="4629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8" y="19543"/>
                    <a:pt x="257" y="17486"/>
                    <a:pt x="489" y="15943"/>
                  </a:cubicBezTo>
                  <a:cubicBezTo>
                    <a:pt x="721" y="14400"/>
                    <a:pt x="1057" y="13371"/>
                    <a:pt x="1388" y="12343"/>
                  </a:cubicBezTo>
                  <a:cubicBezTo>
                    <a:pt x="1719" y="11314"/>
                    <a:pt x="2044" y="10286"/>
                    <a:pt x="2390" y="9429"/>
                  </a:cubicBezTo>
                  <a:cubicBezTo>
                    <a:pt x="2736" y="8571"/>
                    <a:pt x="3101" y="7886"/>
                    <a:pt x="3486" y="7029"/>
                  </a:cubicBezTo>
                  <a:cubicBezTo>
                    <a:pt x="3872" y="6171"/>
                    <a:pt x="4277" y="5143"/>
                    <a:pt x="4652" y="4457"/>
                  </a:cubicBezTo>
                  <a:cubicBezTo>
                    <a:pt x="5027" y="3771"/>
                    <a:pt x="5373" y="3429"/>
                    <a:pt x="5748" y="2914"/>
                  </a:cubicBezTo>
                  <a:cubicBezTo>
                    <a:pt x="6123" y="2400"/>
                    <a:pt x="6528" y="1714"/>
                    <a:pt x="6943" y="1371"/>
                  </a:cubicBezTo>
                  <a:cubicBezTo>
                    <a:pt x="7358" y="1029"/>
                    <a:pt x="7783" y="1029"/>
                    <a:pt x="8173" y="857"/>
                  </a:cubicBezTo>
                  <a:cubicBezTo>
                    <a:pt x="8563" y="686"/>
                    <a:pt x="8919" y="343"/>
                    <a:pt x="9274" y="171"/>
                  </a:cubicBezTo>
                  <a:cubicBezTo>
                    <a:pt x="9630" y="0"/>
                    <a:pt x="9985" y="0"/>
                    <a:pt x="10346" y="0"/>
                  </a:cubicBezTo>
                  <a:cubicBezTo>
                    <a:pt x="10706" y="0"/>
                    <a:pt x="11072" y="0"/>
                    <a:pt x="11437" y="0"/>
                  </a:cubicBezTo>
                  <a:cubicBezTo>
                    <a:pt x="11802" y="0"/>
                    <a:pt x="12168" y="0"/>
                    <a:pt x="12538" y="0"/>
                  </a:cubicBezTo>
                  <a:cubicBezTo>
                    <a:pt x="12909" y="0"/>
                    <a:pt x="13284" y="0"/>
                    <a:pt x="13654" y="0"/>
                  </a:cubicBezTo>
                  <a:cubicBezTo>
                    <a:pt x="14025" y="0"/>
                    <a:pt x="14390" y="0"/>
                    <a:pt x="14760" y="171"/>
                  </a:cubicBezTo>
                  <a:cubicBezTo>
                    <a:pt x="15131" y="343"/>
                    <a:pt x="15506" y="686"/>
                    <a:pt x="15872" y="857"/>
                  </a:cubicBezTo>
                  <a:cubicBezTo>
                    <a:pt x="16237" y="1029"/>
                    <a:pt x="16593" y="1029"/>
                    <a:pt x="16953" y="1200"/>
                  </a:cubicBezTo>
                  <a:cubicBezTo>
                    <a:pt x="17314" y="1371"/>
                    <a:pt x="17679" y="1714"/>
                    <a:pt x="18069" y="2229"/>
                  </a:cubicBezTo>
                  <a:cubicBezTo>
                    <a:pt x="18459" y="2743"/>
                    <a:pt x="18874" y="3429"/>
                    <a:pt x="19284" y="4114"/>
                  </a:cubicBezTo>
                  <a:cubicBezTo>
                    <a:pt x="19694" y="4800"/>
                    <a:pt x="20099" y="5486"/>
                    <a:pt x="20484" y="7029"/>
                  </a:cubicBezTo>
                  <a:cubicBezTo>
                    <a:pt x="20869" y="8571"/>
                    <a:pt x="21235" y="10971"/>
                    <a:pt x="21600" y="13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2089149" y="932820"/>
              <a:ext cx="4933951" cy="107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19059"/>
                  </a:moveTo>
                  <a:cubicBezTo>
                    <a:pt x="361" y="19906"/>
                    <a:pt x="723" y="20753"/>
                    <a:pt x="1089" y="21176"/>
                  </a:cubicBezTo>
                  <a:cubicBezTo>
                    <a:pt x="1455" y="21600"/>
                    <a:pt x="1825" y="21600"/>
                    <a:pt x="2210" y="21388"/>
                  </a:cubicBezTo>
                  <a:cubicBezTo>
                    <a:pt x="2595" y="21176"/>
                    <a:pt x="2993" y="20753"/>
                    <a:pt x="3373" y="20118"/>
                  </a:cubicBezTo>
                  <a:cubicBezTo>
                    <a:pt x="3753" y="19482"/>
                    <a:pt x="4114" y="18635"/>
                    <a:pt x="4499" y="17576"/>
                  </a:cubicBezTo>
                  <a:cubicBezTo>
                    <a:pt x="4883" y="16518"/>
                    <a:pt x="5291" y="15247"/>
                    <a:pt x="5639" y="14400"/>
                  </a:cubicBezTo>
                  <a:cubicBezTo>
                    <a:pt x="5986" y="13553"/>
                    <a:pt x="6273" y="13129"/>
                    <a:pt x="6584" y="12494"/>
                  </a:cubicBezTo>
                  <a:cubicBezTo>
                    <a:pt x="6894" y="11859"/>
                    <a:pt x="7228" y="11012"/>
                    <a:pt x="7543" y="10376"/>
                  </a:cubicBezTo>
                  <a:cubicBezTo>
                    <a:pt x="7858" y="9741"/>
                    <a:pt x="8154" y="9318"/>
                    <a:pt x="8483" y="8682"/>
                  </a:cubicBezTo>
                  <a:cubicBezTo>
                    <a:pt x="8812" y="8047"/>
                    <a:pt x="9174" y="7200"/>
                    <a:pt x="9526" y="6565"/>
                  </a:cubicBezTo>
                  <a:cubicBezTo>
                    <a:pt x="9878" y="5929"/>
                    <a:pt x="10221" y="5506"/>
                    <a:pt x="10564" y="5082"/>
                  </a:cubicBezTo>
                  <a:cubicBezTo>
                    <a:pt x="10907" y="4659"/>
                    <a:pt x="11249" y="4235"/>
                    <a:pt x="11611" y="3600"/>
                  </a:cubicBezTo>
                  <a:cubicBezTo>
                    <a:pt x="11972" y="2965"/>
                    <a:pt x="12352" y="2118"/>
                    <a:pt x="12732" y="1694"/>
                  </a:cubicBezTo>
                  <a:cubicBezTo>
                    <a:pt x="13112" y="1271"/>
                    <a:pt x="13492" y="1271"/>
                    <a:pt x="13867" y="1059"/>
                  </a:cubicBezTo>
                  <a:cubicBezTo>
                    <a:pt x="14242" y="847"/>
                    <a:pt x="14613" y="424"/>
                    <a:pt x="14988" y="212"/>
                  </a:cubicBezTo>
                  <a:cubicBezTo>
                    <a:pt x="15364" y="0"/>
                    <a:pt x="15744" y="0"/>
                    <a:pt x="16119" y="0"/>
                  </a:cubicBezTo>
                  <a:cubicBezTo>
                    <a:pt x="16494" y="0"/>
                    <a:pt x="16865" y="0"/>
                    <a:pt x="17222" y="0"/>
                  </a:cubicBezTo>
                  <a:cubicBezTo>
                    <a:pt x="17578" y="0"/>
                    <a:pt x="17921" y="0"/>
                    <a:pt x="18347" y="0"/>
                  </a:cubicBezTo>
                  <a:cubicBezTo>
                    <a:pt x="18774" y="0"/>
                    <a:pt x="19283" y="0"/>
                    <a:pt x="19765" y="424"/>
                  </a:cubicBezTo>
                  <a:cubicBezTo>
                    <a:pt x="20247" y="847"/>
                    <a:pt x="20701" y="1694"/>
                    <a:pt x="21002" y="2329"/>
                  </a:cubicBezTo>
                  <a:cubicBezTo>
                    <a:pt x="21303" y="2965"/>
                    <a:pt x="21452" y="3388"/>
                    <a:pt x="21600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347133" y="1580520"/>
              <a:ext cx="8467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61"/>
                    <a:pt x="0" y="7322"/>
                    <a:pt x="0" y="10922"/>
                  </a:cubicBezTo>
                  <a:cubicBezTo>
                    <a:pt x="0" y="14522"/>
                    <a:pt x="10800" y="180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330200" y="1560147"/>
              <a:ext cx="284538" cy="39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59" fill="norm" stroke="1" extrusionOk="0">
                  <a:moveTo>
                    <a:pt x="0" y="3863"/>
                  </a:moveTo>
                  <a:cubicBezTo>
                    <a:pt x="0" y="3059"/>
                    <a:pt x="0" y="2255"/>
                    <a:pt x="397" y="1623"/>
                  </a:cubicBezTo>
                  <a:cubicBezTo>
                    <a:pt x="794" y="991"/>
                    <a:pt x="1588" y="531"/>
                    <a:pt x="3335" y="244"/>
                  </a:cubicBezTo>
                  <a:cubicBezTo>
                    <a:pt x="5082" y="-43"/>
                    <a:pt x="7782" y="-158"/>
                    <a:pt x="10721" y="359"/>
                  </a:cubicBezTo>
                  <a:cubicBezTo>
                    <a:pt x="13659" y="876"/>
                    <a:pt x="16835" y="2025"/>
                    <a:pt x="18821" y="4036"/>
                  </a:cubicBezTo>
                  <a:cubicBezTo>
                    <a:pt x="20806" y="6046"/>
                    <a:pt x="21600" y="8919"/>
                    <a:pt x="21282" y="11446"/>
                  </a:cubicBezTo>
                  <a:cubicBezTo>
                    <a:pt x="20965" y="13974"/>
                    <a:pt x="19535" y="16157"/>
                    <a:pt x="16915" y="17765"/>
                  </a:cubicBezTo>
                  <a:cubicBezTo>
                    <a:pt x="14294" y="19374"/>
                    <a:pt x="10482" y="20408"/>
                    <a:pt x="8100" y="20925"/>
                  </a:cubicBezTo>
                  <a:cubicBezTo>
                    <a:pt x="5718" y="21442"/>
                    <a:pt x="4765" y="21442"/>
                    <a:pt x="3971" y="21212"/>
                  </a:cubicBezTo>
                  <a:cubicBezTo>
                    <a:pt x="3176" y="20982"/>
                    <a:pt x="2541" y="20523"/>
                    <a:pt x="1906" y="20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723900" y="1732920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717550" y="1815470"/>
              <a:ext cx="1651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1062134" y="1519128"/>
              <a:ext cx="138016" cy="42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26" fill="norm" stroke="1" extrusionOk="0">
                  <a:moveTo>
                    <a:pt x="21021" y="1792"/>
                  </a:moveTo>
                  <a:cubicBezTo>
                    <a:pt x="20054" y="1265"/>
                    <a:pt x="19087" y="738"/>
                    <a:pt x="16830" y="370"/>
                  </a:cubicBezTo>
                  <a:cubicBezTo>
                    <a:pt x="14573" y="1"/>
                    <a:pt x="11027" y="-210"/>
                    <a:pt x="7803" y="317"/>
                  </a:cubicBezTo>
                  <a:cubicBezTo>
                    <a:pt x="4579" y="844"/>
                    <a:pt x="1678" y="2108"/>
                    <a:pt x="549" y="3004"/>
                  </a:cubicBezTo>
                  <a:cubicBezTo>
                    <a:pt x="-579" y="3899"/>
                    <a:pt x="66" y="4426"/>
                    <a:pt x="2161" y="4900"/>
                  </a:cubicBezTo>
                  <a:cubicBezTo>
                    <a:pt x="4257" y="5374"/>
                    <a:pt x="7803" y="5796"/>
                    <a:pt x="10382" y="6217"/>
                  </a:cubicBezTo>
                  <a:cubicBezTo>
                    <a:pt x="12961" y="6639"/>
                    <a:pt x="14573" y="7060"/>
                    <a:pt x="14412" y="7745"/>
                  </a:cubicBezTo>
                  <a:cubicBezTo>
                    <a:pt x="14251" y="8430"/>
                    <a:pt x="12317" y="9378"/>
                    <a:pt x="10543" y="9905"/>
                  </a:cubicBezTo>
                  <a:cubicBezTo>
                    <a:pt x="8770" y="10432"/>
                    <a:pt x="7158" y="10537"/>
                    <a:pt x="6352" y="10853"/>
                  </a:cubicBezTo>
                  <a:cubicBezTo>
                    <a:pt x="5546" y="11170"/>
                    <a:pt x="5546" y="11696"/>
                    <a:pt x="5708" y="12487"/>
                  </a:cubicBezTo>
                  <a:cubicBezTo>
                    <a:pt x="5869" y="13277"/>
                    <a:pt x="6191" y="14330"/>
                    <a:pt x="5385" y="15542"/>
                  </a:cubicBezTo>
                  <a:cubicBezTo>
                    <a:pt x="4579" y="16754"/>
                    <a:pt x="2645" y="18124"/>
                    <a:pt x="1517" y="19125"/>
                  </a:cubicBezTo>
                  <a:cubicBezTo>
                    <a:pt x="388" y="20126"/>
                    <a:pt x="66" y="20758"/>
                    <a:pt x="711" y="21074"/>
                  </a:cubicBezTo>
                  <a:cubicBezTo>
                    <a:pt x="1355" y="21390"/>
                    <a:pt x="2967" y="21390"/>
                    <a:pt x="5869" y="21179"/>
                  </a:cubicBezTo>
                  <a:cubicBezTo>
                    <a:pt x="8770" y="20969"/>
                    <a:pt x="12961" y="20547"/>
                    <a:pt x="17152" y="2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377950" y="1599570"/>
              <a:ext cx="1905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80" y="3771"/>
                    <a:pt x="8160" y="7543"/>
                    <a:pt x="11760" y="11143"/>
                  </a:cubicBezTo>
                  <a:cubicBezTo>
                    <a:pt x="15360" y="14743"/>
                    <a:pt x="1848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390650" y="1599570"/>
              <a:ext cx="17145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661"/>
                    <a:pt x="16800" y="5322"/>
                    <a:pt x="13200" y="8922"/>
                  </a:cubicBezTo>
                  <a:cubicBezTo>
                    <a:pt x="9600" y="12522"/>
                    <a:pt x="4800" y="170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606549" y="1815470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714499" y="1891670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1879599" y="1866270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089149" y="1847220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2432049" y="1809120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2590799" y="1561470"/>
              <a:ext cx="146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65" y="131"/>
                    <a:pt x="3130" y="262"/>
                    <a:pt x="5322" y="1440"/>
                  </a:cubicBezTo>
                  <a:cubicBezTo>
                    <a:pt x="7513" y="2618"/>
                    <a:pt x="10330" y="4844"/>
                    <a:pt x="12835" y="7855"/>
                  </a:cubicBezTo>
                  <a:cubicBezTo>
                    <a:pt x="15339" y="10865"/>
                    <a:pt x="17530" y="14662"/>
                    <a:pt x="18939" y="17084"/>
                  </a:cubicBezTo>
                  <a:cubicBezTo>
                    <a:pt x="20348" y="19505"/>
                    <a:pt x="20974" y="205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628899" y="1529720"/>
              <a:ext cx="152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607"/>
                    <a:pt x="16800" y="5214"/>
                    <a:pt x="13500" y="8193"/>
                  </a:cubicBezTo>
                  <a:cubicBezTo>
                    <a:pt x="10200" y="11172"/>
                    <a:pt x="6000" y="14524"/>
                    <a:pt x="3600" y="16821"/>
                  </a:cubicBezTo>
                  <a:cubicBezTo>
                    <a:pt x="1200" y="19117"/>
                    <a:pt x="600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788809" y="1788351"/>
              <a:ext cx="87741" cy="109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116" fill="norm" stroke="1" extrusionOk="0">
                  <a:moveTo>
                    <a:pt x="7432" y="3999"/>
                  </a:moveTo>
                  <a:cubicBezTo>
                    <a:pt x="6404" y="8074"/>
                    <a:pt x="5375" y="12150"/>
                    <a:pt x="4089" y="15207"/>
                  </a:cubicBezTo>
                  <a:cubicBezTo>
                    <a:pt x="2804" y="18263"/>
                    <a:pt x="1261" y="20301"/>
                    <a:pt x="489" y="20301"/>
                  </a:cubicBezTo>
                  <a:cubicBezTo>
                    <a:pt x="-282" y="20301"/>
                    <a:pt x="-282" y="18263"/>
                    <a:pt x="1518" y="15003"/>
                  </a:cubicBezTo>
                  <a:cubicBezTo>
                    <a:pt x="3318" y="11742"/>
                    <a:pt x="6918" y="7259"/>
                    <a:pt x="10004" y="4203"/>
                  </a:cubicBezTo>
                  <a:cubicBezTo>
                    <a:pt x="13089" y="1146"/>
                    <a:pt x="15661" y="-484"/>
                    <a:pt x="17461" y="127"/>
                  </a:cubicBezTo>
                  <a:cubicBezTo>
                    <a:pt x="19261" y="739"/>
                    <a:pt x="20289" y="3591"/>
                    <a:pt x="20804" y="7463"/>
                  </a:cubicBezTo>
                  <a:cubicBezTo>
                    <a:pt x="21318" y="11335"/>
                    <a:pt x="21318" y="16225"/>
                    <a:pt x="21318" y="21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022599" y="1497970"/>
              <a:ext cx="47878" cy="444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76" fill="norm" stroke="1" extrusionOk="0">
                  <a:moveTo>
                    <a:pt x="0" y="0"/>
                  </a:moveTo>
                  <a:cubicBezTo>
                    <a:pt x="4696" y="102"/>
                    <a:pt x="9391" y="205"/>
                    <a:pt x="13617" y="717"/>
                  </a:cubicBezTo>
                  <a:cubicBezTo>
                    <a:pt x="17843" y="1228"/>
                    <a:pt x="21600" y="2150"/>
                    <a:pt x="21130" y="3122"/>
                  </a:cubicBezTo>
                  <a:cubicBezTo>
                    <a:pt x="20661" y="4095"/>
                    <a:pt x="15965" y="5118"/>
                    <a:pt x="11739" y="6142"/>
                  </a:cubicBezTo>
                  <a:cubicBezTo>
                    <a:pt x="7513" y="7166"/>
                    <a:pt x="3757" y="8190"/>
                    <a:pt x="5165" y="9776"/>
                  </a:cubicBezTo>
                  <a:cubicBezTo>
                    <a:pt x="6574" y="11363"/>
                    <a:pt x="13148" y="13513"/>
                    <a:pt x="16904" y="15202"/>
                  </a:cubicBezTo>
                  <a:cubicBezTo>
                    <a:pt x="20661" y="16891"/>
                    <a:pt x="21600" y="18119"/>
                    <a:pt x="21130" y="19041"/>
                  </a:cubicBezTo>
                  <a:cubicBezTo>
                    <a:pt x="20661" y="19962"/>
                    <a:pt x="18783" y="20576"/>
                    <a:pt x="15496" y="20986"/>
                  </a:cubicBezTo>
                  <a:cubicBezTo>
                    <a:pt x="12209" y="21395"/>
                    <a:pt x="7513" y="21600"/>
                    <a:pt x="5635" y="21395"/>
                  </a:cubicBezTo>
                  <a:cubicBezTo>
                    <a:pt x="3757" y="21191"/>
                    <a:pt x="4696" y="20576"/>
                    <a:pt x="5635" y="199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3364280" y="1751970"/>
              <a:ext cx="242520" cy="10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0463" fill="norm" stroke="1" extrusionOk="0">
                  <a:moveTo>
                    <a:pt x="1235" y="18144"/>
                  </a:moveTo>
                  <a:cubicBezTo>
                    <a:pt x="671" y="16416"/>
                    <a:pt x="108" y="14688"/>
                    <a:pt x="14" y="12312"/>
                  </a:cubicBezTo>
                  <a:cubicBezTo>
                    <a:pt x="-80" y="9936"/>
                    <a:pt x="296" y="6912"/>
                    <a:pt x="953" y="4968"/>
                  </a:cubicBezTo>
                  <a:cubicBezTo>
                    <a:pt x="1610" y="3024"/>
                    <a:pt x="2550" y="2160"/>
                    <a:pt x="3864" y="4536"/>
                  </a:cubicBezTo>
                  <a:cubicBezTo>
                    <a:pt x="5179" y="6912"/>
                    <a:pt x="6870" y="12528"/>
                    <a:pt x="8560" y="16200"/>
                  </a:cubicBezTo>
                  <a:cubicBezTo>
                    <a:pt x="10250" y="19872"/>
                    <a:pt x="11941" y="21600"/>
                    <a:pt x="14007" y="19656"/>
                  </a:cubicBezTo>
                  <a:cubicBezTo>
                    <a:pt x="16073" y="17712"/>
                    <a:pt x="18515" y="12096"/>
                    <a:pt x="19830" y="8208"/>
                  </a:cubicBezTo>
                  <a:cubicBezTo>
                    <a:pt x="21144" y="4320"/>
                    <a:pt x="21332" y="2160"/>
                    <a:pt x="215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3911600" y="1567820"/>
              <a:ext cx="1905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211"/>
                    <a:pt x="12000" y="8423"/>
                    <a:pt x="8400" y="12023"/>
                  </a:cubicBezTo>
                  <a:cubicBezTo>
                    <a:pt x="4800" y="15623"/>
                    <a:pt x="2400" y="186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3894251" y="1528574"/>
              <a:ext cx="127741" cy="355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349" fill="norm" stroke="1" extrusionOk="0">
                  <a:moveTo>
                    <a:pt x="4946" y="8074"/>
                  </a:moveTo>
                  <a:cubicBezTo>
                    <a:pt x="3552" y="6676"/>
                    <a:pt x="2159" y="5279"/>
                    <a:pt x="2507" y="3944"/>
                  </a:cubicBezTo>
                  <a:cubicBezTo>
                    <a:pt x="2855" y="2610"/>
                    <a:pt x="4946" y="1340"/>
                    <a:pt x="7559" y="641"/>
                  </a:cubicBezTo>
                  <a:cubicBezTo>
                    <a:pt x="10172" y="-58"/>
                    <a:pt x="13307" y="-185"/>
                    <a:pt x="15920" y="260"/>
                  </a:cubicBezTo>
                  <a:cubicBezTo>
                    <a:pt x="18533" y="704"/>
                    <a:pt x="20623" y="1721"/>
                    <a:pt x="20972" y="2864"/>
                  </a:cubicBezTo>
                  <a:cubicBezTo>
                    <a:pt x="21320" y="4008"/>
                    <a:pt x="19926" y="5279"/>
                    <a:pt x="18010" y="6422"/>
                  </a:cubicBezTo>
                  <a:cubicBezTo>
                    <a:pt x="16094" y="7566"/>
                    <a:pt x="13655" y="8582"/>
                    <a:pt x="11739" y="9408"/>
                  </a:cubicBezTo>
                  <a:cubicBezTo>
                    <a:pt x="9823" y="10234"/>
                    <a:pt x="8430" y="10869"/>
                    <a:pt x="8604" y="11377"/>
                  </a:cubicBezTo>
                  <a:cubicBezTo>
                    <a:pt x="8778" y="11886"/>
                    <a:pt x="10520" y="12267"/>
                    <a:pt x="12785" y="12902"/>
                  </a:cubicBezTo>
                  <a:cubicBezTo>
                    <a:pt x="15049" y="13537"/>
                    <a:pt x="17836" y="14427"/>
                    <a:pt x="19404" y="15507"/>
                  </a:cubicBezTo>
                  <a:cubicBezTo>
                    <a:pt x="20972" y="16587"/>
                    <a:pt x="21320" y="17857"/>
                    <a:pt x="19404" y="18874"/>
                  </a:cubicBezTo>
                  <a:cubicBezTo>
                    <a:pt x="17488" y="19890"/>
                    <a:pt x="13307" y="20653"/>
                    <a:pt x="10346" y="21034"/>
                  </a:cubicBezTo>
                  <a:cubicBezTo>
                    <a:pt x="7385" y="21415"/>
                    <a:pt x="5643" y="21415"/>
                    <a:pt x="3901" y="21224"/>
                  </a:cubicBezTo>
                  <a:cubicBezTo>
                    <a:pt x="2159" y="21034"/>
                    <a:pt x="417" y="20653"/>
                    <a:pt x="68" y="20208"/>
                  </a:cubicBezTo>
                  <a:cubicBezTo>
                    <a:pt x="-280" y="19763"/>
                    <a:pt x="765" y="19255"/>
                    <a:pt x="1810" y="18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4034366" y="1697386"/>
              <a:ext cx="118534" cy="14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5400" y="14437"/>
                  </a:moveTo>
                  <a:cubicBezTo>
                    <a:pt x="8100" y="11969"/>
                    <a:pt x="10800" y="9500"/>
                    <a:pt x="12536" y="7032"/>
                  </a:cubicBezTo>
                  <a:cubicBezTo>
                    <a:pt x="14271" y="4563"/>
                    <a:pt x="15043" y="2095"/>
                    <a:pt x="14464" y="860"/>
                  </a:cubicBezTo>
                  <a:cubicBezTo>
                    <a:pt x="13886" y="-374"/>
                    <a:pt x="11957" y="-374"/>
                    <a:pt x="9450" y="1477"/>
                  </a:cubicBezTo>
                  <a:cubicBezTo>
                    <a:pt x="6943" y="3329"/>
                    <a:pt x="3857" y="7032"/>
                    <a:pt x="2121" y="9963"/>
                  </a:cubicBezTo>
                  <a:cubicBezTo>
                    <a:pt x="386" y="12895"/>
                    <a:pt x="0" y="15055"/>
                    <a:pt x="0" y="16906"/>
                  </a:cubicBezTo>
                  <a:cubicBezTo>
                    <a:pt x="0" y="18757"/>
                    <a:pt x="386" y="20300"/>
                    <a:pt x="4050" y="20763"/>
                  </a:cubicBezTo>
                  <a:cubicBezTo>
                    <a:pt x="7714" y="21226"/>
                    <a:pt x="14657" y="20609"/>
                    <a:pt x="21600" y="19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4164468" y="1675770"/>
              <a:ext cx="134482" cy="164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64" fill="norm" stroke="1" extrusionOk="0">
                  <a:moveTo>
                    <a:pt x="3218" y="6562"/>
                  </a:moveTo>
                  <a:cubicBezTo>
                    <a:pt x="1530" y="6289"/>
                    <a:pt x="-157" y="6015"/>
                    <a:pt x="12" y="6015"/>
                  </a:cubicBezTo>
                  <a:cubicBezTo>
                    <a:pt x="180" y="6015"/>
                    <a:pt x="2205" y="6289"/>
                    <a:pt x="4568" y="7792"/>
                  </a:cubicBezTo>
                  <a:cubicBezTo>
                    <a:pt x="6930" y="9296"/>
                    <a:pt x="9631" y="12030"/>
                    <a:pt x="11149" y="14081"/>
                  </a:cubicBezTo>
                  <a:cubicBezTo>
                    <a:pt x="12668" y="16132"/>
                    <a:pt x="13005" y="17499"/>
                    <a:pt x="12837" y="18866"/>
                  </a:cubicBezTo>
                  <a:cubicBezTo>
                    <a:pt x="12668" y="20233"/>
                    <a:pt x="11993" y="21600"/>
                    <a:pt x="11149" y="21190"/>
                  </a:cubicBezTo>
                  <a:cubicBezTo>
                    <a:pt x="10305" y="20780"/>
                    <a:pt x="9293" y="18592"/>
                    <a:pt x="9293" y="15722"/>
                  </a:cubicBezTo>
                  <a:cubicBezTo>
                    <a:pt x="9293" y="12851"/>
                    <a:pt x="10305" y="9296"/>
                    <a:pt x="12499" y="6562"/>
                  </a:cubicBezTo>
                  <a:cubicBezTo>
                    <a:pt x="14693" y="3828"/>
                    <a:pt x="18068" y="1914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4293759" y="1675770"/>
              <a:ext cx="132191" cy="16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70" fill="norm" stroke="1" extrusionOk="0">
                  <a:moveTo>
                    <a:pt x="3926" y="0"/>
                  </a:moveTo>
                  <a:cubicBezTo>
                    <a:pt x="3583" y="5815"/>
                    <a:pt x="3241" y="11631"/>
                    <a:pt x="2555" y="15508"/>
                  </a:cubicBezTo>
                  <a:cubicBezTo>
                    <a:pt x="1869" y="19385"/>
                    <a:pt x="841" y="21323"/>
                    <a:pt x="326" y="21462"/>
                  </a:cubicBezTo>
                  <a:cubicBezTo>
                    <a:pt x="-188" y="21600"/>
                    <a:pt x="-188" y="19938"/>
                    <a:pt x="1012" y="16615"/>
                  </a:cubicBezTo>
                  <a:cubicBezTo>
                    <a:pt x="2212" y="13292"/>
                    <a:pt x="4612" y="8308"/>
                    <a:pt x="6498" y="5400"/>
                  </a:cubicBezTo>
                  <a:cubicBezTo>
                    <a:pt x="8383" y="2492"/>
                    <a:pt x="9755" y="1662"/>
                    <a:pt x="11298" y="1246"/>
                  </a:cubicBezTo>
                  <a:cubicBezTo>
                    <a:pt x="12841" y="831"/>
                    <a:pt x="14555" y="831"/>
                    <a:pt x="16269" y="3738"/>
                  </a:cubicBezTo>
                  <a:cubicBezTo>
                    <a:pt x="17983" y="6646"/>
                    <a:pt x="19698" y="12462"/>
                    <a:pt x="21412" y="182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4449977" y="1541857"/>
              <a:ext cx="128373" cy="31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300" fill="norm" stroke="1" extrusionOk="0">
                  <a:moveTo>
                    <a:pt x="20794" y="474"/>
                  </a:moveTo>
                  <a:cubicBezTo>
                    <a:pt x="19080" y="184"/>
                    <a:pt x="17365" y="-106"/>
                    <a:pt x="15823" y="39"/>
                  </a:cubicBezTo>
                  <a:cubicBezTo>
                    <a:pt x="14280" y="184"/>
                    <a:pt x="12908" y="764"/>
                    <a:pt x="10508" y="2576"/>
                  </a:cubicBezTo>
                  <a:cubicBezTo>
                    <a:pt x="8108" y="4388"/>
                    <a:pt x="4680" y="7432"/>
                    <a:pt x="2451" y="10332"/>
                  </a:cubicBezTo>
                  <a:cubicBezTo>
                    <a:pt x="223" y="13231"/>
                    <a:pt x="-806" y="15985"/>
                    <a:pt x="737" y="17870"/>
                  </a:cubicBezTo>
                  <a:cubicBezTo>
                    <a:pt x="2280" y="19754"/>
                    <a:pt x="6394" y="20769"/>
                    <a:pt x="9308" y="21132"/>
                  </a:cubicBezTo>
                  <a:cubicBezTo>
                    <a:pt x="12223" y="21494"/>
                    <a:pt x="13937" y="21204"/>
                    <a:pt x="15651" y="20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4921250" y="1580520"/>
              <a:ext cx="10624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600" fill="norm" stroke="1" extrusionOk="0">
                  <a:moveTo>
                    <a:pt x="4985" y="0"/>
                  </a:moveTo>
                  <a:cubicBezTo>
                    <a:pt x="12462" y="3106"/>
                    <a:pt x="19938" y="6212"/>
                    <a:pt x="20769" y="9388"/>
                  </a:cubicBezTo>
                  <a:cubicBezTo>
                    <a:pt x="21600" y="12565"/>
                    <a:pt x="15785" y="15812"/>
                    <a:pt x="11215" y="17859"/>
                  </a:cubicBezTo>
                  <a:cubicBezTo>
                    <a:pt x="6646" y="19906"/>
                    <a:pt x="3323" y="20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4648200" y="1726570"/>
              <a:ext cx="25400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37"/>
                    <a:pt x="21600" y="9675"/>
                    <a:pt x="18000" y="13275"/>
                  </a:cubicBezTo>
                  <a:cubicBezTo>
                    <a:pt x="14400" y="16875"/>
                    <a:pt x="7200" y="19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4616450" y="1651996"/>
              <a:ext cx="217493" cy="258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465" fill="norm" stroke="1" extrusionOk="0">
                  <a:moveTo>
                    <a:pt x="6113" y="6714"/>
                  </a:moveTo>
                  <a:cubicBezTo>
                    <a:pt x="5502" y="6011"/>
                    <a:pt x="4891" y="5309"/>
                    <a:pt x="4279" y="4431"/>
                  </a:cubicBezTo>
                  <a:cubicBezTo>
                    <a:pt x="3668" y="3553"/>
                    <a:pt x="3057" y="2499"/>
                    <a:pt x="3260" y="1709"/>
                  </a:cubicBezTo>
                  <a:cubicBezTo>
                    <a:pt x="3464" y="919"/>
                    <a:pt x="4483" y="392"/>
                    <a:pt x="7132" y="128"/>
                  </a:cubicBezTo>
                  <a:cubicBezTo>
                    <a:pt x="9781" y="-135"/>
                    <a:pt x="14060" y="-135"/>
                    <a:pt x="17015" y="1533"/>
                  </a:cubicBezTo>
                  <a:cubicBezTo>
                    <a:pt x="19970" y="3202"/>
                    <a:pt x="21600" y="6538"/>
                    <a:pt x="20683" y="9611"/>
                  </a:cubicBezTo>
                  <a:cubicBezTo>
                    <a:pt x="19766" y="12685"/>
                    <a:pt x="16302" y="15494"/>
                    <a:pt x="12430" y="17426"/>
                  </a:cubicBezTo>
                  <a:cubicBezTo>
                    <a:pt x="8558" y="19358"/>
                    <a:pt x="4279" y="20411"/>
                    <a:pt x="0" y="214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4489450" y="2250627"/>
              <a:ext cx="2603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971" y="11918"/>
                    <a:pt x="11941" y="3818"/>
                    <a:pt x="15541" y="1118"/>
                  </a:cubicBezTo>
                  <a:cubicBezTo>
                    <a:pt x="19141" y="-1582"/>
                    <a:pt x="203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4464050" y="2323470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840"/>
                    <a:pt x="11520" y="10080"/>
                    <a:pt x="15120" y="6480"/>
                  </a:cubicBezTo>
                  <a:cubicBezTo>
                    <a:pt x="18720" y="2880"/>
                    <a:pt x="201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275666" y="2558420"/>
              <a:ext cx="169334" cy="207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2970" y="0"/>
                  </a:moveTo>
                  <a:cubicBezTo>
                    <a:pt x="2160" y="1944"/>
                    <a:pt x="1350" y="3888"/>
                    <a:pt x="810" y="6804"/>
                  </a:cubicBezTo>
                  <a:cubicBezTo>
                    <a:pt x="270" y="9720"/>
                    <a:pt x="0" y="13608"/>
                    <a:pt x="0" y="16092"/>
                  </a:cubicBezTo>
                  <a:cubicBezTo>
                    <a:pt x="0" y="18576"/>
                    <a:pt x="270" y="19656"/>
                    <a:pt x="1080" y="20412"/>
                  </a:cubicBezTo>
                  <a:cubicBezTo>
                    <a:pt x="1890" y="21168"/>
                    <a:pt x="3240" y="21600"/>
                    <a:pt x="5130" y="20304"/>
                  </a:cubicBezTo>
                  <a:cubicBezTo>
                    <a:pt x="7020" y="19008"/>
                    <a:pt x="9450" y="15984"/>
                    <a:pt x="11205" y="13608"/>
                  </a:cubicBezTo>
                  <a:cubicBezTo>
                    <a:pt x="12960" y="11232"/>
                    <a:pt x="14040" y="9504"/>
                    <a:pt x="14715" y="7776"/>
                  </a:cubicBezTo>
                  <a:cubicBezTo>
                    <a:pt x="15390" y="6048"/>
                    <a:pt x="15660" y="4320"/>
                    <a:pt x="15795" y="3996"/>
                  </a:cubicBezTo>
                  <a:cubicBezTo>
                    <a:pt x="15930" y="3672"/>
                    <a:pt x="15930" y="4752"/>
                    <a:pt x="15930" y="6588"/>
                  </a:cubicBezTo>
                  <a:cubicBezTo>
                    <a:pt x="15930" y="8424"/>
                    <a:pt x="15930" y="11016"/>
                    <a:pt x="16065" y="12960"/>
                  </a:cubicBezTo>
                  <a:cubicBezTo>
                    <a:pt x="16200" y="14904"/>
                    <a:pt x="16470" y="16200"/>
                    <a:pt x="17415" y="16956"/>
                  </a:cubicBezTo>
                  <a:cubicBezTo>
                    <a:pt x="18360" y="17712"/>
                    <a:pt x="19980" y="17928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489875" y="2588054"/>
              <a:ext cx="104632" cy="17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23" fill="norm" stroke="1" extrusionOk="0">
                  <a:moveTo>
                    <a:pt x="2505" y="3343"/>
                  </a:moveTo>
                  <a:cubicBezTo>
                    <a:pt x="2073" y="8486"/>
                    <a:pt x="1641" y="13629"/>
                    <a:pt x="1209" y="16843"/>
                  </a:cubicBezTo>
                  <a:cubicBezTo>
                    <a:pt x="777" y="20057"/>
                    <a:pt x="345" y="21343"/>
                    <a:pt x="129" y="21214"/>
                  </a:cubicBezTo>
                  <a:cubicBezTo>
                    <a:pt x="-87" y="21086"/>
                    <a:pt x="-87" y="19543"/>
                    <a:pt x="561" y="16714"/>
                  </a:cubicBezTo>
                  <a:cubicBezTo>
                    <a:pt x="1209" y="13886"/>
                    <a:pt x="2505" y="9772"/>
                    <a:pt x="4449" y="6814"/>
                  </a:cubicBezTo>
                  <a:cubicBezTo>
                    <a:pt x="6393" y="3857"/>
                    <a:pt x="8985" y="2057"/>
                    <a:pt x="11577" y="1029"/>
                  </a:cubicBezTo>
                  <a:cubicBezTo>
                    <a:pt x="14169" y="0"/>
                    <a:pt x="16761" y="-257"/>
                    <a:pt x="18489" y="257"/>
                  </a:cubicBezTo>
                  <a:cubicBezTo>
                    <a:pt x="20217" y="772"/>
                    <a:pt x="21081" y="2057"/>
                    <a:pt x="21297" y="5143"/>
                  </a:cubicBezTo>
                  <a:cubicBezTo>
                    <a:pt x="21513" y="8229"/>
                    <a:pt x="21081" y="13114"/>
                    <a:pt x="20649" y="18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670652" y="2431420"/>
              <a:ext cx="98198" cy="324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35" fill="norm" stroke="1" extrusionOk="0">
                  <a:moveTo>
                    <a:pt x="10291" y="0"/>
                  </a:moveTo>
                  <a:cubicBezTo>
                    <a:pt x="9832" y="4348"/>
                    <a:pt x="9372" y="8696"/>
                    <a:pt x="8453" y="12062"/>
                  </a:cubicBezTo>
                  <a:cubicBezTo>
                    <a:pt x="7534" y="15429"/>
                    <a:pt x="6155" y="17813"/>
                    <a:pt x="4776" y="19356"/>
                  </a:cubicBezTo>
                  <a:cubicBezTo>
                    <a:pt x="3398" y="20899"/>
                    <a:pt x="2019" y="21600"/>
                    <a:pt x="1100" y="21530"/>
                  </a:cubicBezTo>
                  <a:cubicBezTo>
                    <a:pt x="181" y="21460"/>
                    <a:pt x="-279" y="20618"/>
                    <a:pt x="181" y="18795"/>
                  </a:cubicBezTo>
                  <a:cubicBezTo>
                    <a:pt x="640" y="16971"/>
                    <a:pt x="2019" y="14166"/>
                    <a:pt x="3398" y="12273"/>
                  </a:cubicBezTo>
                  <a:cubicBezTo>
                    <a:pt x="4776" y="10379"/>
                    <a:pt x="6155" y="9397"/>
                    <a:pt x="7764" y="8696"/>
                  </a:cubicBezTo>
                  <a:cubicBezTo>
                    <a:pt x="9372" y="7995"/>
                    <a:pt x="11210" y="7574"/>
                    <a:pt x="13049" y="7644"/>
                  </a:cubicBezTo>
                  <a:cubicBezTo>
                    <a:pt x="14887" y="7714"/>
                    <a:pt x="16725" y="8275"/>
                    <a:pt x="17874" y="9327"/>
                  </a:cubicBezTo>
                  <a:cubicBezTo>
                    <a:pt x="19023" y="10379"/>
                    <a:pt x="19483" y="11922"/>
                    <a:pt x="18334" y="13255"/>
                  </a:cubicBezTo>
                  <a:cubicBezTo>
                    <a:pt x="17185" y="14587"/>
                    <a:pt x="14427" y="15709"/>
                    <a:pt x="11900" y="16410"/>
                  </a:cubicBezTo>
                  <a:cubicBezTo>
                    <a:pt x="9372" y="17112"/>
                    <a:pt x="7074" y="17392"/>
                    <a:pt x="6615" y="17883"/>
                  </a:cubicBezTo>
                  <a:cubicBezTo>
                    <a:pt x="6155" y="18374"/>
                    <a:pt x="7534" y="19075"/>
                    <a:pt x="10291" y="19636"/>
                  </a:cubicBezTo>
                  <a:cubicBezTo>
                    <a:pt x="13049" y="20197"/>
                    <a:pt x="17185" y="20618"/>
                    <a:pt x="21321" y="2103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820120" y="2562889"/>
              <a:ext cx="94780" cy="166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00" fill="norm" stroke="1" extrusionOk="0">
                  <a:moveTo>
                    <a:pt x="4213" y="4290"/>
                  </a:moveTo>
                  <a:cubicBezTo>
                    <a:pt x="3253" y="8880"/>
                    <a:pt x="2293" y="13470"/>
                    <a:pt x="1573" y="16575"/>
                  </a:cubicBezTo>
                  <a:cubicBezTo>
                    <a:pt x="853" y="19680"/>
                    <a:pt x="373" y="21300"/>
                    <a:pt x="133" y="21300"/>
                  </a:cubicBezTo>
                  <a:cubicBezTo>
                    <a:pt x="-107" y="21300"/>
                    <a:pt x="-107" y="19680"/>
                    <a:pt x="853" y="16710"/>
                  </a:cubicBezTo>
                  <a:cubicBezTo>
                    <a:pt x="1813" y="13740"/>
                    <a:pt x="3733" y="9420"/>
                    <a:pt x="5413" y="6450"/>
                  </a:cubicBezTo>
                  <a:cubicBezTo>
                    <a:pt x="7093" y="3480"/>
                    <a:pt x="8533" y="1860"/>
                    <a:pt x="10453" y="915"/>
                  </a:cubicBezTo>
                  <a:cubicBezTo>
                    <a:pt x="12373" y="-30"/>
                    <a:pt x="14773" y="-300"/>
                    <a:pt x="16453" y="375"/>
                  </a:cubicBezTo>
                  <a:cubicBezTo>
                    <a:pt x="18133" y="1050"/>
                    <a:pt x="19093" y="2670"/>
                    <a:pt x="19813" y="6315"/>
                  </a:cubicBezTo>
                  <a:cubicBezTo>
                    <a:pt x="20533" y="9960"/>
                    <a:pt x="21013" y="15630"/>
                    <a:pt x="21493" y="213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966341" y="2621920"/>
              <a:ext cx="87192" cy="13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981" fill="norm" stroke="1" extrusionOk="0">
                  <a:moveTo>
                    <a:pt x="4473" y="2025"/>
                  </a:moveTo>
                  <a:cubicBezTo>
                    <a:pt x="2930" y="5737"/>
                    <a:pt x="1387" y="9450"/>
                    <a:pt x="615" y="12150"/>
                  </a:cubicBezTo>
                  <a:cubicBezTo>
                    <a:pt x="-156" y="14850"/>
                    <a:pt x="-156" y="16538"/>
                    <a:pt x="358" y="18225"/>
                  </a:cubicBezTo>
                  <a:cubicBezTo>
                    <a:pt x="873" y="19912"/>
                    <a:pt x="1901" y="21600"/>
                    <a:pt x="5501" y="20756"/>
                  </a:cubicBezTo>
                  <a:cubicBezTo>
                    <a:pt x="9101" y="19912"/>
                    <a:pt x="15273" y="16538"/>
                    <a:pt x="18358" y="13669"/>
                  </a:cubicBezTo>
                  <a:cubicBezTo>
                    <a:pt x="21444" y="10800"/>
                    <a:pt x="21444" y="8437"/>
                    <a:pt x="20930" y="6412"/>
                  </a:cubicBezTo>
                  <a:cubicBezTo>
                    <a:pt x="20415" y="4387"/>
                    <a:pt x="19387" y="2700"/>
                    <a:pt x="17587" y="1687"/>
                  </a:cubicBezTo>
                  <a:cubicBezTo>
                    <a:pt x="15787" y="675"/>
                    <a:pt x="13215" y="337"/>
                    <a:pt x="1064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5093205" y="2596520"/>
              <a:ext cx="177295" cy="12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252" fill="norm" stroke="1" extrusionOk="0">
                  <a:moveTo>
                    <a:pt x="710" y="2090"/>
                  </a:moveTo>
                  <a:cubicBezTo>
                    <a:pt x="453" y="5923"/>
                    <a:pt x="196" y="9755"/>
                    <a:pt x="68" y="12890"/>
                  </a:cubicBezTo>
                  <a:cubicBezTo>
                    <a:pt x="-61" y="16026"/>
                    <a:pt x="-61" y="18465"/>
                    <a:pt x="582" y="19858"/>
                  </a:cubicBezTo>
                  <a:cubicBezTo>
                    <a:pt x="1225" y="21252"/>
                    <a:pt x="2510" y="21600"/>
                    <a:pt x="3539" y="20903"/>
                  </a:cubicBezTo>
                  <a:cubicBezTo>
                    <a:pt x="4568" y="20206"/>
                    <a:pt x="5339" y="18465"/>
                    <a:pt x="5853" y="16723"/>
                  </a:cubicBezTo>
                  <a:cubicBezTo>
                    <a:pt x="6368" y="14981"/>
                    <a:pt x="6625" y="13239"/>
                    <a:pt x="7010" y="13239"/>
                  </a:cubicBezTo>
                  <a:cubicBezTo>
                    <a:pt x="7396" y="13239"/>
                    <a:pt x="7910" y="14981"/>
                    <a:pt x="8682" y="16374"/>
                  </a:cubicBezTo>
                  <a:cubicBezTo>
                    <a:pt x="9453" y="17768"/>
                    <a:pt x="10482" y="18813"/>
                    <a:pt x="12282" y="18813"/>
                  </a:cubicBezTo>
                  <a:cubicBezTo>
                    <a:pt x="14082" y="18813"/>
                    <a:pt x="16653" y="17768"/>
                    <a:pt x="18325" y="14458"/>
                  </a:cubicBezTo>
                  <a:cubicBezTo>
                    <a:pt x="19996" y="11148"/>
                    <a:pt x="20768" y="5574"/>
                    <a:pt x="2153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5302891" y="2567858"/>
              <a:ext cx="157468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76" fill="norm" stroke="1" extrusionOk="0">
                  <a:moveTo>
                    <a:pt x="1641" y="8516"/>
                  </a:moveTo>
                  <a:cubicBezTo>
                    <a:pt x="1065" y="11216"/>
                    <a:pt x="489" y="13916"/>
                    <a:pt x="201" y="15941"/>
                  </a:cubicBezTo>
                  <a:cubicBezTo>
                    <a:pt x="-87" y="17966"/>
                    <a:pt x="-87" y="19316"/>
                    <a:pt x="345" y="19181"/>
                  </a:cubicBezTo>
                  <a:cubicBezTo>
                    <a:pt x="777" y="19046"/>
                    <a:pt x="1641" y="17426"/>
                    <a:pt x="2937" y="14456"/>
                  </a:cubicBezTo>
                  <a:cubicBezTo>
                    <a:pt x="4233" y="11486"/>
                    <a:pt x="5961" y="7166"/>
                    <a:pt x="8697" y="4331"/>
                  </a:cubicBezTo>
                  <a:cubicBezTo>
                    <a:pt x="11433" y="1496"/>
                    <a:pt x="15177" y="146"/>
                    <a:pt x="17481" y="11"/>
                  </a:cubicBezTo>
                  <a:cubicBezTo>
                    <a:pt x="19785" y="-124"/>
                    <a:pt x="20649" y="956"/>
                    <a:pt x="21081" y="3791"/>
                  </a:cubicBezTo>
                  <a:cubicBezTo>
                    <a:pt x="21513" y="6626"/>
                    <a:pt x="21513" y="11216"/>
                    <a:pt x="21225" y="14456"/>
                  </a:cubicBezTo>
                  <a:cubicBezTo>
                    <a:pt x="20937" y="17696"/>
                    <a:pt x="20361" y="19586"/>
                    <a:pt x="19785" y="21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7138408" y="1516567"/>
              <a:ext cx="240293" cy="39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83" fill="norm" stroke="1" extrusionOk="0">
                  <a:moveTo>
                    <a:pt x="14121" y="5884"/>
                  </a:moveTo>
                  <a:cubicBezTo>
                    <a:pt x="13552" y="4850"/>
                    <a:pt x="12984" y="3816"/>
                    <a:pt x="12226" y="3357"/>
                  </a:cubicBezTo>
                  <a:cubicBezTo>
                    <a:pt x="11468" y="2897"/>
                    <a:pt x="10521" y="3012"/>
                    <a:pt x="8910" y="4218"/>
                  </a:cubicBezTo>
                  <a:cubicBezTo>
                    <a:pt x="7299" y="5425"/>
                    <a:pt x="5026" y="7723"/>
                    <a:pt x="3415" y="10135"/>
                  </a:cubicBezTo>
                  <a:cubicBezTo>
                    <a:pt x="1805" y="12548"/>
                    <a:pt x="857" y="15076"/>
                    <a:pt x="384" y="16742"/>
                  </a:cubicBezTo>
                  <a:cubicBezTo>
                    <a:pt x="-90" y="18408"/>
                    <a:pt x="-90" y="19212"/>
                    <a:pt x="194" y="19844"/>
                  </a:cubicBezTo>
                  <a:cubicBezTo>
                    <a:pt x="478" y="20476"/>
                    <a:pt x="1047" y="20935"/>
                    <a:pt x="1994" y="21165"/>
                  </a:cubicBezTo>
                  <a:cubicBezTo>
                    <a:pt x="2942" y="21395"/>
                    <a:pt x="4268" y="21395"/>
                    <a:pt x="6826" y="20189"/>
                  </a:cubicBezTo>
                  <a:cubicBezTo>
                    <a:pt x="9384" y="18982"/>
                    <a:pt x="13173" y="16569"/>
                    <a:pt x="15731" y="13410"/>
                  </a:cubicBezTo>
                  <a:cubicBezTo>
                    <a:pt x="18289" y="10250"/>
                    <a:pt x="19615" y="6344"/>
                    <a:pt x="19805" y="3874"/>
                  </a:cubicBezTo>
                  <a:cubicBezTo>
                    <a:pt x="19994" y="1404"/>
                    <a:pt x="19047" y="369"/>
                    <a:pt x="17152" y="82"/>
                  </a:cubicBezTo>
                  <a:cubicBezTo>
                    <a:pt x="15257" y="-205"/>
                    <a:pt x="12415" y="255"/>
                    <a:pt x="10236" y="1576"/>
                  </a:cubicBezTo>
                  <a:cubicBezTo>
                    <a:pt x="8057" y="2897"/>
                    <a:pt x="6542" y="5080"/>
                    <a:pt x="6163" y="7263"/>
                  </a:cubicBezTo>
                  <a:cubicBezTo>
                    <a:pt x="5784" y="9446"/>
                    <a:pt x="6542" y="11629"/>
                    <a:pt x="8247" y="13640"/>
                  </a:cubicBezTo>
                  <a:cubicBezTo>
                    <a:pt x="9952" y="15650"/>
                    <a:pt x="12605" y="17489"/>
                    <a:pt x="14973" y="18350"/>
                  </a:cubicBezTo>
                  <a:cubicBezTo>
                    <a:pt x="17342" y="19212"/>
                    <a:pt x="19426" y="19097"/>
                    <a:pt x="21510" y="18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7454899" y="1504320"/>
              <a:ext cx="5401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0" y="0"/>
                  </a:moveTo>
                  <a:cubicBezTo>
                    <a:pt x="1662" y="1418"/>
                    <a:pt x="3323" y="2836"/>
                    <a:pt x="8308" y="4855"/>
                  </a:cubicBezTo>
                  <a:cubicBezTo>
                    <a:pt x="13292" y="6873"/>
                    <a:pt x="21600" y="9491"/>
                    <a:pt x="21185" y="12382"/>
                  </a:cubicBezTo>
                  <a:cubicBezTo>
                    <a:pt x="20769" y="15273"/>
                    <a:pt x="11631" y="18436"/>
                    <a:pt x="24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6980226" y="1509453"/>
              <a:ext cx="188924" cy="43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556" fill="norm" stroke="1" extrusionOk="0">
                  <a:moveTo>
                    <a:pt x="20956" y="2552"/>
                  </a:moveTo>
                  <a:cubicBezTo>
                    <a:pt x="20017" y="1825"/>
                    <a:pt x="19078" y="1098"/>
                    <a:pt x="18021" y="631"/>
                  </a:cubicBezTo>
                  <a:cubicBezTo>
                    <a:pt x="16965" y="164"/>
                    <a:pt x="15791" y="-44"/>
                    <a:pt x="14617" y="8"/>
                  </a:cubicBezTo>
                  <a:cubicBezTo>
                    <a:pt x="13443" y="60"/>
                    <a:pt x="12269" y="371"/>
                    <a:pt x="9804" y="2085"/>
                  </a:cubicBezTo>
                  <a:cubicBezTo>
                    <a:pt x="7339" y="3798"/>
                    <a:pt x="3582" y="6914"/>
                    <a:pt x="1586" y="9769"/>
                  </a:cubicBezTo>
                  <a:cubicBezTo>
                    <a:pt x="-409" y="12625"/>
                    <a:pt x="-644" y="15221"/>
                    <a:pt x="1586" y="17143"/>
                  </a:cubicBezTo>
                  <a:cubicBezTo>
                    <a:pt x="3817" y="19064"/>
                    <a:pt x="8513" y="20310"/>
                    <a:pt x="13208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7945966" y="1588026"/>
              <a:ext cx="172767" cy="566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56" fill="norm" stroke="1" extrusionOk="0">
                  <a:moveTo>
                    <a:pt x="2863" y="6243"/>
                  </a:moveTo>
                  <a:cubicBezTo>
                    <a:pt x="2863" y="8499"/>
                    <a:pt x="2863" y="10756"/>
                    <a:pt x="2733" y="13174"/>
                  </a:cubicBezTo>
                  <a:cubicBezTo>
                    <a:pt x="2602" y="15592"/>
                    <a:pt x="2342" y="18171"/>
                    <a:pt x="1952" y="19662"/>
                  </a:cubicBezTo>
                  <a:cubicBezTo>
                    <a:pt x="1561" y="21153"/>
                    <a:pt x="1041" y="21556"/>
                    <a:pt x="651" y="21556"/>
                  </a:cubicBezTo>
                  <a:cubicBezTo>
                    <a:pt x="260" y="21556"/>
                    <a:pt x="0" y="21153"/>
                    <a:pt x="0" y="19581"/>
                  </a:cubicBezTo>
                  <a:cubicBezTo>
                    <a:pt x="0" y="18010"/>
                    <a:pt x="260" y="15269"/>
                    <a:pt x="1041" y="12610"/>
                  </a:cubicBezTo>
                  <a:cubicBezTo>
                    <a:pt x="1822" y="9950"/>
                    <a:pt x="3123" y="7371"/>
                    <a:pt x="4554" y="5356"/>
                  </a:cubicBezTo>
                  <a:cubicBezTo>
                    <a:pt x="5986" y="3341"/>
                    <a:pt x="7547" y="1890"/>
                    <a:pt x="8978" y="1084"/>
                  </a:cubicBezTo>
                  <a:cubicBezTo>
                    <a:pt x="10410" y="278"/>
                    <a:pt x="11711" y="117"/>
                    <a:pt x="13012" y="37"/>
                  </a:cubicBezTo>
                  <a:cubicBezTo>
                    <a:pt x="14313" y="-44"/>
                    <a:pt x="15614" y="-44"/>
                    <a:pt x="17176" y="601"/>
                  </a:cubicBezTo>
                  <a:cubicBezTo>
                    <a:pt x="18737" y="1246"/>
                    <a:pt x="20559" y="2535"/>
                    <a:pt x="21080" y="3825"/>
                  </a:cubicBezTo>
                  <a:cubicBezTo>
                    <a:pt x="21600" y="5114"/>
                    <a:pt x="20819" y="6404"/>
                    <a:pt x="19388" y="7331"/>
                  </a:cubicBezTo>
                  <a:cubicBezTo>
                    <a:pt x="17957" y="8257"/>
                    <a:pt x="15875" y="8822"/>
                    <a:pt x="13272" y="8902"/>
                  </a:cubicBezTo>
                  <a:cubicBezTo>
                    <a:pt x="10670" y="8983"/>
                    <a:pt x="7547" y="8580"/>
                    <a:pt x="4424" y="8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7966428" y="1391748"/>
              <a:ext cx="129822" cy="127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11" fill="norm" stroke="1" extrusionOk="0">
                  <a:moveTo>
                    <a:pt x="7781" y="7147"/>
                  </a:moveTo>
                  <a:cubicBezTo>
                    <a:pt x="6039" y="10688"/>
                    <a:pt x="4297" y="14229"/>
                    <a:pt x="2903" y="16885"/>
                  </a:cubicBezTo>
                  <a:cubicBezTo>
                    <a:pt x="1510" y="19541"/>
                    <a:pt x="465" y="21311"/>
                    <a:pt x="116" y="21311"/>
                  </a:cubicBezTo>
                  <a:cubicBezTo>
                    <a:pt x="-232" y="21311"/>
                    <a:pt x="116" y="19541"/>
                    <a:pt x="2381" y="16000"/>
                  </a:cubicBezTo>
                  <a:cubicBezTo>
                    <a:pt x="4645" y="12459"/>
                    <a:pt x="8826" y="7147"/>
                    <a:pt x="11787" y="3960"/>
                  </a:cubicBezTo>
                  <a:cubicBezTo>
                    <a:pt x="14749" y="773"/>
                    <a:pt x="16491" y="-289"/>
                    <a:pt x="17536" y="65"/>
                  </a:cubicBezTo>
                  <a:cubicBezTo>
                    <a:pt x="18581" y="419"/>
                    <a:pt x="18929" y="2190"/>
                    <a:pt x="19452" y="5554"/>
                  </a:cubicBezTo>
                  <a:cubicBezTo>
                    <a:pt x="19974" y="8918"/>
                    <a:pt x="20671" y="13875"/>
                    <a:pt x="21368" y="188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8337549" y="1331151"/>
              <a:ext cx="140765" cy="363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452" fill="norm" stroke="1" extrusionOk="0">
                  <a:moveTo>
                    <a:pt x="0" y="4971"/>
                  </a:moveTo>
                  <a:cubicBezTo>
                    <a:pt x="0" y="3598"/>
                    <a:pt x="0" y="2224"/>
                    <a:pt x="794" y="1288"/>
                  </a:cubicBezTo>
                  <a:cubicBezTo>
                    <a:pt x="1588" y="351"/>
                    <a:pt x="3176" y="-148"/>
                    <a:pt x="6353" y="39"/>
                  </a:cubicBezTo>
                  <a:cubicBezTo>
                    <a:pt x="9529" y="227"/>
                    <a:pt x="14294" y="1101"/>
                    <a:pt x="17312" y="2661"/>
                  </a:cubicBezTo>
                  <a:cubicBezTo>
                    <a:pt x="20329" y="4222"/>
                    <a:pt x="21600" y="6469"/>
                    <a:pt x="20965" y="8779"/>
                  </a:cubicBezTo>
                  <a:cubicBezTo>
                    <a:pt x="20329" y="11089"/>
                    <a:pt x="17788" y="13461"/>
                    <a:pt x="15088" y="15584"/>
                  </a:cubicBezTo>
                  <a:cubicBezTo>
                    <a:pt x="12388" y="17706"/>
                    <a:pt x="9529" y="19579"/>
                    <a:pt x="6671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8407399" y="189167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441950" y="3256920"/>
              <a:ext cx="101600" cy="509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180"/>
                    <a:pt x="4500" y="359"/>
                    <a:pt x="5175" y="606"/>
                  </a:cubicBezTo>
                  <a:cubicBezTo>
                    <a:pt x="5850" y="853"/>
                    <a:pt x="4950" y="1167"/>
                    <a:pt x="4500" y="1508"/>
                  </a:cubicBezTo>
                  <a:cubicBezTo>
                    <a:pt x="4050" y="1849"/>
                    <a:pt x="4050" y="2217"/>
                    <a:pt x="4275" y="2559"/>
                  </a:cubicBezTo>
                  <a:cubicBezTo>
                    <a:pt x="4500" y="2900"/>
                    <a:pt x="4950" y="3214"/>
                    <a:pt x="5400" y="3555"/>
                  </a:cubicBezTo>
                  <a:cubicBezTo>
                    <a:pt x="5850" y="3896"/>
                    <a:pt x="6300" y="4264"/>
                    <a:pt x="6975" y="4597"/>
                  </a:cubicBezTo>
                  <a:cubicBezTo>
                    <a:pt x="7650" y="4929"/>
                    <a:pt x="8550" y="5225"/>
                    <a:pt x="9450" y="5539"/>
                  </a:cubicBezTo>
                  <a:cubicBezTo>
                    <a:pt x="10350" y="5853"/>
                    <a:pt x="11250" y="6186"/>
                    <a:pt x="11925" y="6522"/>
                  </a:cubicBezTo>
                  <a:cubicBezTo>
                    <a:pt x="12600" y="6859"/>
                    <a:pt x="13050" y="7200"/>
                    <a:pt x="13725" y="7564"/>
                  </a:cubicBezTo>
                  <a:cubicBezTo>
                    <a:pt x="14400" y="7927"/>
                    <a:pt x="15300" y="8313"/>
                    <a:pt x="16200" y="8695"/>
                  </a:cubicBezTo>
                  <a:cubicBezTo>
                    <a:pt x="17100" y="9076"/>
                    <a:pt x="18000" y="9453"/>
                    <a:pt x="18675" y="9777"/>
                  </a:cubicBezTo>
                  <a:cubicBezTo>
                    <a:pt x="19350" y="10100"/>
                    <a:pt x="19800" y="10369"/>
                    <a:pt x="20250" y="10643"/>
                  </a:cubicBezTo>
                  <a:cubicBezTo>
                    <a:pt x="20700" y="10917"/>
                    <a:pt x="21150" y="11195"/>
                    <a:pt x="21375" y="11478"/>
                  </a:cubicBezTo>
                  <a:cubicBezTo>
                    <a:pt x="21600" y="11761"/>
                    <a:pt x="21600" y="12048"/>
                    <a:pt x="21600" y="12331"/>
                  </a:cubicBezTo>
                  <a:cubicBezTo>
                    <a:pt x="21600" y="12613"/>
                    <a:pt x="21600" y="12892"/>
                    <a:pt x="21375" y="13175"/>
                  </a:cubicBezTo>
                  <a:cubicBezTo>
                    <a:pt x="21150" y="13457"/>
                    <a:pt x="20700" y="13745"/>
                    <a:pt x="20250" y="14032"/>
                  </a:cubicBezTo>
                  <a:cubicBezTo>
                    <a:pt x="19800" y="14319"/>
                    <a:pt x="19350" y="14606"/>
                    <a:pt x="18675" y="14889"/>
                  </a:cubicBezTo>
                  <a:cubicBezTo>
                    <a:pt x="18000" y="15172"/>
                    <a:pt x="17100" y="15450"/>
                    <a:pt x="16425" y="15729"/>
                  </a:cubicBezTo>
                  <a:cubicBezTo>
                    <a:pt x="15750" y="16007"/>
                    <a:pt x="15300" y="16285"/>
                    <a:pt x="14400" y="16622"/>
                  </a:cubicBezTo>
                  <a:cubicBezTo>
                    <a:pt x="13500" y="16959"/>
                    <a:pt x="12150" y="17354"/>
                    <a:pt x="11025" y="17735"/>
                  </a:cubicBezTo>
                  <a:cubicBezTo>
                    <a:pt x="9900" y="18117"/>
                    <a:pt x="9000" y="18485"/>
                    <a:pt x="8100" y="18884"/>
                  </a:cubicBezTo>
                  <a:cubicBezTo>
                    <a:pt x="7200" y="19284"/>
                    <a:pt x="6300" y="19715"/>
                    <a:pt x="5850" y="20123"/>
                  </a:cubicBezTo>
                  <a:cubicBezTo>
                    <a:pt x="5400" y="20532"/>
                    <a:pt x="5400" y="20918"/>
                    <a:pt x="5400" y="21160"/>
                  </a:cubicBezTo>
                  <a:cubicBezTo>
                    <a:pt x="5400" y="21402"/>
                    <a:pt x="5400" y="21501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10167" y="3364870"/>
              <a:ext cx="27933" cy="47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0" h="21555" fill="norm" stroke="1" extrusionOk="0">
                  <a:moveTo>
                    <a:pt x="20360" y="0"/>
                  </a:moveTo>
                  <a:cubicBezTo>
                    <a:pt x="12646" y="1051"/>
                    <a:pt x="4931" y="2103"/>
                    <a:pt x="1846" y="4349"/>
                  </a:cubicBezTo>
                  <a:cubicBezTo>
                    <a:pt x="-1240" y="6595"/>
                    <a:pt x="303" y="10035"/>
                    <a:pt x="1074" y="12950"/>
                  </a:cubicBezTo>
                  <a:cubicBezTo>
                    <a:pt x="1846" y="15865"/>
                    <a:pt x="1846" y="18255"/>
                    <a:pt x="1846" y="19688"/>
                  </a:cubicBezTo>
                  <a:cubicBezTo>
                    <a:pt x="1846" y="21122"/>
                    <a:pt x="1846" y="21600"/>
                    <a:pt x="2617" y="21552"/>
                  </a:cubicBezTo>
                  <a:cubicBezTo>
                    <a:pt x="3389" y="21504"/>
                    <a:pt x="4931" y="20931"/>
                    <a:pt x="6474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0" y="3282320"/>
              <a:ext cx="260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2371" y="14589"/>
                  </a:cubicBezTo>
                  <a:cubicBezTo>
                    <a:pt x="4741" y="11368"/>
                    <a:pt x="9483" y="6821"/>
                    <a:pt x="13083" y="4168"/>
                  </a:cubicBezTo>
                  <a:cubicBezTo>
                    <a:pt x="16683" y="1516"/>
                    <a:pt x="19141" y="7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19050" y="3523620"/>
              <a:ext cx="1714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190500" y="3568070"/>
              <a:ext cx="120650" cy="201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1350"/>
                  </a:moveTo>
                  <a:cubicBezTo>
                    <a:pt x="1895" y="675"/>
                    <a:pt x="3789" y="0"/>
                    <a:pt x="5684" y="225"/>
                  </a:cubicBezTo>
                  <a:cubicBezTo>
                    <a:pt x="7579" y="450"/>
                    <a:pt x="9474" y="1575"/>
                    <a:pt x="11368" y="4837"/>
                  </a:cubicBezTo>
                  <a:cubicBezTo>
                    <a:pt x="13263" y="8100"/>
                    <a:pt x="15158" y="13500"/>
                    <a:pt x="15537" y="16650"/>
                  </a:cubicBezTo>
                  <a:cubicBezTo>
                    <a:pt x="15916" y="19800"/>
                    <a:pt x="14779" y="20700"/>
                    <a:pt x="13263" y="21150"/>
                  </a:cubicBezTo>
                  <a:cubicBezTo>
                    <a:pt x="11747" y="21600"/>
                    <a:pt x="9853" y="21600"/>
                    <a:pt x="8337" y="19800"/>
                  </a:cubicBezTo>
                  <a:cubicBezTo>
                    <a:pt x="6821" y="18000"/>
                    <a:pt x="5684" y="14400"/>
                    <a:pt x="7958" y="10800"/>
                  </a:cubicBezTo>
                  <a:cubicBezTo>
                    <a:pt x="10232" y="7200"/>
                    <a:pt x="1591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342900" y="3528362"/>
              <a:ext cx="101600" cy="188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0" y="9438"/>
                  </a:moveTo>
                  <a:cubicBezTo>
                    <a:pt x="4050" y="8488"/>
                    <a:pt x="8100" y="7539"/>
                    <a:pt x="11025" y="6590"/>
                  </a:cubicBezTo>
                  <a:cubicBezTo>
                    <a:pt x="13950" y="5640"/>
                    <a:pt x="15750" y="4691"/>
                    <a:pt x="17100" y="3504"/>
                  </a:cubicBezTo>
                  <a:cubicBezTo>
                    <a:pt x="18450" y="2317"/>
                    <a:pt x="19350" y="893"/>
                    <a:pt x="18450" y="299"/>
                  </a:cubicBezTo>
                  <a:cubicBezTo>
                    <a:pt x="17550" y="-294"/>
                    <a:pt x="14850" y="-57"/>
                    <a:pt x="11475" y="1486"/>
                  </a:cubicBezTo>
                  <a:cubicBezTo>
                    <a:pt x="8100" y="3029"/>
                    <a:pt x="4050" y="5877"/>
                    <a:pt x="2250" y="9082"/>
                  </a:cubicBezTo>
                  <a:cubicBezTo>
                    <a:pt x="450" y="12286"/>
                    <a:pt x="900" y="15847"/>
                    <a:pt x="3375" y="17983"/>
                  </a:cubicBezTo>
                  <a:cubicBezTo>
                    <a:pt x="5850" y="20119"/>
                    <a:pt x="10350" y="20831"/>
                    <a:pt x="13725" y="21069"/>
                  </a:cubicBezTo>
                  <a:cubicBezTo>
                    <a:pt x="17100" y="21306"/>
                    <a:pt x="19350" y="21069"/>
                    <a:pt x="21600" y="20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474205" y="3534638"/>
              <a:ext cx="338595" cy="373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162" fill="norm" stroke="1" extrusionOk="0">
                  <a:moveTo>
                    <a:pt x="8179" y="455"/>
                  </a:moveTo>
                  <a:cubicBezTo>
                    <a:pt x="6703" y="95"/>
                    <a:pt x="5227" y="-265"/>
                    <a:pt x="3886" y="275"/>
                  </a:cubicBezTo>
                  <a:cubicBezTo>
                    <a:pt x="2544" y="815"/>
                    <a:pt x="1337" y="2255"/>
                    <a:pt x="666" y="3815"/>
                  </a:cubicBezTo>
                  <a:cubicBezTo>
                    <a:pt x="-5" y="5375"/>
                    <a:pt x="-139" y="7055"/>
                    <a:pt x="129" y="7955"/>
                  </a:cubicBezTo>
                  <a:cubicBezTo>
                    <a:pt x="398" y="8855"/>
                    <a:pt x="1068" y="8975"/>
                    <a:pt x="1941" y="8615"/>
                  </a:cubicBezTo>
                  <a:cubicBezTo>
                    <a:pt x="2813" y="8255"/>
                    <a:pt x="3886" y="7415"/>
                    <a:pt x="4825" y="6335"/>
                  </a:cubicBezTo>
                  <a:cubicBezTo>
                    <a:pt x="5764" y="5255"/>
                    <a:pt x="6569" y="3935"/>
                    <a:pt x="7106" y="2975"/>
                  </a:cubicBezTo>
                  <a:cubicBezTo>
                    <a:pt x="7642" y="2015"/>
                    <a:pt x="7911" y="1415"/>
                    <a:pt x="7844" y="1475"/>
                  </a:cubicBezTo>
                  <a:cubicBezTo>
                    <a:pt x="7777" y="1535"/>
                    <a:pt x="7374" y="2255"/>
                    <a:pt x="6837" y="4115"/>
                  </a:cubicBezTo>
                  <a:cubicBezTo>
                    <a:pt x="6301" y="5975"/>
                    <a:pt x="5630" y="8975"/>
                    <a:pt x="5026" y="11675"/>
                  </a:cubicBezTo>
                  <a:cubicBezTo>
                    <a:pt x="4422" y="14375"/>
                    <a:pt x="3886" y="16775"/>
                    <a:pt x="3618" y="18395"/>
                  </a:cubicBezTo>
                  <a:cubicBezTo>
                    <a:pt x="3349" y="20015"/>
                    <a:pt x="3349" y="20855"/>
                    <a:pt x="3618" y="21095"/>
                  </a:cubicBezTo>
                  <a:cubicBezTo>
                    <a:pt x="3886" y="21335"/>
                    <a:pt x="4422" y="20975"/>
                    <a:pt x="5362" y="19175"/>
                  </a:cubicBezTo>
                  <a:cubicBezTo>
                    <a:pt x="6301" y="17375"/>
                    <a:pt x="7642" y="14135"/>
                    <a:pt x="8716" y="11255"/>
                  </a:cubicBezTo>
                  <a:cubicBezTo>
                    <a:pt x="9789" y="8375"/>
                    <a:pt x="10594" y="5855"/>
                    <a:pt x="11198" y="4175"/>
                  </a:cubicBezTo>
                  <a:cubicBezTo>
                    <a:pt x="11801" y="2495"/>
                    <a:pt x="12204" y="1655"/>
                    <a:pt x="12204" y="1715"/>
                  </a:cubicBezTo>
                  <a:cubicBezTo>
                    <a:pt x="12204" y="1775"/>
                    <a:pt x="11801" y="2735"/>
                    <a:pt x="11533" y="3875"/>
                  </a:cubicBezTo>
                  <a:cubicBezTo>
                    <a:pt x="11265" y="5015"/>
                    <a:pt x="11131" y="6335"/>
                    <a:pt x="11063" y="7415"/>
                  </a:cubicBezTo>
                  <a:cubicBezTo>
                    <a:pt x="10996" y="8495"/>
                    <a:pt x="10996" y="9335"/>
                    <a:pt x="11332" y="9875"/>
                  </a:cubicBezTo>
                  <a:cubicBezTo>
                    <a:pt x="11667" y="10415"/>
                    <a:pt x="12338" y="10655"/>
                    <a:pt x="12942" y="10535"/>
                  </a:cubicBezTo>
                  <a:cubicBezTo>
                    <a:pt x="13545" y="10415"/>
                    <a:pt x="14082" y="9935"/>
                    <a:pt x="14954" y="8735"/>
                  </a:cubicBezTo>
                  <a:cubicBezTo>
                    <a:pt x="15826" y="7535"/>
                    <a:pt x="17034" y="5615"/>
                    <a:pt x="17839" y="4355"/>
                  </a:cubicBezTo>
                  <a:cubicBezTo>
                    <a:pt x="18644" y="3095"/>
                    <a:pt x="19046" y="2495"/>
                    <a:pt x="19113" y="2555"/>
                  </a:cubicBezTo>
                  <a:cubicBezTo>
                    <a:pt x="19180" y="2615"/>
                    <a:pt x="18912" y="3335"/>
                    <a:pt x="18845" y="4475"/>
                  </a:cubicBezTo>
                  <a:cubicBezTo>
                    <a:pt x="18778" y="5615"/>
                    <a:pt x="18912" y="7175"/>
                    <a:pt x="19381" y="8195"/>
                  </a:cubicBezTo>
                  <a:cubicBezTo>
                    <a:pt x="19851" y="9215"/>
                    <a:pt x="20656" y="9695"/>
                    <a:pt x="21461" y="10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843183" y="3547497"/>
              <a:ext cx="172817" cy="178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59" fill="norm" stroke="1" extrusionOk="0">
                  <a:moveTo>
                    <a:pt x="4072" y="6208"/>
                  </a:moveTo>
                  <a:cubicBezTo>
                    <a:pt x="5373" y="6711"/>
                    <a:pt x="6675" y="7213"/>
                    <a:pt x="8496" y="6836"/>
                  </a:cubicBezTo>
                  <a:cubicBezTo>
                    <a:pt x="10318" y="6459"/>
                    <a:pt x="12660" y="5204"/>
                    <a:pt x="13961" y="3948"/>
                  </a:cubicBezTo>
                  <a:cubicBezTo>
                    <a:pt x="15262" y="2692"/>
                    <a:pt x="15523" y="1436"/>
                    <a:pt x="15002" y="683"/>
                  </a:cubicBezTo>
                  <a:cubicBezTo>
                    <a:pt x="14482" y="-71"/>
                    <a:pt x="13181" y="-322"/>
                    <a:pt x="11229" y="557"/>
                  </a:cubicBezTo>
                  <a:cubicBezTo>
                    <a:pt x="9277" y="1436"/>
                    <a:pt x="6675" y="3445"/>
                    <a:pt x="4593" y="6459"/>
                  </a:cubicBezTo>
                  <a:cubicBezTo>
                    <a:pt x="2511" y="9473"/>
                    <a:pt x="949" y="13492"/>
                    <a:pt x="299" y="16129"/>
                  </a:cubicBezTo>
                  <a:cubicBezTo>
                    <a:pt x="-352" y="18766"/>
                    <a:pt x="-92" y="20022"/>
                    <a:pt x="2641" y="20650"/>
                  </a:cubicBezTo>
                  <a:cubicBezTo>
                    <a:pt x="5373" y="21278"/>
                    <a:pt x="10578" y="21278"/>
                    <a:pt x="14091" y="20901"/>
                  </a:cubicBezTo>
                  <a:cubicBezTo>
                    <a:pt x="17605" y="20525"/>
                    <a:pt x="19426" y="19771"/>
                    <a:pt x="21248" y="19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1038377" y="3520565"/>
              <a:ext cx="113651" cy="20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997" fill="norm" stroke="1" extrusionOk="0">
                  <a:moveTo>
                    <a:pt x="4095" y="5496"/>
                  </a:moveTo>
                  <a:cubicBezTo>
                    <a:pt x="2917" y="7440"/>
                    <a:pt x="1739" y="9384"/>
                    <a:pt x="1150" y="11652"/>
                  </a:cubicBezTo>
                  <a:cubicBezTo>
                    <a:pt x="560" y="13920"/>
                    <a:pt x="560" y="16512"/>
                    <a:pt x="560" y="18348"/>
                  </a:cubicBezTo>
                  <a:cubicBezTo>
                    <a:pt x="560" y="20184"/>
                    <a:pt x="560" y="21264"/>
                    <a:pt x="364" y="20940"/>
                  </a:cubicBezTo>
                  <a:cubicBezTo>
                    <a:pt x="168" y="20616"/>
                    <a:pt x="-225" y="18888"/>
                    <a:pt x="168" y="15972"/>
                  </a:cubicBezTo>
                  <a:cubicBezTo>
                    <a:pt x="560" y="13056"/>
                    <a:pt x="1739" y="8952"/>
                    <a:pt x="3702" y="6036"/>
                  </a:cubicBezTo>
                  <a:cubicBezTo>
                    <a:pt x="5666" y="3120"/>
                    <a:pt x="8415" y="1392"/>
                    <a:pt x="10771" y="528"/>
                  </a:cubicBezTo>
                  <a:cubicBezTo>
                    <a:pt x="13128" y="-336"/>
                    <a:pt x="15091" y="-336"/>
                    <a:pt x="16859" y="2040"/>
                  </a:cubicBezTo>
                  <a:cubicBezTo>
                    <a:pt x="18626" y="4416"/>
                    <a:pt x="20197" y="9168"/>
                    <a:pt x="20786" y="12192"/>
                  </a:cubicBezTo>
                  <a:cubicBezTo>
                    <a:pt x="21375" y="15216"/>
                    <a:pt x="20982" y="16512"/>
                    <a:pt x="20590" y="178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1235339" y="3307720"/>
              <a:ext cx="79111" cy="42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472" fill="norm" stroke="1" extrusionOk="0">
                  <a:moveTo>
                    <a:pt x="11013" y="0"/>
                  </a:moveTo>
                  <a:cubicBezTo>
                    <a:pt x="8740" y="3780"/>
                    <a:pt x="6466" y="7560"/>
                    <a:pt x="4477" y="10854"/>
                  </a:cubicBezTo>
                  <a:cubicBezTo>
                    <a:pt x="2487" y="14148"/>
                    <a:pt x="782" y="16956"/>
                    <a:pt x="213" y="18684"/>
                  </a:cubicBezTo>
                  <a:cubicBezTo>
                    <a:pt x="-355" y="20412"/>
                    <a:pt x="213" y="21060"/>
                    <a:pt x="1919" y="21330"/>
                  </a:cubicBezTo>
                  <a:cubicBezTo>
                    <a:pt x="3624" y="21600"/>
                    <a:pt x="6466" y="21492"/>
                    <a:pt x="9877" y="20952"/>
                  </a:cubicBezTo>
                  <a:cubicBezTo>
                    <a:pt x="13287" y="20412"/>
                    <a:pt x="17266" y="19440"/>
                    <a:pt x="21245" y="18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1200150" y="3460120"/>
              <a:ext cx="203200" cy="225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0" y="9000"/>
                  </a:moveTo>
                  <a:cubicBezTo>
                    <a:pt x="4500" y="8000"/>
                    <a:pt x="9000" y="7000"/>
                    <a:pt x="11812" y="6500"/>
                  </a:cubicBezTo>
                  <a:cubicBezTo>
                    <a:pt x="14625" y="6000"/>
                    <a:pt x="15750" y="6000"/>
                    <a:pt x="16538" y="6500"/>
                  </a:cubicBezTo>
                  <a:cubicBezTo>
                    <a:pt x="17325" y="7000"/>
                    <a:pt x="17775" y="8000"/>
                    <a:pt x="17775" y="9700"/>
                  </a:cubicBezTo>
                  <a:cubicBezTo>
                    <a:pt x="17775" y="11400"/>
                    <a:pt x="17325" y="13800"/>
                    <a:pt x="16875" y="16200"/>
                  </a:cubicBezTo>
                  <a:cubicBezTo>
                    <a:pt x="16425" y="18600"/>
                    <a:pt x="15975" y="21000"/>
                    <a:pt x="15862" y="21300"/>
                  </a:cubicBezTo>
                  <a:cubicBezTo>
                    <a:pt x="15750" y="21600"/>
                    <a:pt x="15975" y="19800"/>
                    <a:pt x="16425" y="16500"/>
                  </a:cubicBezTo>
                  <a:cubicBezTo>
                    <a:pt x="16875" y="13200"/>
                    <a:pt x="17550" y="8400"/>
                    <a:pt x="18000" y="5500"/>
                  </a:cubicBezTo>
                  <a:cubicBezTo>
                    <a:pt x="18450" y="2600"/>
                    <a:pt x="18675" y="1600"/>
                    <a:pt x="19238" y="1000"/>
                  </a:cubicBezTo>
                  <a:cubicBezTo>
                    <a:pt x="19800" y="400"/>
                    <a:pt x="20700" y="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1440886" y="3484970"/>
              <a:ext cx="76764" cy="21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172" fill="norm" stroke="1" extrusionOk="0">
                  <a:moveTo>
                    <a:pt x="21171" y="1961"/>
                  </a:moveTo>
                  <a:cubicBezTo>
                    <a:pt x="18836" y="1114"/>
                    <a:pt x="16501" y="267"/>
                    <a:pt x="13874" y="55"/>
                  </a:cubicBezTo>
                  <a:cubicBezTo>
                    <a:pt x="11247" y="-157"/>
                    <a:pt x="8328" y="267"/>
                    <a:pt x="5993" y="902"/>
                  </a:cubicBezTo>
                  <a:cubicBezTo>
                    <a:pt x="3657" y="1537"/>
                    <a:pt x="1906" y="2384"/>
                    <a:pt x="3074" y="4819"/>
                  </a:cubicBezTo>
                  <a:cubicBezTo>
                    <a:pt x="4241" y="7255"/>
                    <a:pt x="8328" y="11278"/>
                    <a:pt x="11539" y="13714"/>
                  </a:cubicBezTo>
                  <a:cubicBezTo>
                    <a:pt x="14749" y="16149"/>
                    <a:pt x="17085" y="16996"/>
                    <a:pt x="17960" y="17949"/>
                  </a:cubicBezTo>
                  <a:cubicBezTo>
                    <a:pt x="18836" y="18902"/>
                    <a:pt x="18252" y="19961"/>
                    <a:pt x="15917" y="20596"/>
                  </a:cubicBezTo>
                  <a:cubicBezTo>
                    <a:pt x="13582" y="21231"/>
                    <a:pt x="9495" y="21443"/>
                    <a:pt x="6285" y="20702"/>
                  </a:cubicBezTo>
                  <a:cubicBezTo>
                    <a:pt x="3074" y="19961"/>
                    <a:pt x="739" y="18267"/>
                    <a:pt x="155" y="16784"/>
                  </a:cubicBezTo>
                  <a:cubicBezTo>
                    <a:pt x="-429" y="15302"/>
                    <a:pt x="739" y="14031"/>
                    <a:pt x="1906" y="12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1596769" y="3295020"/>
              <a:ext cx="85981" cy="436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15" fill="norm" stroke="1" extrusionOk="0">
                  <a:moveTo>
                    <a:pt x="21400" y="0"/>
                  </a:moveTo>
                  <a:cubicBezTo>
                    <a:pt x="17712" y="1252"/>
                    <a:pt x="14024" y="2504"/>
                    <a:pt x="10863" y="4539"/>
                  </a:cubicBezTo>
                  <a:cubicBezTo>
                    <a:pt x="7702" y="6574"/>
                    <a:pt x="5068" y="9391"/>
                    <a:pt x="3224" y="12157"/>
                  </a:cubicBezTo>
                  <a:cubicBezTo>
                    <a:pt x="1380" y="14922"/>
                    <a:pt x="327" y="17635"/>
                    <a:pt x="63" y="19252"/>
                  </a:cubicBezTo>
                  <a:cubicBezTo>
                    <a:pt x="-200" y="20870"/>
                    <a:pt x="327" y="21391"/>
                    <a:pt x="2171" y="21496"/>
                  </a:cubicBezTo>
                  <a:cubicBezTo>
                    <a:pt x="4015" y="21600"/>
                    <a:pt x="7176" y="21287"/>
                    <a:pt x="9546" y="20400"/>
                  </a:cubicBezTo>
                  <a:cubicBezTo>
                    <a:pt x="11917" y="19513"/>
                    <a:pt x="13498" y="18052"/>
                    <a:pt x="15078" y="16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1567318" y="3504570"/>
              <a:ext cx="159883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50" fill="norm" stroke="1" extrusionOk="0">
                  <a:moveTo>
                    <a:pt x="2710" y="19722"/>
                  </a:moveTo>
                  <a:cubicBezTo>
                    <a:pt x="1289" y="20661"/>
                    <a:pt x="-132" y="21600"/>
                    <a:pt x="10" y="20661"/>
                  </a:cubicBezTo>
                  <a:cubicBezTo>
                    <a:pt x="152" y="19722"/>
                    <a:pt x="1857" y="16904"/>
                    <a:pt x="5694" y="13148"/>
                  </a:cubicBezTo>
                  <a:cubicBezTo>
                    <a:pt x="9531" y="9391"/>
                    <a:pt x="15500" y="4696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2309623" y="3509345"/>
              <a:ext cx="236727" cy="21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897" fill="norm" stroke="1" extrusionOk="0">
                  <a:moveTo>
                    <a:pt x="12776" y="4560"/>
                  </a:moveTo>
                  <a:cubicBezTo>
                    <a:pt x="12585" y="3092"/>
                    <a:pt x="12394" y="1624"/>
                    <a:pt x="11820" y="786"/>
                  </a:cubicBezTo>
                  <a:cubicBezTo>
                    <a:pt x="11247" y="-53"/>
                    <a:pt x="10291" y="-263"/>
                    <a:pt x="9049" y="366"/>
                  </a:cubicBezTo>
                  <a:cubicBezTo>
                    <a:pt x="7806" y="995"/>
                    <a:pt x="6277" y="2463"/>
                    <a:pt x="4748" y="5189"/>
                  </a:cubicBezTo>
                  <a:cubicBezTo>
                    <a:pt x="3219" y="7916"/>
                    <a:pt x="1690" y="11900"/>
                    <a:pt x="829" y="14731"/>
                  </a:cubicBezTo>
                  <a:cubicBezTo>
                    <a:pt x="-31" y="17562"/>
                    <a:pt x="-222" y="19240"/>
                    <a:pt x="256" y="20184"/>
                  </a:cubicBezTo>
                  <a:cubicBezTo>
                    <a:pt x="734" y="21127"/>
                    <a:pt x="1881" y="21337"/>
                    <a:pt x="4366" y="19554"/>
                  </a:cubicBezTo>
                  <a:cubicBezTo>
                    <a:pt x="6851" y="17772"/>
                    <a:pt x="10674" y="13997"/>
                    <a:pt x="12776" y="11481"/>
                  </a:cubicBezTo>
                  <a:cubicBezTo>
                    <a:pt x="14879" y="8964"/>
                    <a:pt x="15261" y="7706"/>
                    <a:pt x="15261" y="7601"/>
                  </a:cubicBezTo>
                  <a:cubicBezTo>
                    <a:pt x="15261" y="7496"/>
                    <a:pt x="14879" y="8545"/>
                    <a:pt x="14688" y="10118"/>
                  </a:cubicBezTo>
                  <a:cubicBezTo>
                    <a:pt x="14497" y="11690"/>
                    <a:pt x="14497" y="13787"/>
                    <a:pt x="15643" y="15255"/>
                  </a:cubicBezTo>
                  <a:cubicBezTo>
                    <a:pt x="16790" y="16723"/>
                    <a:pt x="19084" y="17562"/>
                    <a:pt x="21378" y="18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2568327" y="3515154"/>
              <a:ext cx="97135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600" fill="norm" stroke="1" extrusionOk="0">
                  <a:moveTo>
                    <a:pt x="8828" y="3824"/>
                  </a:moveTo>
                  <a:cubicBezTo>
                    <a:pt x="7028" y="7958"/>
                    <a:pt x="5228" y="12092"/>
                    <a:pt x="4328" y="14882"/>
                  </a:cubicBezTo>
                  <a:cubicBezTo>
                    <a:pt x="3428" y="17673"/>
                    <a:pt x="3428" y="19120"/>
                    <a:pt x="3203" y="20101"/>
                  </a:cubicBezTo>
                  <a:cubicBezTo>
                    <a:pt x="2978" y="21083"/>
                    <a:pt x="2528" y="21600"/>
                    <a:pt x="1853" y="21600"/>
                  </a:cubicBezTo>
                  <a:cubicBezTo>
                    <a:pt x="1178" y="21600"/>
                    <a:pt x="278" y="21083"/>
                    <a:pt x="53" y="19068"/>
                  </a:cubicBezTo>
                  <a:cubicBezTo>
                    <a:pt x="-172" y="17053"/>
                    <a:pt x="278" y="13539"/>
                    <a:pt x="2303" y="10283"/>
                  </a:cubicBezTo>
                  <a:cubicBezTo>
                    <a:pt x="4328" y="7028"/>
                    <a:pt x="7928" y="4031"/>
                    <a:pt x="10403" y="2274"/>
                  </a:cubicBezTo>
                  <a:cubicBezTo>
                    <a:pt x="12878" y="517"/>
                    <a:pt x="14228" y="0"/>
                    <a:pt x="15578" y="0"/>
                  </a:cubicBezTo>
                  <a:cubicBezTo>
                    <a:pt x="16928" y="0"/>
                    <a:pt x="18278" y="517"/>
                    <a:pt x="19403" y="1654"/>
                  </a:cubicBezTo>
                  <a:cubicBezTo>
                    <a:pt x="20528" y="2790"/>
                    <a:pt x="21428" y="4547"/>
                    <a:pt x="19628" y="5839"/>
                  </a:cubicBezTo>
                  <a:cubicBezTo>
                    <a:pt x="17828" y="7131"/>
                    <a:pt x="13328" y="7958"/>
                    <a:pt x="8828" y="87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2707999" y="3478625"/>
              <a:ext cx="122776" cy="452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79" fill="norm" stroke="1" extrusionOk="0">
                  <a:moveTo>
                    <a:pt x="6089" y="5149"/>
                  </a:moveTo>
                  <a:cubicBezTo>
                    <a:pt x="6089" y="7560"/>
                    <a:pt x="6089" y="9972"/>
                    <a:pt x="5540" y="12533"/>
                  </a:cubicBezTo>
                  <a:cubicBezTo>
                    <a:pt x="4990" y="15095"/>
                    <a:pt x="3892" y="17808"/>
                    <a:pt x="2977" y="19415"/>
                  </a:cubicBezTo>
                  <a:cubicBezTo>
                    <a:pt x="2062" y="21023"/>
                    <a:pt x="1329" y="21525"/>
                    <a:pt x="780" y="21475"/>
                  </a:cubicBezTo>
                  <a:cubicBezTo>
                    <a:pt x="231" y="21425"/>
                    <a:pt x="-135" y="20822"/>
                    <a:pt x="48" y="18812"/>
                  </a:cubicBezTo>
                  <a:cubicBezTo>
                    <a:pt x="231" y="16803"/>
                    <a:pt x="963" y="13387"/>
                    <a:pt x="2611" y="10323"/>
                  </a:cubicBezTo>
                  <a:cubicBezTo>
                    <a:pt x="4258" y="7259"/>
                    <a:pt x="6821" y="4546"/>
                    <a:pt x="8651" y="2939"/>
                  </a:cubicBezTo>
                  <a:cubicBezTo>
                    <a:pt x="10482" y="1332"/>
                    <a:pt x="11580" y="829"/>
                    <a:pt x="13045" y="478"/>
                  </a:cubicBezTo>
                  <a:cubicBezTo>
                    <a:pt x="14509" y="126"/>
                    <a:pt x="16340" y="-75"/>
                    <a:pt x="17804" y="25"/>
                  </a:cubicBezTo>
                  <a:cubicBezTo>
                    <a:pt x="19268" y="126"/>
                    <a:pt x="20367" y="528"/>
                    <a:pt x="20916" y="1884"/>
                  </a:cubicBezTo>
                  <a:cubicBezTo>
                    <a:pt x="21465" y="3240"/>
                    <a:pt x="21465" y="5551"/>
                    <a:pt x="19634" y="7259"/>
                  </a:cubicBezTo>
                  <a:cubicBezTo>
                    <a:pt x="17804" y="8967"/>
                    <a:pt x="14143" y="10072"/>
                    <a:pt x="11397" y="10524"/>
                  </a:cubicBezTo>
                  <a:cubicBezTo>
                    <a:pt x="8651" y="10976"/>
                    <a:pt x="6821" y="10775"/>
                    <a:pt x="4990" y="10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2882899" y="3485520"/>
              <a:ext cx="133351" cy="219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3738"/>
                  </a:moveTo>
                  <a:cubicBezTo>
                    <a:pt x="1029" y="2908"/>
                    <a:pt x="2057" y="2077"/>
                    <a:pt x="3086" y="2077"/>
                  </a:cubicBezTo>
                  <a:cubicBezTo>
                    <a:pt x="4114" y="2077"/>
                    <a:pt x="5143" y="2908"/>
                    <a:pt x="6514" y="5400"/>
                  </a:cubicBezTo>
                  <a:cubicBezTo>
                    <a:pt x="7886" y="7892"/>
                    <a:pt x="9600" y="12046"/>
                    <a:pt x="10457" y="14746"/>
                  </a:cubicBezTo>
                  <a:cubicBezTo>
                    <a:pt x="11314" y="17446"/>
                    <a:pt x="11314" y="18692"/>
                    <a:pt x="10457" y="19731"/>
                  </a:cubicBezTo>
                  <a:cubicBezTo>
                    <a:pt x="9600" y="20769"/>
                    <a:pt x="7886" y="21600"/>
                    <a:pt x="6686" y="21496"/>
                  </a:cubicBezTo>
                  <a:cubicBezTo>
                    <a:pt x="5486" y="21392"/>
                    <a:pt x="4800" y="20354"/>
                    <a:pt x="4800" y="17862"/>
                  </a:cubicBezTo>
                  <a:cubicBezTo>
                    <a:pt x="4800" y="15369"/>
                    <a:pt x="5486" y="11423"/>
                    <a:pt x="8400" y="8204"/>
                  </a:cubicBezTo>
                  <a:cubicBezTo>
                    <a:pt x="11314" y="4985"/>
                    <a:pt x="16457" y="249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3020397" y="3538437"/>
              <a:ext cx="89429" cy="165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0" h="20908" fill="norm" stroke="1" extrusionOk="0">
                  <a:moveTo>
                    <a:pt x="16339" y="2133"/>
                  </a:moveTo>
                  <a:cubicBezTo>
                    <a:pt x="14899" y="1067"/>
                    <a:pt x="13459" y="0"/>
                    <a:pt x="11779" y="0"/>
                  </a:cubicBezTo>
                  <a:cubicBezTo>
                    <a:pt x="10099" y="0"/>
                    <a:pt x="8179" y="1067"/>
                    <a:pt x="6019" y="4000"/>
                  </a:cubicBezTo>
                  <a:cubicBezTo>
                    <a:pt x="3859" y="6933"/>
                    <a:pt x="1459" y="11733"/>
                    <a:pt x="499" y="14800"/>
                  </a:cubicBezTo>
                  <a:cubicBezTo>
                    <a:pt x="-461" y="17867"/>
                    <a:pt x="19" y="19200"/>
                    <a:pt x="1459" y="20133"/>
                  </a:cubicBezTo>
                  <a:cubicBezTo>
                    <a:pt x="2899" y="21067"/>
                    <a:pt x="5299" y="21600"/>
                    <a:pt x="8899" y="19067"/>
                  </a:cubicBezTo>
                  <a:cubicBezTo>
                    <a:pt x="12499" y="16533"/>
                    <a:pt x="17299" y="10933"/>
                    <a:pt x="19219" y="7467"/>
                  </a:cubicBezTo>
                  <a:cubicBezTo>
                    <a:pt x="21139" y="4000"/>
                    <a:pt x="20179" y="2667"/>
                    <a:pt x="18499" y="2133"/>
                  </a:cubicBezTo>
                  <a:cubicBezTo>
                    <a:pt x="16819" y="1600"/>
                    <a:pt x="14419" y="1867"/>
                    <a:pt x="12019" y="2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3125208" y="3545236"/>
              <a:ext cx="151392" cy="14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36" fill="norm" stroke="1" extrusionOk="0">
                  <a:moveTo>
                    <a:pt x="16057" y="6836"/>
                  </a:moveTo>
                  <a:cubicBezTo>
                    <a:pt x="16657" y="4436"/>
                    <a:pt x="17257" y="2036"/>
                    <a:pt x="16807" y="836"/>
                  </a:cubicBezTo>
                  <a:cubicBezTo>
                    <a:pt x="16357" y="-364"/>
                    <a:pt x="14857" y="-364"/>
                    <a:pt x="12307" y="1436"/>
                  </a:cubicBezTo>
                  <a:cubicBezTo>
                    <a:pt x="9757" y="3236"/>
                    <a:pt x="6157" y="6836"/>
                    <a:pt x="3907" y="9386"/>
                  </a:cubicBezTo>
                  <a:cubicBezTo>
                    <a:pt x="1657" y="11936"/>
                    <a:pt x="757" y="13436"/>
                    <a:pt x="307" y="14936"/>
                  </a:cubicBezTo>
                  <a:cubicBezTo>
                    <a:pt x="-143" y="16436"/>
                    <a:pt x="-143" y="17936"/>
                    <a:pt x="607" y="18836"/>
                  </a:cubicBezTo>
                  <a:cubicBezTo>
                    <a:pt x="1357" y="19736"/>
                    <a:pt x="2857" y="20036"/>
                    <a:pt x="5407" y="18686"/>
                  </a:cubicBezTo>
                  <a:cubicBezTo>
                    <a:pt x="7957" y="17336"/>
                    <a:pt x="11557" y="14336"/>
                    <a:pt x="13807" y="12236"/>
                  </a:cubicBezTo>
                  <a:cubicBezTo>
                    <a:pt x="16057" y="10136"/>
                    <a:pt x="16957" y="8936"/>
                    <a:pt x="17407" y="9236"/>
                  </a:cubicBezTo>
                  <a:cubicBezTo>
                    <a:pt x="17857" y="9536"/>
                    <a:pt x="17857" y="11336"/>
                    <a:pt x="17857" y="13136"/>
                  </a:cubicBezTo>
                  <a:cubicBezTo>
                    <a:pt x="17857" y="14936"/>
                    <a:pt x="17857" y="16736"/>
                    <a:pt x="18457" y="18086"/>
                  </a:cubicBezTo>
                  <a:cubicBezTo>
                    <a:pt x="19057" y="19436"/>
                    <a:pt x="20257" y="20336"/>
                    <a:pt x="21457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3323445" y="3538437"/>
              <a:ext cx="143655" cy="174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77" fill="norm" stroke="1" extrusionOk="0">
                  <a:moveTo>
                    <a:pt x="13733" y="2082"/>
                  </a:moveTo>
                  <a:cubicBezTo>
                    <a:pt x="12481" y="1041"/>
                    <a:pt x="11229" y="0"/>
                    <a:pt x="9663" y="0"/>
                  </a:cubicBezTo>
                  <a:cubicBezTo>
                    <a:pt x="8098" y="0"/>
                    <a:pt x="6220" y="1041"/>
                    <a:pt x="4342" y="4294"/>
                  </a:cubicBezTo>
                  <a:cubicBezTo>
                    <a:pt x="2463" y="7547"/>
                    <a:pt x="585" y="13012"/>
                    <a:pt x="116" y="16525"/>
                  </a:cubicBezTo>
                  <a:cubicBezTo>
                    <a:pt x="-354" y="20039"/>
                    <a:pt x="585" y="21600"/>
                    <a:pt x="3403" y="21470"/>
                  </a:cubicBezTo>
                  <a:cubicBezTo>
                    <a:pt x="6220" y="21340"/>
                    <a:pt x="10916" y="19518"/>
                    <a:pt x="14203" y="17306"/>
                  </a:cubicBezTo>
                  <a:cubicBezTo>
                    <a:pt x="17489" y="15094"/>
                    <a:pt x="19368" y="12492"/>
                    <a:pt x="21246" y="9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3414183" y="3387848"/>
              <a:ext cx="144334" cy="35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91" fill="norm" stroke="1" extrusionOk="0">
                  <a:moveTo>
                    <a:pt x="16278" y="7006"/>
                  </a:moveTo>
                  <a:cubicBezTo>
                    <a:pt x="17843" y="5227"/>
                    <a:pt x="19409" y="3449"/>
                    <a:pt x="20348" y="2178"/>
                  </a:cubicBezTo>
                  <a:cubicBezTo>
                    <a:pt x="21287" y="907"/>
                    <a:pt x="21600" y="145"/>
                    <a:pt x="21130" y="18"/>
                  </a:cubicBezTo>
                  <a:cubicBezTo>
                    <a:pt x="20661" y="-109"/>
                    <a:pt x="19409" y="399"/>
                    <a:pt x="17061" y="2305"/>
                  </a:cubicBezTo>
                  <a:cubicBezTo>
                    <a:pt x="14713" y="4211"/>
                    <a:pt x="11270" y="7515"/>
                    <a:pt x="8452" y="10564"/>
                  </a:cubicBezTo>
                  <a:cubicBezTo>
                    <a:pt x="5635" y="13613"/>
                    <a:pt x="3443" y="16409"/>
                    <a:pt x="2035" y="18187"/>
                  </a:cubicBezTo>
                  <a:cubicBezTo>
                    <a:pt x="626" y="19966"/>
                    <a:pt x="0" y="20729"/>
                    <a:pt x="0" y="20792"/>
                  </a:cubicBezTo>
                  <a:cubicBezTo>
                    <a:pt x="0" y="20856"/>
                    <a:pt x="626" y="20220"/>
                    <a:pt x="3130" y="18950"/>
                  </a:cubicBezTo>
                  <a:cubicBezTo>
                    <a:pt x="5635" y="17679"/>
                    <a:pt x="10017" y="15773"/>
                    <a:pt x="12991" y="14820"/>
                  </a:cubicBezTo>
                  <a:cubicBezTo>
                    <a:pt x="15965" y="13867"/>
                    <a:pt x="17530" y="13867"/>
                    <a:pt x="18470" y="14376"/>
                  </a:cubicBezTo>
                  <a:cubicBezTo>
                    <a:pt x="19409" y="14884"/>
                    <a:pt x="19722" y="15900"/>
                    <a:pt x="20035" y="17171"/>
                  </a:cubicBezTo>
                  <a:cubicBezTo>
                    <a:pt x="20348" y="18442"/>
                    <a:pt x="20661" y="19966"/>
                    <a:pt x="20974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27000" y="3955783"/>
              <a:ext cx="2705100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0" y="21497"/>
                  </a:moveTo>
                  <a:cubicBezTo>
                    <a:pt x="642" y="20897"/>
                    <a:pt x="1285" y="20297"/>
                    <a:pt x="1885" y="19097"/>
                  </a:cubicBezTo>
                  <a:cubicBezTo>
                    <a:pt x="2485" y="17897"/>
                    <a:pt x="3042" y="16097"/>
                    <a:pt x="3685" y="14597"/>
                  </a:cubicBezTo>
                  <a:cubicBezTo>
                    <a:pt x="4327" y="13097"/>
                    <a:pt x="5054" y="11897"/>
                    <a:pt x="5687" y="10697"/>
                  </a:cubicBezTo>
                  <a:cubicBezTo>
                    <a:pt x="6321" y="9497"/>
                    <a:pt x="6862" y="8297"/>
                    <a:pt x="7428" y="7397"/>
                  </a:cubicBezTo>
                  <a:cubicBezTo>
                    <a:pt x="7994" y="6497"/>
                    <a:pt x="8586" y="5897"/>
                    <a:pt x="9237" y="4997"/>
                  </a:cubicBezTo>
                  <a:cubicBezTo>
                    <a:pt x="9887" y="4097"/>
                    <a:pt x="10597" y="2897"/>
                    <a:pt x="11290" y="2297"/>
                  </a:cubicBezTo>
                  <a:cubicBezTo>
                    <a:pt x="11983" y="1697"/>
                    <a:pt x="12659" y="1697"/>
                    <a:pt x="13344" y="1397"/>
                  </a:cubicBezTo>
                  <a:cubicBezTo>
                    <a:pt x="14028" y="1097"/>
                    <a:pt x="14721" y="497"/>
                    <a:pt x="15363" y="197"/>
                  </a:cubicBezTo>
                  <a:cubicBezTo>
                    <a:pt x="16006" y="-103"/>
                    <a:pt x="16597" y="-103"/>
                    <a:pt x="17256" y="497"/>
                  </a:cubicBezTo>
                  <a:cubicBezTo>
                    <a:pt x="17915" y="1097"/>
                    <a:pt x="18642" y="2297"/>
                    <a:pt x="19377" y="3797"/>
                  </a:cubicBezTo>
                  <a:cubicBezTo>
                    <a:pt x="20113" y="5297"/>
                    <a:pt x="20856" y="7097"/>
                    <a:pt x="21600" y="8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184150" y="4057020"/>
              <a:ext cx="2349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9" y="21600"/>
                    <a:pt x="1518" y="21600"/>
                    <a:pt x="2257" y="20880"/>
                  </a:cubicBezTo>
                  <a:cubicBezTo>
                    <a:pt x="2997" y="20160"/>
                    <a:pt x="3717" y="18720"/>
                    <a:pt x="4369" y="18000"/>
                  </a:cubicBezTo>
                  <a:cubicBezTo>
                    <a:pt x="5021" y="17280"/>
                    <a:pt x="5604" y="17280"/>
                    <a:pt x="6208" y="17280"/>
                  </a:cubicBezTo>
                  <a:cubicBezTo>
                    <a:pt x="6811" y="17280"/>
                    <a:pt x="7434" y="17280"/>
                    <a:pt x="8085" y="16560"/>
                  </a:cubicBezTo>
                  <a:cubicBezTo>
                    <a:pt x="8737" y="15840"/>
                    <a:pt x="9418" y="14400"/>
                    <a:pt x="10148" y="12960"/>
                  </a:cubicBezTo>
                  <a:cubicBezTo>
                    <a:pt x="10878" y="11520"/>
                    <a:pt x="11656" y="10080"/>
                    <a:pt x="12405" y="9360"/>
                  </a:cubicBezTo>
                  <a:cubicBezTo>
                    <a:pt x="13155" y="8640"/>
                    <a:pt x="13875" y="8640"/>
                    <a:pt x="14741" y="7920"/>
                  </a:cubicBezTo>
                  <a:cubicBezTo>
                    <a:pt x="15606" y="7200"/>
                    <a:pt x="16618" y="5760"/>
                    <a:pt x="17621" y="5040"/>
                  </a:cubicBezTo>
                  <a:cubicBezTo>
                    <a:pt x="18623" y="4320"/>
                    <a:pt x="19615" y="4320"/>
                    <a:pt x="20277" y="3600"/>
                  </a:cubicBezTo>
                  <a:cubicBezTo>
                    <a:pt x="20938" y="2880"/>
                    <a:pt x="2126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19050" y="4730120"/>
              <a:ext cx="514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67" y="15840"/>
                    <a:pt x="5333" y="10080"/>
                    <a:pt x="8444" y="6480"/>
                  </a:cubicBezTo>
                  <a:cubicBezTo>
                    <a:pt x="11556" y="2880"/>
                    <a:pt x="15111" y="1440"/>
                    <a:pt x="17378" y="720"/>
                  </a:cubicBezTo>
                  <a:cubicBezTo>
                    <a:pt x="19644" y="0"/>
                    <a:pt x="206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438150" y="4615820"/>
              <a:ext cx="12234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0" y="0"/>
                  </a:moveTo>
                  <a:cubicBezTo>
                    <a:pt x="3600" y="0"/>
                    <a:pt x="7200" y="0"/>
                    <a:pt x="11160" y="1265"/>
                  </a:cubicBezTo>
                  <a:cubicBezTo>
                    <a:pt x="15120" y="2530"/>
                    <a:pt x="19440" y="5059"/>
                    <a:pt x="20520" y="8659"/>
                  </a:cubicBezTo>
                  <a:cubicBezTo>
                    <a:pt x="21600" y="12259"/>
                    <a:pt x="19440" y="16930"/>
                    <a:pt x="172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054100" y="4632889"/>
              <a:ext cx="152142" cy="474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1" h="21243" fill="norm" stroke="1" extrusionOk="0">
                  <a:moveTo>
                    <a:pt x="3456" y="3215"/>
                  </a:moveTo>
                  <a:cubicBezTo>
                    <a:pt x="2592" y="5299"/>
                    <a:pt x="1728" y="7383"/>
                    <a:pt x="1440" y="9846"/>
                  </a:cubicBezTo>
                  <a:cubicBezTo>
                    <a:pt x="1152" y="12310"/>
                    <a:pt x="1440" y="15152"/>
                    <a:pt x="1584" y="17283"/>
                  </a:cubicBezTo>
                  <a:cubicBezTo>
                    <a:pt x="1728" y="19415"/>
                    <a:pt x="1728" y="20836"/>
                    <a:pt x="1584" y="21167"/>
                  </a:cubicBezTo>
                  <a:cubicBezTo>
                    <a:pt x="1440" y="21499"/>
                    <a:pt x="1152" y="20741"/>
                    <a:pt x="864" y="18752"/>
                  </a:cubicBezTo>
                  <a:cubicBezTo>
                    <a:pt x="576" y="16762"/>
                    <a:pt x="288" y="13541"/>
                    <a:pt x="288" y="10415"/>
                  </a:cubicBezTo>
                  <a:cubicBezTo>
                    <a:pt x="288" y="7288"/>
                    <a:pt x="576" y="4257"/>
                    <a:pt x="1152" y="2504"/>
                  </a:cubicBezTo>
                  <a:cubicBezTo>
                    <a:pt x="1728" y="752"/>
                    <a:pt x="2592" y="278"/>
                    <a:pt x="4176" y="88"/>
                  </a:cubicBezTo>
                  <a:cubicBezTo>
                    <a:pt x="5760" y="-101"/>
                    <a:pt x="8064" y="-6"/>
                    <a:pt x="10800" y="562"/>
                  </a:cubicBezTo>
                  <a:cubicBezTo>
                    <a:pt x="13536" y="1131"/>
                    <a:pt x="16704" y="2173"/>
                    <a:pt x="18720" y="3357"/>
                  </a:cubicBezTo>
                  <a:cubicBezTo>
                    <a:pt x="20736" y="4541"/>
                    <a:pt x="21600" y="5867"/>
                    <a:pt x="19440" y="6957"/>
                  </a:cubicBezTo>
                  <a:cubicBezTo>
                    <a:pt x="17280" y="8046"/>
                    <a:pt x="12096" y="8899"/>
                    <a:pt x="8784" y="9325"/>
                  </a:cubicBezTo>
                  <a:cubicBezTo>
                    <a:pt x="5472" y="9752"/>
                    <a:pt x="4032" y="9752"/>
                    <a:pt x="2880" y="9562"/>
                  </a:cubicBezTo>
                  <a:cubicBezTo>
                    <a:pt x="1728" y="9373"/>
                    <a:pt x="864" y="8994"/>
                    <a:pt x="0" y="86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1803399" y="4685670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809699" y="4606441"/>
              <a:ext cx="25451" cy="41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19986" fill="norm" stroke="1" extrusionOk="0">
                  <a:moveTo>
                    <a:pt x="5024" y="19986"/>
                  </a:moveTo>
                  <a:cubicBezTo>
                    <a:pt x="1701" y="11757"/>
                    <a:pt x="-1622" y="3529"/>
                    <a:pt x="870" y="957"/>
                  </a:cubicBezTo>
                  <a:cubicBezTo>
                    <a:pt x="3363" y="-1614"/>
                    <a:pt x="11670" y="1472"/>
                    <a:pt x="19978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1892335" y="4620365"/>
              <a:ext cx="109707" cy="217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1" h="21362" fill="norm" stroke="1" extrusionOk="0">
                  <a:moveTo>
                    <a:pt x="19665" y="800"/>
                  </a:moveTo>
                  <a:cubicBezTo>
                    <a:pt x="15807" y="593"/>
                    <a:pt x="11950" y="385"/>
                    <a:pt x="8865" y="177"/>
                  </a:cubicBezTo>
                  <a:cubicBezTo>
                    <a:pt x="5779" y="-30"/>
                    <a:pt x="3465" y="-238"/>
                    <a:pt x="1729" y="697"/>
                  </a:cubicBezTo>
                  <a:cubicBezTo>
                    <a:pt x="-7" y="1631"/>
                    <a:pt x="-1164" y="3708"/>
                    <a:pt x="1922" y="6512"/>
                  </a:cubicBezTo>
                  <a:cubicBezTo>
                    <a:pt x="5007" y="9316"/>
                    <a:pt x="12336" y="12847"/>
                    <a:pt x="16193" y="15235"/>
                  </a:cubicBezTo>
                  <a:cubicBezTo>
                    <a:pt x="20050" y="17624"/>
                    <a:pt x="20436" y="18870"/>
                    <a:pt x="19665" y="19700"/>
                  </a:cubicBezTo>
                  <a:cubicBezTo>
                    <a:pt x="18893" y="20531"/>
                    <a:pt x="16965" y="20947"/>
                    <a:pt x="13686" y="21154"/>
                  </a:cubicBezTo>
                  <a:cubicBezTo>
                    <a:pt x="10407" y="21362"/>
                    <a:pt x="5779" y="21362"/>
                    <a:pt x="115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601383" y="4620553"/>
              <a:ext cx="129117" cy="21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0" fill="norm" stroke="1" extrusionOk="0">
                  <a:moveTo>
                    <a:pt x="20538" y="8797"/>
                  </a:moveTo>
                  <a:cubicBezTo>
                    <a:pt x="19475" y="6123"/>
                    <a:pt x="18413" y="3449"/>
                    <a:pt x="17174" y="1803"/>
                  </a:cubicBezTo>
                  <a:cubicBezTo>
                    <a:pt x="15934" y="157"/>
                    <a:pt x="14518" y="-460"/>
                    <a:pt x="11862" y="363"/>
                  </a:cubicBezTo>
                  <a:cubicBezTo>
                    <a:pt x="9207" y="1186"/>
                    <a:pt x="5311" y="3449"/>
                    <a:pt x="3010" y="6637"/>
                  </a:cubicBezTo>
                  <a:cubicBezTo>
                    <a:pt x="708" y="9826"/>
                    <a:pt x="0" y="13940"/>
                    <a:pt x="0" y="16511"/>
                  </a:cubicBezTo>
                  <a:cubicBezTo>
                    <a:pt x="0" y="19083"/>
                    <a:pt x="708" y="20111"/>
                    <a:pt x="1948" y="20626"/>
                  </a:cubicBezTo>
                  <a:cubicBezTo>
                    <a:pt x="3187" y="21140"/>
                    <a:pt x="4957" y="21140"/>
                    <a:pt x="7436" y="19186"/>
                  </a:cubicBezTo>
                  <a:cubicBezTo>
                    <a:pt x="9915" y="17231"/>
                    <a:pt x="13102" y="13323"/>
                    <a:pt x="14695" y="10649"/>
                  </a:cubicBezTo>
                  <a:cubicBezTo>
                    <a:pt x="16289" y="7974"/>
                    <a:pt x="16289" y="6534"/>
                    <a:pt x="16111" y="6329"/>
                  </a:cubicBezTo>
                  <a:cubicBezTo>
                    <a:pt x="15934" y="6123"/>
                    <a:pt x="15580" y="7151"/>
                    <a:pt x="15226" y="9106"/>
                  </a:cubicBezTo>
                  <a:cubicBezTo>
                    <a:pt x="14872" y="11060"/>
                    <a:pt x="14518" y="13940"/>
                    <a:pt x="15580" y="16100"/>
                  </a:cubicBezTo>
                  <a:cubicBezTo>
                    <a:pt x="16643" y="18260"/>
                    <a:pt x="19121" y="19700"/>
                    <a:pt x="21600" y="211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2781805" y="4647488"/>
              <a:ext cx="126495" cy="18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017" fill="norm" stroke="1" extrusionOk="0">
                  <a:moveTo>
                    <a:pt x="5314" y="4329"/>
                  </a:moveTo>
                  <a:cubicBezTo>
                    <a:pt x="3514" y="4809"/>
                    <a:pt x="1714" y="5289"/>
                    <a:pt x="814" y="6129"/>
                  </a:cubicBezTo>
                  <a:cubicBezTo>
                    <a:pt x="-86" y="6969"/>
                    <a:pt x="-86" y="8169"/>
                    <a:pt x="94" y="10329"/>
                  </a:cubicBezTo>
                  <a:cubicBezTo>
                    <a:pt x="274" y="12489"/>
                    <a:pt x="634" y="15609"/>
                    <a:pt x="1174" y="17769"/>
                  </a:cubicBezTo>
                  <a:cubicBezTo>
                    <a:pt x="1714" y="19929"/>
                    <a:pt x="2434" y="21129"/>
                    <a:pt x="2794" y="21009"/>
                  </a:cubicBezTo>
                  <a:cubicBezTo>
                    <a:pt x="3154" y="20889"/>
                    <a:pt x="3154" y="19449"/>
                    <a:pt x="3874" y="16209"/>
                  </a:cubicBezTo>
                  <a:cubicBezTo>
                    <a:pt x="4594" y="12969"/>
                    <a:pt x="6034" y="7929"/>
                    <a:pt x="7294" y="4929"/>
                  </a:cubicBezTo>
                  <a:cubicBezTo>
                    <a:pt x="8554" y="1929"/>
                    <a:pt x="9634" y="969"/>
                    <a:pt x="11074" y="369"/>
                  </a:cubicBezTo>
                  <a:cubicBezTo>
                    <a:pt x="12514" y="-231"/>
                    <a:pt x="14314" y="-471"/>
                    <a:pt x="16114" y="2649"/>
                  </a:cubicBezTo>
                  <a:cubicBezTo>
                    <a:pt x="17914" y="5769"/>
                    <a:pt x="19714" y="12249"/>
                    <a:pt x="21514" y="18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3315494" y="4664504"/>
              <a:ext cx="145256" cy="163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146" fill="norm" stroke="1" extrusionOk="0">
                  <a:moveTo>
                    <a:pt x="1761" y="2734"/>
                  </a:moveTo>
                  <a:cubicBezTo>
                    <a:pt x="1448" y="1367"/>
                    <a:pt x="1135" y="0"/>
                    <a:pt x="1135" y="0"/>
                  </a:cubicBezTo>
                  <a:cubicBezTo>
                    <a:pt x="1135" y="0"/>
                    <a:pt x="1448" y="1367"/>
                    <a:pt x="1292" y="4238"/>
                  </a:cubicBezTo>
                  <a:cubicBezTo>
                    <a:pt x="1135" y="7109"/>
                    <a:pt x="509" y="11484"/>
                    <a:pt x="196" y="14765"/>
                  </a:cubicBezTo>
                  <a:cubicBezTo>
                    <a:pt x="-117" y="18046"/>
                    <a:pt x="-117" y="20233"/>
                    <a:pt x="666" y="20916"/>
                  </a:cubicBezTo>
                  <a:cubicBezTo>
                    <a:pt x="1448" y="21600"/>
                    <a:pt x="3013" y="20780"/>
                    <a:pt x="4892" y="18182"/>
                  </a:cubicBezTo>
                  <a:cubicBezTo>
                    <a:pt x="6770" y="15585"/>
                    <a:pt x="8961" y="11210"/>
                    <a:pt x="10370" y="8339"/>
                  </a:cubicBezTo>
                  <a:cubicBezTo>
                    <a:pt x="11779" y="5468"/>
                    <a:pt x="12405" y="4101"/>
                    <a:pt x="12718" y="4785"/>
                  </a:cubicBezTo>
                  <a:cubicBezTo>
                    <a:pt x="13031" y="5468"/>
                    <a:pt x="13031" y="8203"/>
                    <a:pt x="13031" y="10253"/>
                  </a:cubicBezTo>
                  <a:cubicBezTo>
                    <a:pt x="13031" y="12304"/>
                    <a:pt x="13031" y="13671"/>
                    <a:pt x="14440" y="15038"/>
                  </a:cubicBezTo>
                  <a:cubicBezTo>
                    <a:pt x="15848" y="16405"/>
                    <a:pt x="18666" y="17772"/>
                    <a:pt x="21483" y="19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3489822" y="4669506"/>
              <a:ext cx="97928" cy="17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41" fill="norm" stroke="1" extrusionOk="0">
                  <a:moveTo>
                    <a:pt x="581" y="3592"/>
                  </a:moveTo>
                  <a:cubicBezTo>
                    <a:pt x="1041" y="8597"/>
                    <a:pt x="1500" y="13602"/>
                    <a:pt x="1500" y="16763"/>
                  </a:cubicBezTo>
                  <a:cubicBezTo>
                    <a:pt x="1500" y="19924"/>
                    <a:pt x="1041" y="21241"/>
                    <a:pt x="581" y="21241"/>
                  </a:cubicBezTo>
                  <a:cubicBezTo>
                    <a:pt x="122" y="21241"/>
                    <a:pt x="-338" y="19924"/>
                    <a:pt x="351" y="17026"/>
                  </a:cubicBezTo>
                  <a:cubicBezTo>
                    <a:pt x="1041" y="14129"/>
                    <a:pt x="2879" y="9651"/>
                    <a:pt x="4258" y="6753"/>
                  </a:cubicBezTo>
                  <a:cubicBezTo>
                    <a:pt x="5636" y="3856"/>
                    <a:pt x="6556" y="2539"/>
                    <a:pt x="7934" y="1485"/>
                  </a:cubicBezTo>
                  <a:cubicBezTo>
                    <a:pt x="9313" y="431"/>
                    <a:pt x="11151" y="-359"/>
                    <a:pt x="12530" y="168"/>
                  </a:cubicBezTo>
                  <a:cubicBezTo>
                    <a:pt x="13909" y="695"/>
                    <a:pt x="14828" y="2539"/>
                    <a:pt x="16207" y="5436"/>
                  </a:cubicBezTo>
                  <a:cubicBezTo>
                    <a:pt x="17585" y="8334"/>
                    <a:pt x="19424" y="12285"/>
                    <a:pt x="21262" y="16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3661002" y="4515218"/>
              <a:ext cx="72798" cy="32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16" fill="norm" stroke="1" extrusionOk="0">
                  <a:moveTo>
                    <a:pt x="4562" y="2024"/>
                  </a:moveTo>
                  <a:cubicBezTo>
                    <a:pt x="5179" y="1049"/>
                    <a:pt x="5796" y="73"/>
                    <a:pt x="6105" y="4"/>
                  </a:cubicBezTo>
                  <a:cubicBezTo>
                    <a:pt x="6414" y="-66"/>
                    <a:pt x="6414" y="770"/>
                    <a:pt x="7031" y="3279"/>
                  </a:cubicBezTo>
                  <a:cubicBezTo>
                    <a:pt x="7648" y="5787"/>
                    <a:pt x="8882" y="9968"/>
                    <a:pt x="8882" y="13103"/>
                  </a:cubicBezTo>
                  <a:cubicBezTo>
                    <a:pt x="8882" y="16239"/>
                    <a:pt x="7648" y="18329"/>
                    <a:pt x="6105" y="19653"/>
                  </a:cubicBezTo>
                  <a:cubicBezTo>
                    <a:pt x="4562" y="20977"/>
                    <a:pt x="2711" y="21534"/>
                    <a:pt x="1476" y="21395"/>
                  </a:cubicBezTo>
                  <a:cubicBezTo>
                    <a:pt x="242" y="21255"/>
                    <a:pt x="-375" y="20419"/>
                    <a:pt x="242" y="18538"/>
                  </a:cubicBezTo>
                  <a:cubicBezTo>
                    <a:pt x="859" y="16657"/>
                    <a:pt x="2711" y="13730"/>
                    <a:pt x="4562" y="11919"/>
                  </a:cubicBezTo>
                  <a:cubicBezTo>
                    <a:pt x="6414" y="10107"/>
                    <a:pt x="8265" y="9410"/>
                    <a:pt x="10425" y="9271"/>
                  </a:cubicBezTo>
                  <a:cubicBezTo>
                    <a:pt x="12585" y="9131"/>
                    <a:pt x="15054" y="9549"/>
                    <a:pt x="16905" y="10177"/>
                  </a:cubicBezTo>
                  <a:cubicBezTo>
                    <a:pt x="18756" y="10804"/>
                    <a:pt x="19991" y="11640"/>
                    <a:pt x="20608" y="12406"/>
                  </a:cubicBezTo>
                  <a:cubicBezTo>
                    <a:pt x="21225" y="13173"/>
                    <a:pt x="21225" y="13869"/>
                    <a:pt x="20299" y="14497"/>
                  </a:cubicBezTo>
                  <a:cubicBezTo>
                    <a:pt x="19374" y="15124"/>
                    <a:pt x="17522" y="15681"/>
                    <a:pt x="15054" y="16099"/>
                  </a:cubicBezTo>
                  <a:cubicBezTo>
                    <a:pt x="12585" y="16517"/>
                    <a:pt x="9499" y="16796"/>
                    <a:pt x="8265" y="17284"/>
                  </a:cubicBezTo>
                  <a:cubicBezTo>
                    <a:pt x="7031" y="17771"/>
                    <a:pt x="7648" y="18468"/>
                    <a:pt x="10116" y="19026"/>
                  </a:cubicBezTo>
                  <a:cubicBezTo>
                    <a:pt x="12585" y="19583"/>
                    <a:pt x="16905" y="20001"/>
                    <a:pt x="21225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775256" y="4685670"/>
              <a:ext cx="72844" cy="151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0949" fill="norm" stroke="1" extrusionOk="0">
                  <a:moveTo>
                    <a:pt x="8278" y="0"/>
                  </a:moveTo>
                  <a:cubicBezTo>
                    <a:pt x="6427" y="4670"/>
                    <a:pt x="4575" y="9340"/>
                    <a:pt x="3649" y="12405"/>
                  </a:cubicBezTo>
                  <a:cubicBezTo>
                    <a:pt x="2724" y="15470"/>
                    <a:pt x="2724" y="16930"/>
                    <a:pt x="2415" y="18389"/>
                  </a:cubicBezTo>
                  <a:cubicBezTo>
                    <a:pt x="2107" y="19849"/>
                    <a:pt x="1489" y="21308"/>
                    <a:pt x="872" y="20870"/>
                  </a:cubicBezTo>
                  <a:cubicBezTo>
                    <a:pt x="255" y="20432"/>
                    <a:pt x="-362" y="18097"/>
                    <a:pt x="255" y="15178"/>
                  </a:cubicBezTo>
                  <a:cubicBezTo>
                    <a:pt x="872" y="12259"/>
                    <a:pt x="2724" y="8757"/>
                    <a:pt x="4267" y="6276"/>
                  </a:cubicBezTo>
                  <a:cubicBezTo>
                    <a:pt x="5809" y="3794"/>
                    <a:pt x="7044" y="2335"/>
                    <a:pt x="9204" y="1313"/>
                  </a:cubicBezTo>
                  <a:cubicBezTo>
                    <a:pt x="11364" y="292"/>
                    <a:pt x="14449" y="-292"/>
                    <a:pt x="16609" y="876"/>
                  </a:cubicBezTo>
                  <a:cubicBezTo>
                    <a:pt x="18769" y="2043"/>
                    <a:pt x="20004" y="4962"/>
                    <a:pt x="20621" y="7297"/>
                  </a:cubicBezTo>
                  <a:cubicBezTo>
                    <a:pt x="21238" y="9632"/>
                    <a:pt x="21238" y="11384"/>
                    <a:pt x="21238" y="12989"/>
                  </a:cubicBezTo>
                  <a:cubicBezTo>
                    <a:pt x="21238" y="14594"/>
                    <a:pt x="21238" y="16054"/>
                    <a:pt x="20929" y="16784"/>
                  </a:cubicBezTo>
                  <a:cubicBezTo>
                    <a:pt x="20621" y="17513"/>
                    <a:pt x="20004" y="17513"/>
                    <a:pt x="19387" y="17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3916232" y="4657476"/>
              <a:ext cx="95255" cy="169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0853" fill="norm" stroke="1" extrusionOk="0">
                  <a:moveTo>
                    <a:pt x="14160" y="5028"/>
                  </a:moveTo>
                  <a:cubicBezTo>
                    <a:pt x="14160" y="2946"/>
                    <a:pt x="14160" y="864"/>
                    <a:pt x="13241" y="214"/>
                  </a:cubicBezTo>
                  <a:cubicBezTo>
                    <a:pt x="12322" y="-437"/>
                    <a:pt x="10484" y="344"/>
                    <a:pt x="7956" y="3336"/>
                  </a:cubicBezTo>
                  <a:cubicBezTo>
                    <a:pt x="5428" y="6329"/>
                    <a:pt x="2211" y="11534"/>
                    <a:pt x="833" y="14787"/>
                  </a:cubicBezTo>
                  <a:cubicBezTo>
                    <a:pt x="-546" y="18040"/>
                    <a:pt x="-86" y="19341"/>
                    <a:pt x="1292" y="20122"/>
                  </a:cubicBezTo>
                  <a:cubicBezTo>
                    <a:pt x="2671" y="20903"/>
                    <a:pt x="4969" y="21163"/>
                    <a:pt x="7956" y="20382"/>
                  </a:cubicBezTo>
                  <a:cubicBezTo>
                    <a:pt x="10943" y="19602"/>
                    <a:pt x="14620" y="17780"/>
                    <a:pt x="17148" y="15698"/>
                  </a:cubicBezTo>
                  <a:cubicBezTo>
                    <a:pt x="19675" y="13616"/>
                    <a:pt x="21054" y="11274"/>
                    <a:pt x="20594" y="9192"/>
                  </a:cubicBezTo>
                  <a:cubicBezTo>
                    <a:pt x="20135" y="7110"/>
                    <a:pt x="17837" y="5288"/>
                    <a:pt x="15539" y="3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4088180" y="4660270"/>
              <a:ext cx="134570" cy="13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48" fill="norm" stroke="1" extrusionOk="0">
                  <a:moveTo>
                    <a:pt x="2219" y="3086"/>
                  </a:moveTo>
                  <a:cubicBezTo>
                    <a:pt x="1207" y="4457"/>
                    <a:pt x="194" y="5829"/>
                    <a:pt x="26" y="8229"/>
                  </a:cubicBezTo>
                  <a:cubicBezTo>
                    <a:pt x="-143" y="10629"/>
                    <a:pt x="532" y="14057"/>
                    <a:pt x="1713" y="16286"/>
                  </a:cubicBezTo>
                  <a:cubicBezTo>
                    <a:pt x="2894" y="18514"/>
                    <a:pt x="4582" y="19543"/>
                    <a:pt x="5763" y="18514"/>
                  </a:cubicBezTo>
                  <a:cubicBezTo>
                    <a:pt x="6944" y="17486"/>
                    <a:pt x="7619" y="14400"/>
                    <a:pt x="7619" y="13714"/>
                  </a:cubicBezTo>
                  <a:cubicBezTo>
                    <a:pt x="7619" y="13029"/>
                    <a:pt x="6944" y="14743"/>
                    <a:pt x="6776" y="16457"/>
                  </a:cubicBezTo>
                  <a:cubicBezTo>
                    <a:pt x="6607" y="18171"/>
                    <a:pt x="6944" y="19886"/>
                    <a:pt x="7957" y="20743"/>
                  </a:cubicBezTo>
                  <a:cubicBezTo>
                    <a:pt x="8969" y="21600"/>
                    <a:pt x="10657" y="21600"/>
                    <a:pt x="12682" y="20400"/>
                  </a:cubicBezTo>
                  <a:cubicBezTo>
                    <a:pt x="14707" y="19200"/>
                    <a:pt x="17069" y="16800"/>
                    <a:pt x="18588" y="13200"/>
                  </a:cubicBezTo>
                  <a:cubicBezTo>
                    <a:pt x="20107" y="9600"/>
                    <a:pt x="20782" y="4800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4270814" y="4655638"/>
              <a:ext cx="104336" cy="157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66" fill="norm" stroke="1" extrusionOk="0">
                  <a:moveTo>
                    <a:pt x="3150" y="1494"/>
                  </a:moveTo>
                  <a:cubicBezTo>
                    <a:pt x="2286" y="4374"/>
                    <a:pt x="1422" y="7254"/>
                    <a:pt x="990" y="9558"/>
                  </a:cubicBezTo>
                  <a:cubicBezTo>
                    <a:pt x="558" y="11862"/>
                    <a:pt x="558" y="13590"/>
                    <a:pt x="342" y="13590"/>
                  </a:cubicBezTo>
                  <a:cubicBezTo>
                    <a:pt x="126" y="13590"/>
                    <a:pt x="-306" y="11862"/>
                    <a:pt x="342" y="9558"/>
                  </a:cubicBezTo>
                  <a:cubicBezTo>
                    <a:pt x="990" y="7254"/>
                    <a:pt x="2718" y="4374"/>
                    <a:pt x="4878" y="2502"/>
                  </a:cubicBezTo>
                  <a:cubicBezTo>
                    <a:pt x="7038" y="630"/>
                    <a:pt x="9630" y="-234"/>
                    <a:pt x="11574" y="54"/>
                  </a:cubicBezTo>
                  <a:cubicBezTo>
                    <a:pt x="13518" y="342"/>
                    <a:pt x="14814" y="1782"/>
                    <a:pt x="16326" y="5526"/>
                  </a:cubicBezTo>
                  <a:cubicBezTo>
                    <a:pt x="17838" y="9270"/>
                    <a:pt x="19566" y="15318"/>
                    <a:pt x="21294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631949" y="5473070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6120"/>
                    <a:pt x="12000" y="12240"/>
                    <a:pt x="15600" y="15840"/>
                  </a:cubicBezTo>
                  <a:cubicBezTo>
                    <a:pt x="19200" y="19440"/>
                    <a:pt x="20400" y="205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1633651" y="5400370"/>
              <a:ext cx="126290" cy="331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301" fill="norm" stroke="1" extrusionOk="0">
                  <a:moveTo>
                    <a:pt x="1810" y="13224"/>
                  </a:moveTo>
                  <a:cubicBezTo>
                    <a:pt x="765" y="9692"/>
                    <a:pt x="-280" y="6160"/>
                    <a:pt x="68" y="3850"/>
                  </a:cubicBezTo>
                  <a:cubicBezTo>
                    <a:pt x="417" y="1541"/>
                    <a:pt x="2159" y="454"/>
                    <a:pt x="4946" y="115"/>
                  </a:cubicBezTo>
                  <a:cubicBezTo>
                    <a:pt x="7733" y="-225"/>
                    <a:pt x="11565" y="183"/>
                    <a:pt x="14178" y="1405"/>
                  </a:cubicBezTo>
                  <a:cubicBezTo>
                    <a:pt x="16791" y="2628"/>
                    <a:pt x="18185" y="4666"/>
                    <a:pt x="17836" y="6296"/>
                  </a:cubicBezTo>
                  <a:cubicBezTo>
                    <a:pt x="17488" y="7926"/>
                    <a:pt x="15397" y="9149"/>
                    <a:pt x="13481" y="9964"/>
                  </a:cubicBezTo>
                  <a:cubicBezTo>
                    <a:pt x="11565" y="10779"/>
                    <a:pt x="9823" y="11186"/>
                    <a:pt x="9475" y="11730"/>
                  </a:cubicBezTo>
                  <a:cubicBezTo>
                    <a:pt x="9126" y="12273"/>
                    <a:pt x="10172" y="12952"/>
                    <a:pt x="12262" y="13767"/>
                  </a:cubicBezTo>
                  <a:cubicBezTo>
                    <a:pt x="14352" y="14583"/>
                    <a:pt x="17488" y="15533"/>
                    <a:pt x="19230" y="16349"/>
                  </a:cubicBezTo>
                  <a:cubicBezTo>
                    <a:pt x="20972" y="17164"/>
                    <a:pt x="21320" y="17843"/>
                    <a:pt x="19926" y="18658"/>
                  </a:cubicBezTo>
                  <a:cubicBezTo>
                    <a:pt x="18533" y="19473"/>
                    <a:pt x="15397" y="20424"/>
                    <a:pt x="12959" y="20900"/>
                  </a:cubicBezTo>
                  <a:cubicBezTo>
                    <a:pt x="10520" y="21375"/>
                    <a:pt x="8778" y="21375"/>
                    <a:pt x="7036" y="21171"/>
                  </a:cubicBezTo>
                  <a:cubicBezTo>
                    <a:pt x="5294" y="20967"/>
                    <a:pt x="3552" y="20560"/>
                    <a:pt x="3901" y="19609"/>
                  </a:cubicBezTo>
                  <a:cubicBezTo>
                    <a:pt x="4249" y="18658"/>
                    <a:pt x="6688" y="17164"/>
                    <a:pt x="9126" y="15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1859333" y="5415920"/>
              <a:ext cx="158754" cy="27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381" fill="norm" stroke="1" extrusionOk="0">
                  <a:moveTo>
                    <a:pt x="7736" y="1473"/>
                  </a:moveTo>
                  <a:cubicBezTo>
                    <a:pt x="5491" y="1964"/>
                    <a:pt x="3247" y="2455"/>
                    <a:pt x="1845" y="3109"/>
                  </a:cubicBezTo>
                  <a:cubicBezTo>
                    <a:pt x="442" y="3764"/>
                    <a:pt x="-119" y="4582"/>
                    <a:pt x="21" y="6627"/>
                  </a:cubicBezTo>
                  <a:cubicBezTo>
                    <a:pt x="162" y="8673"/>
                    <a:pt x="1003" y="11945"/>
                    <a:pt x="2546" y="14645"/>
                  </a:cubicBezTo>
                  <a:cubicBezTo>
                    <a:pt x="4089" y="17345"/>
                    <a:pt x="6333" y="19473"/>
                    <a:pt x="8437" y="20536"/>
                  </a:cubicBezTo>
                  <a:cubicBezTo>
                    <a:pt x="10541" y="21600"/>
                    <a:pt x="12504" y="21600"/>
                    <a:pt x="14468" y="20864"/>
                  </a:cubicBezTo>
                  <a:cubicBezTo>
                    <a:pt x="16432" y="20127"/>
                    <a:pt x="18395" y="18655"/>
                    <a:pt x="19658" y="16118"/>
                  </a:cubicBezTo>
                  <a:cubicBezTo>
                    <a:pt x="20920" y="13582"/>
                    <a:pt x="21481" y="9982"/>
                    <a:pt x="20639" y="7118"/>
                  </a:cubicBezTo>
                  <a:cubicBezTo>
                    <a:pt x="19798" y="4255"/>
                    <a:pt x="17554" y="2127"/>
                    <a:pt x="153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2202223" y="5454020"/>
              <a:ext cx="13927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3" h="21600" fill="norm" stroke="1" extrusionOk="0">
                  <a:moveTo>
                    <a:pt x="20303" y="0"/>
                  </a:moveTo>
                  <a:cubicBezTo>
                    <a:pt x="11046" y="2274"/>
                    <a:pt x="1789" y="4547"/>
                    <a:pt x="246" y="7863"/>
                  </a:cubicBezTo>
                  <a:cubicBezTo>
                    <a:pt x="-1297" y="11179"/>
                    <a:pt x="4874" y="15537"/>
                    <a:pt x="6417" y="18000"/>
                  </a:cubicBezTo>
                  <a:cubicBezTo>
                    <a:pt x="7960" y="20463"/>
                    <a:pt x="4874" y="21032"/>
                    <a:pt x="17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2076449" y="5428620"/>
              <a:ext cx="2349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41" y="16200"/>
                    <a:pt x="4281" y="10800"/>
                    <a:pt x="7881" y="7200"/>
                  </a:cubicBezTo>
                  <a:cubicBezTo>
                    <a:pt x="11481" y="3600"/>
                    <a:pt x="1654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1168400" y="6152520"/>
              <a:ext cx="1569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600"/>
                    <a:pt x="16200" y="7200"/>
                    <a:pt x="18900" y="10800"/>
                  </a:cubicBezTo>
                  <a:cubicBezTo>
                    <a:pt x="21600" y="14400"/>
                    <a:pt x="18900" y="180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1200150" y="606997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1248039" y="5955670"/>
              <a:ext cx="117211" cy="415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24" fill="norm" stroke="1" extrusionOk="0">
                  <a:moveTo>
                    <a:pt x="2845" y="0"/>
                  </a:moveTo>
                  <a:cubicBezTo>
                    <a:pt x="1688" y="1855"/>
                    <a:pt x="530" y="3709"/>
                    <a:pt x="145" y="6545"/>
                  </a:cubicBezTo>
                  <a:cubicBezTo>
                    <a:pt x="-241" y="9382"/>
                    <a:pt x="145" y="13200"/>
                    <a:pt x="1302" y="15873"/>
                  </a:cubicBezTo>
                  <a:cubicBezTo>
                    <a:pt x="2459" y="18545"/>
                    <a:pt x="4388" y="20073"/>
                    <a:pt x="6316" y="20836"/>
                  </a:cubicBezTo>
                  <a:cubicBezTo>
                    <a:pt x="8245" y="21600"/>
                    <a:pt x="10173" y="21600"/>
                    <a:pt x="12680" y="20945"/>
                  </a:cubicBezTo>
                  <a:cubicBezTo>
                    <a:pt x="15188" y="20291"/>
                    <a:pt x="18273" y="18982"/>
                    <a:pt x="2135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1244600" y="6120770"/>
              <a:ext cx="2349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35" y="21600"/>
                  </a:moveTo>
                  <a:cubicBezTo>
                    <a:pt x="1168" y="21600"/>
                    <a:pt x="0" y="21600"/>
                    <a:pt x="0" y="20880"/>
                  </a:cubicBezTo>
                  <a:cubicBezTo>
                    <a:pt x="0" y="20160"/>
                    <a:pt x="1168" y="18720"/>
                    <a:pt x="4962" y="15120"/>
                  </a:cubicBezTo>
                  <a:cubicBezTo>
                    <a:pt x="8757" y="11520"/>
                    <a:pt x="15178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1777999" y="6196970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1751468" y="6096312"/>
              <a:ext cx="58282" cy="30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0959" fill="norm" stroke="1" extrusionOk="0">
                  <a:moveTo>
                    <a:pt x="7355" y="12319"/>
                  </a:moveTo>
                  <a:cubicBezTo>
                    <a:pt x="3498" y="6559"/>
                    <a:pt x="-359" y="799"/>
                    <a:pt x="27" y="79"/>
                  </a:cubicBezTo>
                  <a:cubicBezTo>
                    <a:pt x="412" y="-641"/>
                    <a:pt x="5041" y="3679"/>
                    <a:pt x="9284" y="7999"/>
                  </a:cubicBezTo>
                  <a:cubicBezTo>
                    <a:pt x="13527" y="12319"/>
                    <a:pt x="17384" y="16639"/>
                    <a:pt x="21241" y="20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1816099" y="6152520"/>
              <a:ext cx="101938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600" fill="norm" stroke="1" extrusionOk="0">
                  <a:moveTo>
                    <a:pt x="19440" y="0"/>
                  </a:moveTo>
                  <a:cubicBezTo>
                    <a:pt x="16848" y="0"/>
                    <a:pt x="14256" y="0"/>
                    <a:pt x="11232" y="124"/>
                  </a:cubicBezTo>
                  <a:cubicBezTo>
                    <a:pt x="8208" y="248"/>
                    <a:pt x="4752" y="497"/>
                    <a:pt x="4104" y="1366"/>
                  </a:cubicBezTo>
                  <a:cubicBezTo>
                    <a:pt x="3456" y="2234"/>
                    <a:pt x="5616" y="3724"/>
                    <a:pt x="8856" y="6083"/>
                  </a:cubicBezTo>
                  <a:cubicBezTo>
                    <a:pt x="12096" y="8441"/>
                    <a:pt x="16416" y="11669"/>
                    <a:pt x="18792" y="13903"/>
                  </a:cubicBezTo>
                  <a:cubicBezTo>
                    <a:pt x="21168" y="16138"/>
                    <a:pt x="21600" y="17379"/>
                    <a:pt x="19224" y="18745"/>
                  </a:cubicBezTo>
                  <a:cubicBezTo>
                    <a:pt x="16848" y="20110"/>
                    <a:pt x="11664" y="21600"/>
                    <a:pt x="7992" y="21600"/>
                  </a:cubicBezTo>
                  <a:cubicBezTo>
                    <a:pt x="4320" y="21600"/>
                    <a:pt x="2160" y="20110"/>
                    <a:pt x="0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2330182" y="6173452"/>
              <a:ext cx="209818" cy="175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71" fill="norm" stroke="1" extrusionOk="0">
                  <a:moveTo>
                    <a:pt x="13635" y="2857"/>
                  </a:moveTo>
                  <a:cubicBezTo>
                    <a:pt x="11475" y="1828"/>
                    <a:pt x="9315" y="800"/>
                    <a:pt x="7587" y="285"/>
                  </a:cubicBezTo>
                  <a:cubicBezTo>
                    <a:pt x="5859" y="-229"/>
                    <a:pt x="4563" y="-229"/>
                    <a:pt x="3159" y="1828"/>
                  </a:cubicBezTo>
                  <a:cubicBezTo>
                    <a:pt x="1755" y="3885"/>
                    <a:pt x="243" y="8000"/>
                    <a:pt x="27" y="11342"/>
                  </a:cubicBezTo>
                  <a:cubicBezTo>
                    <a:pt x="-189" y="14685"/>
                    <a:pt x="891" y="17257"/>
                    <a:pt x="2727" y="18028"/>
                  </a:cubicBezTo>
                  <a:cubicBezTo>
                    <a:pt x="4563" y="18800"/>
                    <a:pt x="7155" y="17771"/>
                    <a:pt x="8991" y="16100"/>
                  </a:cubicBezTo>
                  <a:cubicBezTo>
                    <a:pt x="10827" y="14428"/>
                    <a:pt x="11907" y="12114"/>
                    <a:pt x="12555" y="10314"/>
                  </a:cubicBezTo>
                  <a:cubicBezTo>
                    <a:pt x="13203" y="8514"/>
                    <a:pt x="13419" y="7228"/>
                    <a:pt x="13419" y="7228"/>
                  </a:cubicBezTo>
                  <a:cubicBezTo>
                    <a:pt x="13419" y="7228"/>
                    <a:pt x="13203" y="8514"/>
                    <a:pt x="13203" y="10571"/>
                  </a:cubicBezTo>
                  <a:cubicBezTo>
                    <a:pt x="13203" y="12628"/>
                    <a:pt x="13419" y="15457"/>
                    <a:pt x="14823" y="17385"/>
                  </a:cubicBezTo>
                  <a:cubicBezTo>
                    <a:pt x="16227" y="19314"/>
                    <a:pt x="18819" y="20342"/>
                    <a:pt x="21411" y="21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2861804" y="6189247"/>
              <a:ext cx="247873" cy="17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0769" fill="norm" stroke="1" extrusionOk="0">
                  <a:moveTo>
                    <a:pt x="10434" y="165"/>
                  </a:moveTo>
                  <a:cubicBezTo>
                    <a:pt x="8454" y="-89"/>
                    <a:pt x="6474" y="-343"/>
                    <a:pt x="4584" y="1817"/>
                  </a:cubicBezTo>
                  <a:cubicBezTo>
                    <a:pt x="2694" y="3977"/>
                    <a:pt x="894" y="8551"/>
                    <a:pt x="264" y="12109"/>
                  </a:cubicBezTo>
                  <a:cubicBezTo>
                    <a:pt x="-366" y="15666"/>
                    <a:pt x="174" y="18208"/>
                    <a:pt x="1434" y="19605"/>
                  </a:cubicBezTo>
                  <a:cubicBezTo>
                    <a:pt x="2694" y="21003"/>
                    <a:pt x="4674" y="21257"/>
                    <a:pt x="7374" y="19732"/>
                  </a:cubicBezTo>
                  <a:cubicBezTo>
                    <a:pt x="10074" y="18208"/>
                    <a:pt x="13494" y="14904"/>
                    <a:pt x="15564" y="12744"/>
                  </a:cubicBezTo>
                  <a:cubicBezTo>
                    <a:pt x="17634" y="10584"/>
                    <a:pt x="18354" y="9568"/>
                    <a:pt x="18714" y="8424"/>
                  </a:cubicBezTo>
                  <a:cubicBezTo>
                    <a:pt x="19074" y="7281"/>
                    <a:pt x="19074" y="6010"/>
                    <a:pt x="18624" y="5629"/>
                  </a:cubicBezTo>
                  <a:cubicBezTo>
                    <a:pt x="18174" y="5248"/>
                    <a:pt x="17274" y="5756"/>
                    <a:pt x="16194" y="7026"/>
                  </a:cubicBezTo>
                  <a:cubicBezTo>
                    <a:pt x="15114" y="8297"/>
                    <a:pt x="13854" y="10330"/>
                    <a:pt x="13224" y="12109"/>
                  </a:cubicBezTo>
                  <a:cubicBezTo>
                    <a:pt x="12594" y="13888"/>
                    <a:pt x="12594" y="15412"/>
                    <a:pt x="13314" y="16683"/>
                  </a:cubicBezTo>
                  <a:cubicBezTo>
                    <a:pt x="14034" y="17953"/>
                    <a:pt x="15474" y="18970"/>
                    <a:pt x="16914" y="18462"/>
                  </a:cubicBezTo>
                  <a:cubicBezTo>
                    <a:pt x="18354" y="17953"/>
                    <a:pt x="19794" y="15921"/>
                    <a:pt x="20514" y="14015"/>
                  </a:cubicBezTo>
                  <a:cubicBezTo>
                    <a:pt x="21234" y="12109"/>
                    <a:pt x="21234" y="10330"/>
                    <a:pt x="20694" y="8932"/>
                  </a:cubicBezTo>
                  <a:cubicBezTo>
                    <a:pt x="20154" y="7535"/>
                    <a:pt x="19074" y="6518"/>
                    <a:pt x="17994" y="5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3182248" y="6206324"/>
              <a:ext cx="113402" cy="13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113" fill="norm" stroke="1" extrusionOk="0">
                  <a:moveTo>
                    <a:pt x="2230" y="542"/>
                  </a:moveTo>
                  <a:cubicBezTo>
                    <a:pt x="2230" y="5684"/>
                    <a:pt x="2230" y="10827"/>
                    <a:pt x="1830" y="14427"/>
                  </a:cubicBezTo>
                  <a:cubicBezTo>
                    <a:pt x="1430" y="18027"/>
                    <a:pt x="630" y="20084"/>
                    <a:pt x="230" y="19570"/>
                  </a:cubicBezTo>
                  <a:cubicBezTo>
                    <a:pt x="-170" y="19056"/>
                    <a:pt x="-170" y="15970"/>
                    <a:pt x="1230" y="12199"/>
                  </a:cubicBezTo>
                  <a:cubicBezTo>
                    <a:pt x="2630" y="8427"/>
                    <a:pt x="5430" y="3970"/>
                    <a:pt x="8030" y="1742"/>
                  </a:cubicBezTo>
                  <a:cubicBezTo>
                    <a:pt x="10630" y="-487"/>
                    <a:pt x="13030" y="-487"/>
                    <a:pt x="14830" y="1227"/>
                  </a:cubicBezTo>
                  <a:cubicBezTo>
                    <a:pt x="16630" y="2942"/>
                    <a:pt x="17830" y="6370"/>
                    <a:pt x="18830" y="9970"/>
                  </a:cubicBezTo>
                  <a:cubicBezTo>
                    <a:pt x="19830" y="13570"/>
                    <a:pt x="20630" y="17342"/>
                    <a:pt x="21430" y="211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3333750" y="6185266"/>
              <a:ext cx="82550" cy="18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9" fill="norm" stroke="1" extrusionOk="0">
                  <a:moveTo>
                    <a:pt x="21600" y="614"/>
                  </a:moveTo>
                  <a:cubicBezTo>
                    <a:pt x="18831" y="128"/>
                    <a:pt x="16062" y="-357"/>
                    <a:pt x="12185" y="371"/>
                  </a:cubicBezTo>
                  <a:cubicBezTo>
                    <a:pt x="8308" y="1099"/>
                    <a:pt x="3323" y="3041"/>
                    <a:pt x="2492" y="4982"/>
                  </a:cubicBezTo>
                  <a:cubicBezTo>
                    <a:pt x="1662" y="6924"/>
                    <a:pt x="4985" y="8865"/>
                    <a:pt x="7477" y="10443"/>
                  </a:cubicBezTo>
                  <a:cubicBezTo>
                    <a:pt x="9969" y="12021"/>
                    <a:pt x="11631" y="13234"/>
                    <a:pt x="12738" y="14812"/>
                  </a:cubicBezTo>
                  <a:cubicBezTo>
                    <a:pt x="13846" y="16389"/>
                    <a:pt x="14400" y="18331"/>
                    <a:pt x="12738" y="19544"/>
                  </a:cubicBezTo>
                  <a:cubicBezTo>
                    <a:pt x="11077" y="20758"/>
                    <a:pt x="7200" y="21243"/>
                    <a:pt x="4708" y="20272"/>
                  </a:cubicBezTo>
                  <a:cubicBezTo>
                    <a:pt x="2215" y="19301"/>
                    <a:pt x="1108" y="16874"/>
                    <a:pt x="0" y="14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3524675" y="5987420"/>
              <a:ext cx="75775" cy="39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75" fill="norm" stroke="1" extrusionOk="0">
                  <a:moveTo>
                    <a:pt x="14279" y="0"/>
                  </a:moveTo>
                  <a:cubicBezTo>
                    <a:pt x="11279" y="1953"/>
                    <a:pt x="8279" y="3906"/>
                    <a:pt x="5879" y="6836"/>
                  </a:cubicBezTo>
                  <a:cubicBezTo>
                    <a:pt x="3479" y="9766"/>
                    <a:pt x="1679" y="13672"/>
                    <a:pt x="779" y="16028"/>
                  </a:cubicBezTo>
                  <a:cubicBezTo>
                    <a:pt x="-121" y="18383"/>
                    <a:pt x="-121" y="19187"/>
                    <a:pt x="179" y="19877"/>
                  </a:cubicBezTo>
                  <a:cubicBezTo>
                    <a:pt x="479" y="20566"/>
                    <a:pt x="1079" y="21140"/>
                    <a:pt x="2879" y="21370"/>
                  </a:cubicBezTo>
                  <a:cubicBezTo>
                    <a:pt x="4679" y="21600"/>
                    <a:pt x="7679" y="21485"/>
                    <a:pt x="10979" y="20681"/>
                  </a:cubicBezTo>
                  <a:cubicBezTo>
                    <a:pt x="14279" y="19877"/>
                    <a:pt x="17879" y="18383"/>
                    <a:pt x="21479" y="16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3473188" y="6168308"/>
              <a:ext cx="314293" cy="142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54" fill="norm" stroke="1" extrusionOk="0">
                  <a:moveTo>
                    <a:pt x="4338" y="5254"/>
                  </a:moveTo>
                  <a:cubicBezTo>
                    <a:pt x="3618" y="5254"/>
                    <a:pt x="2898" y="5254"/>
                    <a:pt x="2034" y="5730"/>
                  </a:cubicBezTo>
                  <a:cubicBezTo>
                    <a:pt x="1170" y="6207"/>
                    <a:pt x="162" y="7160"/>
                    <a:pt x="18" y="7636"/>
                  </a:cubicBezTo>
                  <a:cubicBezTo>
                    <a:pt x="-126" y="8113"/>
                    <a:pt x="594" y="8113"/>
                    <a:pt x="2538" y="7954"/>
                  </a:cubicBezTo>
                  <a:cubicBezTo>
                    <a:pt x="4482" y="7795"/>
                    <a:pt x="7650" y="7478"/>
                    <a:pt x="9738" y="6683"/>
                  </a:cubicBezTo>
                  <a:cubicBezTo>
                    <a:pt x="11826" y="5889"/>
                    <a:pt x="12834" y="4619"/>
                    <a:pt x="12978" y="3825"/>
                  </a:cubicBezTo>
                  <a:cubicBezTo>
                    <a:pt x="13122" y="3030"/>
                    <a:pt x="12402" y="2713"/>
                    <a:pt x="11394" y="3507"/>
                  </a:cubicBezTo>
                  <a:cubicBezTo>
                    <a:pt x="10386" y="4301"/>
                    <a:pt x="9090" y="6207"/>
                    <a:pt x="8082" y="8589"/>
                  </a:cubicBezTo>
                  <a:cubicBezTo>
                    <a:pt x="7074" y="10972"/>
                    <a:pt x="6354" y="13830"/>
                    <a:pt x="5994" y="16054"/>
                  </a:cubicBezTo>
                  <a:cubicBezTo>
                    <a:pt x="5634" y="18278"/>
                    <a:pt x="5634" y="19866"/>
                    <a:pt x="5994" y="20342"/>
                  </a:cubicBezTo>
                  <a:cubicBezTo>
                    <a:pt x="6354" y="20819"/>
                    <a:pt x="7074" y="20183"/>
                    <a:pt x="7650" y="19230"/>
                  </a:cubicBezTo>
                  <a:cubicBezTo>
                    <a:pt x="8226" y="18278"/>
                    <a:pt x="8658" y="17007"/>
                    <a:pt x="9162" y="15101"/>
                  </a:cubicBezTo>
                  <a:cubicBezTo>
                    <a:pt x="9666" y="13195"/>
                    <a:pt x="10242" y="10654"/>
                    <a:pt x="10458" y="10178"/>
                  </a:cubicBezTo>
                  <a:cubicBezTo>
                    <a:pt x="10674" y="9701"/>
                    <a:pt x="10530" y="11289"/>
                    <a:pt x="10458" y="12878"/>
                  </a:cubicBezTo>
                  <a:cubicBezTo>
                    <a:pt x="10386" y="14466"/>
                    <a:pt x="10386" y="16054"/>
                    <a:pt x="10602" y="17483"/>
                  </a:cubicBezTo>
                  <a:cubicBezTo>
                    <a:pt x="10818" y="18913"/>
                    <a:pt x="11250" y="20183"/>
                    <a:pt x="11754" y="20342"/>
                  </a:cubicBezTo>
                  <a:cubicBezTo>
                    <a:pt x="12258" y="20501"/>
                    <a:pt x="12834" y="19548"/>
                    <a:pt x="13338" y="18278"/>
                  </a:cubicBezTo>
                  <a:cubicBezTo>
                    <a:pt x="13842" y="17007"/>
                    <a:pt x="14274" y="15419"/>
                    <a:pt x="14706" y="13672"/>
                  </a:cubicBezTo>
                  <a:cubicBezTo>
                    <a:pt x="15138" y="11925"/>
                    <a:pt x="15570" y="10019"/>
                    <a:pt x="15786" y="10495"/>
                  </a:cubicBezTo>
                  <a:cubicBezTo>
                    <a:pt x="16002" y="10972"/>
                    <a:pt x="16002" y="13830"/>
                    <a:pt x="15858" y="16213"/>
                  </a:cubicBezTo>
                  <a:cubicBezTo>
                    <a:pt x="15714" y="18595"/>
                    <a:pt x="15426" y="20501"/>
                    <a:pt x="15282" y="20660"/>
                  </a:cubicBezTo>
                  <a:cubicBezTo>
                    <a:pt x="15138" y="20819"/>
                    <a:pt x="15138" y="19230"/>
                    <a:pt x="15642" y="15895"/>
                  </a:cubicBezTo>
                  <a:cubicBezTo>
                    <a:pt x="16146" y="12560"/>
                    <a:pt x="17154" y="7478"/>
                    <a:pt x="18162" y="4301"/>
                  </a:cubicBezTo>
                  <a:cubicBezTo>
                    <a:pt x="19170" y="1125"/>
                    <a:pt x="20178" y="-146"/>
                    <a:pt x="20754" y="13"/>
                  </a:cubicBezTo>
                  <a:cubicBezTo>
                    <a:pt x="21330" y="172"/>
                    <a:pt x="21474" y="1760"/>
                    <a:pt x="21330" y="4619"/>
                  </a:cubicBezTo>
                  <a:cubicBezTo>
                    <a:pt x="21186" y="7478"/>
                    <a:pt x="20754" y="11607"/>
                    <a:pt x="20466" y="14466"/>
                  </a:cubicBezTo>
                  <a:cubicBezTo>
                    <a:pt x="20178" y="17325"/>
                    <a:pt x="20034" y="18913"/>
                    <a:pt x="19818" y="19866"/>
                  </a:cubicBezTo>
                  <a:cubicBezTo>
                    <a:pt x="19602" y="20819"/>
                    <a:pt x="19314" y="21136"/>
                    <a:pt x="19026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3875616" y="5961327"/>
              <a:ext cx="55569" cy="39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09" fill="norm" stroke="1" extrusionOk="0">
                  <a:moveTo>
                    <a:pt x="13600" y="2780"/>
                  </a:moveTo>
                  <a:cubicBezTo>
                    <a:pt x="16800" y="1523"/>
                    <a:pt x="20000" y="266"/>
                    <a:pt x="20800" y="38"/>
                  </a:cubicBezTo>
                  <a:cubicBezTo>
                    <a:pt x="21600" y="-191"/>
                    <a:pt x="20000" y="609"/>
                    <a:pt x="16400" y="2952"/>
                  </a:cubicBezTo>
                  <a:cubicBezTo>
                    <a:pt x="12800" y="5295"/>
                    <a:pt x="7200" y="9180"/>
                    <a:pt x="4000" y="12323"/>
                  </a:cubicBezTo>
                  <a:cubicBezTo>
                    <a:pt x="800" y="15466"/>
                    <a:pt x="0" y="17866"/>
                    <a:pt x="0" y="19352"/>
                  </a:cubicBezTo>
                  <a:cubicBezTo>
                    <a:pt x="0" y="20838"/>
                    <a:pt x="800" y="21409"/>
                    <a:pt x="2400" y="21295"/>
                  </a:cubicBezTo>
                  <a:cubicBezTo>
                    <a:pt x="4000" y="21180"/>
                    <a:pt x="6400" y="20380"/>
                    <a:pt x="8800" y="19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3841750" y="6177920"/>
              <a:ext cx="1270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6579105" y="3529970"/>
              <a:ext cx="3124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0"/>
                  </a:moveTo>
                  <a:cubicBezTo>
                    <a:pt x="2536" y="5250"/>
                    <a:pt x="1096" y="10500"/>
                    <a:pt x="376" y="13950"/>
                  </a:cubicBezTo>
                  <a:cubicBezTo>
                    <a:pt x="-344" y="17400"/>
                    <a:pt x="-344" y="19050"/>
                    <a:pt x="3256" y="20025"/>
                  </a:cubicBezTo>
                  <a:cubicBezTo>
                    <a:pt x="6856" y="21000"/>
                    <a:pt x="14056" y="21300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6558230" y="3449547"/>
              <a:ext cx="192164" cy="401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443" fill="norm" stroke="1" extrusionOk="0">
                  <a:moveTo>
                    <a:pt x="3590" y="3618"/>
                  </a:moveTo>
                  <a:cubicBezTo>
                    <a:pt x="2212" y="2939"/>
                    <a:pt x="833" y="2261"/>
                    <a:pt x="258" y="1639"/>
                  </a:cubicBezTo>
                  <a:cubicBezTo>
                    <a:pt x="-316" y="1017"/>
                    <a:pt x="-86" y="451"/>
                    <a:pt x="2556" y="169"/>
                  </a:cubicBezTo>
                  <a:cubicBezTo>
                    <a:pt x="5199" y="-114"/>
                    <a:pt x="10254" y="-114"/>
                    <a:pt x="13471" y="734"/>
                  </a:cubicBezTo>
                  <a:cubicBezTo>
                    <a:pt x="16688" y="1582"/>
                    <a:pt x="18067" y="3279"/>
                    <a:pt x="17607" y="4918"/>
                  </a:cubicBezTo>
                  <a:cubicBezTo>
                    <a:pt x="17148" y="6558"/>
                    <a:pt x="14850" y="8141"/>
                    <a:pt x="13127" y="9103"/>
                  </a:cubicBezTo>
                  <a:cubicBezTo>
                    <a:pt x="11403" y="10064"/>
                    <a:pt x="10254" y="10403"/>
                    <a:pt x="10254" y="10629"/>
                  </a:cubicBezTo>
                  <a:cubicBezTo>
                    <a:pt x="10254" y="10856"/>
                    <a:pt x="11403" y="10969"/>
                    <a:pt x="13356" y="11647"/>
                  </a:cubicBezTo>
                  <a:cubicBezTo>
                    <a:pt x="15310" y="12326"/>
                    <a:pt x="18067" y="13570"/>
                    <a:pt x="19561" y="14644"/>
                  </a:cubicBezTo>
                  <a:cubicBezTo>
                    <a:pt x="21054" y="15718"/>
                    <a:pt x="21284" y="16623"/>
                    <a:pt x="20135" y="17641"/>
                  </a:cubicBezTo>
                  <a:cubicBezTo>
                    <a:pt x="18986" y="18659"/>
                    <a:pt x="16458" y="19790"/>
                    <a:pt x="13931" y="20468"/>
                  </a:cubicBezTo>
                  <a:cubicBezTo>
                    <a:pt x="11403" y="21147"/>
                    <a:pt x="8875" y="21373"/>
                    <a:pt x="6693" y="21429"/>
                  </a:cubicBezTo>
                  <a:cubicBezTo>
                    <a:pt x="4510" y="21486"/>
                    <a:pt x="2671" y="21373"/>
                    <a:pt x="2097" y="20751"/>
                  </a:cubicBezTo>
                  <a:cubicBezTo>
                    <a:pt x="1522" y="20129"/>
                    <a:pt x="2212" y="18998"/>
                    <a:pt x="3131" y="18263"/>
                  </a:cubicBezTo>
                  <a:cubicBezTo>
                    <a:pt x="4050" y="17528"/>
                    <a:pt x="5199" y="17189"/>
                    <a:pt x="6348" y="16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6773198" y="3654453"/>
              <a:ext cx="135603" cy="152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251" fill="norm" stroke="1" extrusionOk="0">
                  <a:moveTo>
                    <a:pt x="14311" y="4790"/>
                  </a:moveTo>
                  <a:cubicBezTo>
                    <a:pt x="13978" y="3311"/>
                    <a:pt x="13646" y="1831"/>
                    <a:pt x="12483" y="944"/>
                  </a:cubicBezTo>
                  <a:cubicBezTo>
                    <a:pt x="11320" y="56"/>
                    <a:pt x="9326" y="-240"/>
                    <a:pt x="7831" y="204"/>
                  </a:cubicBezTo>
                  <a:cubicBezTo>
                    <a:pt x="6335" y="648"/>
                    <a:pt x="5338" y="1831"/>
                    <a:pt x="4175" y="3902"/>
                  </a:cubicBezTo>
                  <a:cubicBezTo>
                    <a:pt x="3012" y="5974"/>
                    <a:pt x="1683" y="8933"/>
                    <a:pt x="852" y="11152"/>
                  </a:cubicBezTo>
                  <a:cubicBezTo>
                    <a:pt x="21" y="13371"/>
                    <a:pt x="-311" y="14850"/>
                    <a:pt x="354" y="15886"/>
                  </a:cubicBezTo>
                  <a:cubicBezTo>
                    <a:pt x="1018" y="16922"/>
                    <a:pt x="2680" y="17513"/>
                    <a:pt x="4507" y="17661"/>
                  </a:cubicBezTo>
                  <a:cubicBezTo>
                    <a:pt x="6335" y="17809"/>
                    <a:pt x="8329" y="17513"/>
                    <a:pt x="9824" y="16774"/>
                  </a:cubicBezTo>
                  <a:cubicBezTo>
                    <a:pt x="11320" y="16034"/>
                    <a:pt x="12317" y="14850"/>
                    <a:pt x="13147" y="13075"/>
                  </a:cubicBezTo>
                  <a:cubicBezTo>
                    <a:pt x="13978" y="11300"/>
                    <a:pt x="14643" y="8933"/>
                    <a:pt x="14809" y="9228"/>
                  </a:cubicBezTo>
                  <a:cubicBezTo>
                    <a:pt x="14975" y="9524"/>
                    <a:pt x="14643" y="12483"/>
                    <a:pt x="14643" y="14702"/>
                  </a:cubicBezTo>
                  <a:cubicBezTo>
                    <a:pt x="14643" y="16922"/>
                    <a:pt x="14975" y="18401"/>
                    <a:pt x="15972" y="19437"/>
                  </a:cubicBezTo>
                  <a:cubicBezTo>
                    <a:pt x="16969" y="20472"/>
                    <a:pt x="18631" y="21064"/>
                    <a:pt x="19627" y="21212"/>
                  </a:cubicBezTo>
                  <a:cubicBezTo>
                    <a:pt x="20624" y="21360"/>
                    <a:pt x="20957" y="21064"/>
                    <a:pt x="21289" y="20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6944783" y="3695070"/>
              <a:ext cx="88901" cy="281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2057" y="0"/>
                  </a:moveTo>
                  <a:cubicBezTo>
                    <a:pt x="1029" y="806"/>
                    <a:pt x="0" y="1612"/>
                    <a:pt x="0" y="2579"/>
                  </a:cubicBezTo>
                  <a:cubicBezTo>
                    <a:pt x="0" y="3546"/>
                    <a:pt x="1029" y="4675"/>
                    <a:pt x="2829" y="5239"/>
                  </a:cubicBezTo>
                  <a:cubicBezTo>
                    <a:pt x="4629" y="5803"/>
                    <a:pt x="7200" y="5803"/>
                    <a:pt x="10286" y="5158"/>
                  </a:cubicBezTo>
                  <a:cubicBezTo>
                    <a:pt x="13371" y="4513"/>
                    <a:pt x="16971" y="3224"/>
                    <a:pt x="19029" y="2176"/>
                  </a:cubicBezTo>
                  <a:cubicBezTo>
                    <a:pt x="21086" y="1128"/>
                    <a:pt x="21600" y="322"/>
                    <a:pt x="21600" y="322"/>
                  </a:cubicBezTo>
                  <a:cubicBezTo>
                    <a:pt x="21600" y="322"/>
                    <a:pt x="21086" y="1128"/>
                    <a:pt x="20829" y="4191"/>
                  </a:cubicBezTo>
                  <a:cubicBezTo>
                    <a:pt x="20571" y="7254"/>
                    <a:pt x="20571" y="12573"/>
                    <a:pt x="20314" y="15797"/>
                  </a:cubicBezTo>
                  <a:cubicBezTo>
                    <a:pt x="20057" y="19021"/>
                    <a:pt x="19543" y="20149"/>
                    <a:pt x="18000" y="20794"/>
                  </a:cubicBezTo>
                  <a:cubicBezTo>
                    <a:pt x="16457" y="21439"/>
                    <a:pt x="13886" y="21600"/>
                    <a:pt x="11571" y="21358"/>
                  </a:cubicBezTo>
                  <a:cubicBezTo>
                    <a:pt x="9257" y="21116"/>
                    <a:pt x="7200" y="20472"/>
                    <a:pt x="6171" y="19101"/>
                  </a:cubicBezTo>
                  <a:cubicBezTo>
                    <a:pt x="5143" y="17731"/>
                    <a:pt x="5143" y="15636"/>
                    <a:pt x="5143" y="13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7072182" y="3674334"/>
              <a:ext cx="103318" cy="135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959" fill="norm" stroke="1" extrusionOk="0">
                  <a:moveTo>
                    <a:pt x="6831" y="8115"/>
                  </a:moveTo>
                  <a:cubicBezTo>
                    <a:pt x="8559" y="7133"/>
                    <a:pt x="10287" y="6151"/>
                    <a:pt x="11583" y="4679"/>
                  </a:cubicBezTo>
                  <a:cubicBezTo>
                    <a:pt x="12879" y="3206"/>
                    <a:pt x="13743" y="1242"/>
                    <a:pt x="13095" y="424"/>
                  </a:cubicBezTo>
                  <a:cubicBezTo>
                    <a:pt x="12447" y="-394"/>
                    <a:pt x="10287" y="-67"/>
                    <a:pt x="7695" y="1733"/>
                  </a:cubicBezTo>
                  <a:cubicBezTo>
                    <a:pt x="5103" y="3533"/>
                    <a:pt x="2079" y="6806"/>
                    <a:pt x="783" y="10079"/>
                  </a:cubicBezTo>
                  <a:cubicBezTo>
                    <a:pt x="-513" y="13351"/>
                    <a:pt x="-81" y="16624"/>
                    <a:pt x="1215" y="18588"/>
                  </a:cubicBezTo>
                  <a:cubicBezTo>
                    <a:pt x="2511" y="20551"/>
                    <a:pt x="4671" y="21206"/>
                    <a:pt x="8127" y="20879"/>
                  </a:cubicBezTo>
                  <a:cubicBezTo>
                    <a:pt x="11583" y="20551"/>
                    <a:pt x="16335" y="19242"/>
                    <a:pt x="21087" y="17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7194549" y="3645278"/>
              <a:ext cx="82551" cy="170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2273"/>
                  </a:moveTo>
                  <a:cubicBezTo>
                    <a:pt x="19385" y="1473"/>
                    <a:pt x="17169" y="673"/>
                    <a:pt x="14677" y="273"/>
                  </a:cubicBezTo>
                  <a:cubicBezTo>
                    <a:pt x="12185" y="-127"/>
                    <a:pt x="9415" y="-127"/>
                    <a:pt x="7477" y="540"/>
                  </a:cubicBezTo>
                  <a:cubicBezTo>
                    <a:pt x="5538" y="1206"/>
                    <a:pt x="4431" y="2540"/>
                    <a:pt x="5262" y="4673"/>
                  </a:cubicBezTo>
                  <a:cubicBezTo>
                    <a:pt x="6092" y="6806"/>
                    <a:pt x="8862" y="9740"/>
                    <a:pt x="11354" y="11606"/>
                  </a:cubicBezTo>
                  <a:cubicBezTo>
                    <a:pt x="13846" y="13473"/>
                    <a:pt x="16062" y="14273"/>
                    <a:pt x="16892" y="15340"/>
                  </a:cubicBezTo>
                  <a:cubicBezTo>
                    <a:pt x="17723" y="16406"/>
                    <a:pt x="17169" y="17740"/>
                    <a:pt x="14123" y="18806"/>
                  </a:cubicBezTo>
                  <a:cubicBezTo>
                    <a:pt x="11077" y="19873"/>
                    <a:pt x="5538" y="20673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7321549" y="3682370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7321549" y="3599820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7336366" y="3670033"/>
              <a:ext cx="93135" cy="111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0" fill="norm" stroke="1" extrusionOk="0">
                  <a:moveTo>
                    <a:pt x="21600" y="1111"/>
                  </a:moveTo>
                  <a:cubicBezTo>
                    <a:pt x="19145" y="325"/>
                    <a:pt x="16691" y="-460"/>
                    <a:pt x="13255" y="325"/>
                  </a:cubicBezTo>
                  <a:cubicBezTo>
                    <a:pt x="9818" y="1111"/>
                    <a:pt x="5400" y="3467"/>
                    <a:pt x="2945" y="6020"/>
                  </a:cubicBezTo>
                  <a:cubicBezTo>
                    <a:pt x="491" y="8573"/>
                    <a:pt x="0" y="11322"/>
                    <a:pt x="0" y="13875"/>
                  </a:cubicBezTo>
                  <a:cubicBezTo>
                    <a:pt x="0" y="16427"/>
                    <a:pt x="491" y="18784"/>
                    <a:pt x="1964" y="19962"/>
                  </a:cubicBezTo>
                  <a:cubicBezTo>
                    <a:pt x="3436" y="21140"/>
                    <a:pt x="5891" y="21140"/>
                    <a:pt x="8591" y="18980"/>
                  </a:cubicBezTo>
                  <a:cubicBezTo>
                    <a:pt x="11291" y="16820"/>
                    <a:pt x="14236" y="12500"/>
                    <a:pt x="16200" y="9358"/>
                  </a:cubicBezTo>
                  <a:cubicBezTo>
                    <a:pt x="18164" y="6216"/>
                    <a:pt x="19145" y="4253"/>
                    <a:pt x="19145" y="5038"/>
                  </a:cubicBezTo>
                  <a:cubicBezTo>
                    <a:pt x="19145" y="5824"/>
                    <a:pt x="18164" y="9358"/>
                    <a:pt x="18409" y="11911"/>
                  </a:cubicBezTo>
                  <a:cubicBezTo>
                    <a:pt x="18655" y="14464"/>
                    <a:pt x="20127" y="16035"/>
                    <a:pt x="21600" y="17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7480564" y="3673583"/>
              <a:ext cx="88636" cy="123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89" fill="norm" stroke="1" extrusionOk="0">
                  <a:moveTo>
                    <a:pt x="1479" y="1520"/>
                  </a:moveTo>
                  <a:cubicBezTo>
                    <a:pt x="965" y="5181"/>
                    <a:pt x="450" y="8842"/>
                    <a:pt x="193" y="12136"/>
                  </a:cubicBezTo>
                  <a:cubicBezTo>
                    <a:pt x="-64" y="15431"/>
                    <a:pt x="-64" y="18360"/>
                    <a:pt x="193" y="18726"/>
                  </a:cubicBezTo>
                  <a:cubicBezTo>
                    <a:pt x="450" y="19092"/>
                    <a:pt x="965" y="16896"/>
                    <a:pt x="2250" y="13784"/>
                  </a:cubicBezTo>
                  <a:cubicBezTo>
                    <a:pt x="3536" y="10672"/>
                    <a:pt x="5593" y="6645"/>
                    <a:pt x="8422" y="3899"/>
                  </a:cubicBezTo>
                  <a:cubicBezTo>
                    <a:pt x="11250" y="1153"/>
                    <a:pt x="14850" y="-311"/>
                    <a:pt x="17165" y="55"/>
                  </a:cubicBezTo>
                  <a:cubicBezTo>
                    <a:pt x="19479" y="421"/>
                    <a:pt x="20507" y="2618"/>
                    <a:pt x="21022" y="6462"/>
                  </a:cubicBezTo>
                  <a:cubicBezTo>
                    <a:pt x="21536" y="10306"/>
                    <a:pt x="21536" y="15797"/>
                    <a:pt x="21536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8072029" y="3632731"/>
              <a:ext cx="151221" cy="144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122" fill="norm" stroke="1" extrusionOk="0">
                  <a:moveTo>
                    <a:pt x="18733" y="7236"/>
                  </a:moveTo>
                  <a:cubicBezTo>
                    <a:pt x="18733" y="5693"/>
                    <a:pt x="18733" y="4151"/>
                    <a:pt x="18433" y="2608"/>
                  </a:cubicBezTo>
                  <a:cubicBezTo>
                    <a:pt x="18133" y="1065"/>
                    <a:pt x="17533" y="-478"/>
                    <a:pt x="14983" y="139"/>
                  </a:cubicBezTo>
                  <a:cubicBezTo>
                    <a:pt x="12433" y="756"/>
                    <a:pt x="7933" y="3533"/>
                    <a:pt x="5083" y="6465"/>
                  </a:cubicBezTo>
                  <a:cubicBezTo>
                    <a:pt x="2233" y="9396"/>
                    <a:pt x="1033" y="12482"/>
                    <a:pt x="433" y="14796"/>
                  </a:cubicBezTo>
                  <a:cubicBezTo>
                    <a:pt x="-167" y="17111"/>
                    <a:pt x="-167" y="18653"/>
                    <a:pt x="583" y="19425"/>
                  </a:cubicBezTo>
                  <a:cubicBezTo>
                    <a:pt x="1333" y="20196"/>
                    <a:pt x="2833" y="20196"/>
                    <a:pt x="4933" y="18962"/>
                  </a:cubicBezTo>
                  <a:cubicBezTo>
                    <a:pt x="7033" y="17728"/>
                    <a:pt x="9733" y="15259"/>
                    <a:pt x="11533" y="12482"/>
                  </a:cubicBezTo>
                  <a:cubicBezTo>
                    <a:pt x="13333" y="9705"/>
                    <a:pt x="14233" y="6619"/>
                    <a:pt x="14683" y="5848"/>
                  </a:cubicBezTo>
                  <a:cubicBezTo>
                    <a:pt x="15133" y="5076"/>
                    <a:pt x="15133" y="6619"/>
                    <a:pt x="15433" y="9088"/>
                  </a:cubicBezTo>
                  <a:cubicBezTo>
                    <a:pt x="15733" y="11556"/>
                    <a:pt x="16333" y="14951"/>
                    <a:pt x="17383" y="17111"/>
                  </a:cubicBezTo>
                  <a:cubicBezTo>
                    <a:pt x="18433" y="19271"/>
                    <a:pt x="19933" y="20196"/>
                    <a:pt x="21433" y="21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8236312" y="3610579"/>
              <a:ext cx="88538" cy="377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414" fill="norm" stroke="1" extrusionOk="0">
                  <a:moveTo>
                    <a:pt x="13798" y="5150"/>
                  </a:moveTo>
                  <a:cubicBezTo>
                    <a:pt x="11741" y="7790"/>
                    <a:pt x="9683" y="10430"/>
                    <a:pt x="7883" y="12950"/>
                  </a:cubicBezTo>
                  <a:cubicBezTo>
                    <a:pt x="6083" y="15470"/>
                    <a:pt x="4541" y="17870"/>
                    <a:pt x="3255" y="19370"/>
                  </a:cubicBezTo>
                  <a:cubicBezTo>
                    <a:pt x="1969" y="20870"/>
                    <a:pt x="941" y="21470"/>
                    <a:pt x="426" y="21410"/>
                  </a:cubicBezTo>
                  <a:cubicBezTo>
                    <a:pt x="-88" y="21350"/>
                    <a:pt x="-88" y="20630"/>
                    <a:pt x="169" y="18410"/>
                  </a:cubicBezTo>
                  <a:cubicBezTo>
                    <a:pt x="426" y="16190"/>
                    <a:pt x="941" y="12470"/>
                    <a:pt x="2226" y="9470"/>
                  </a:cubicBezTo>
                  <a:cubicBezTo>
                    <a:pt x="3512" y="6470"/>
                    <a:pt x="5569" y="4190"/>
                    <a:pt x="7112" y="2750"/>
                  </a:cubicBezTo>
                  <a:cubicBezTo>
                    <a:pt x="8655" y="1310"/>
                    <a:pt x="9683" y="710"/>
                    <a:pt x="11483" y="350"/>
                  </a:cubicBezTo>
                  <a:cubicBezTo>
                    <a:pt x="13283" y="-10"/>
                    <a:pt x="15855" y="-130"/>
                    <a:pt x="17912" y="170"/>
                  </a:cubicBezTo>
                  <a:cubicBezTo>
                    <a:pt x="19969" y="470"/>
                    <a:pt x="21512" y="1190"/>
                    <a:pt x="21512" y="2570"/>
                  </a:cubicBezTo>
                  <a:cubicBezTo>
                    <a:pt x="21512" y="3950"/>
                    <a:pt x="19969" y="5990"/>
                    <a:pt x="16626" y="7490"/>
                  </a:cubicBezTo>
                  <a:cubicBezTo>
                    <a:pt x="13283" y="8990"/>
                    <a:pt x="8141" y="9950"/>
                    <a:pt x="2998" y="10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8362949" y="3551137"/>
              <a:ext cx="98045" cy="35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540" fill="norm" stroke="1" extrusionOk="0">
                  <a:moveTo>
                    <a:pt x="9651" y="7496"/>
                  </a:moveTo>
                  <a:cubicBezTo>
                    <a:pt x="8272" y="11562"/>
                    <a:pt x="6894" y="15628"/>
                    <a:pt x="5974" y="18106"/>
                  </a:cubicBezTo>
                  <a:cubicBezTo>
                    <a:pt x="5055" y="20584"/>
                    <a:pt x="4596" y="21473"/>
                    <a:pt x="3677" y="21536"/>
                  </a:cubicBezTo>
                  <a:cubicBezTo>
                    <a:pt x="2757" y="21600"/>
                    <a:pt x="1379" y="20838"/>
                    <a:pt x="1379" y="18551"/>
                  </a:cubicBezTo>
                  <a:cubicBezTo>
                    <a:pt x="1379" y="16264"/>
                    <a:pt x="2757" y="12452"/>
                    <a:pt x="4826" y="9275"/>
                  </a:cubicBezTo>
                  <a:cubicBezTo>
                    <a:pt x="6894" y="6099"/>
                    <a:pt x="9651" y="3558"/>
                    <a:pt x="11949" y="2033"/>
                  </a:cubicBezTo>
                  <a:cubicBezTo>
                    <a:pt x="14247" y="508"/>
                    <a:pt x="16085" y="0"/>
                    <a:pt x="17694" y="0"/>
                  </a:cubicBezTo>
                  <a:cubicBezTo>
                    <a:pt x="19302" y="0"/>
                    <a:pt x="20681" y="508"/>
                    <a:pt x="21140" y="1969"/>
                  </a:cubicBezTo>
                  <a:cubicBezTo>
                    <a:pt x="21600" y="3431"/>
                    <a:pt x="21140" y="5845"/>
                    <a:pt x="17464" y="8132"/>
                  </a:cubicBezTo>
                  <a:cubicBezTo>
                    <a:pt x="13787" y="10419"/>
                    <a:pt x="6894" y="12579"/>
                    <a:pt x="0" y="14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489949" y="3523620"/>
              <a:ext cx="76201" cy="250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0"/>
                  </a:moveTo>
                  <a:cubicBezTo>
                    <a:pt x="3600" y="4140"/>
                    <a:pt x="7200" y="8280"/>
                    <a:pt x="9300" y="11250"/>
                  </a:cubicBezTo>
                  <a:cubicBezTo>
                    <a:pt x="11400" y="14220"/>
                    <a:pt x="12000" y="16020"/>
                    <a:pt x="12000" y="17370"/>
                  </a:cubicBezTo>
                  <a:cubicBezTo>
                    <a:pt x="12000" y="18720"/>
                    <a:pt x="11400" y="19620"/>
                    <a:pt x="9900" y="20340"/>
                  </a:cubicBezTo>
                  <a:cubicBezTo>
                    <a:pt x="8400" y="21060"/>
                    <a:pt x="6000" y="21600"/>
                    <a:pt x="4200" y="21060"/>
                  </a:cubicBezTo>
                  <a:cubicBezTo>
                    <a:pt x="2400" y="20520"/>
                    <a:pt x="1200" y="18900"/>
                    <a:pt x="900" y="16560"/>
                  </a:cubicBezTo>
                  <a:cubicBezTo>
                    <a:pt x="600" y="14220"/>
                    <a:pt x="1200" y="11160"/>
                    <a:pt x="3000" y="9090"/>
                  </a:cubicBezTo>
                  <a:cubicBezTo>
                    <a:pt x="4800" y="7020"/>
                    <a:pt x="7800" y="5940"/>
                    <a:pt x="11100" y="5490"/>
                  </a:cubicBezTo>
                  <a:cubicBezTo>
                    <a:pt x="14400" y="5040"/>
                    <a:pt x="18000" y="522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8590999" y="3592339"/>
              <a:ext cx="70402" cy="160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0996" fill="norm" stroke="1" extrusionOk="0">
                  <a:moveTo>
                    <a:pt x="21130" y="2640"/>
                  </a:moveTo>
                  <a:cubicBezTo>
                    <a:pt x="17318" y="1256"/>
                    <a:pt x="13506" y="-129"/>
                    <a:pt x="10330" y="9"/>
                  </a:cubicBezTo>
                  <a:cubicBezTo>
                    <a:pt x="7154" y="148"/>
                    <a:pt x="4612" y="1809"/>
                    <a:pt x="2706" y="4440"/>
                  </a:cubicBezTo>
                  <a:cubicBezTo>
                    <a:pt x="801" y="7071"/>
                    <a:pt x="-470" y="10671"/>
                    <a:pt x="165" y="13717"/>
                  </a:cubicBezTo>
                  <a:cubicBezTo>
                    <a:pt x="801" y="16763"/>
                    <a:pt x="3342" y="19256"/>
                    <a:pt x="6201" y="20363"/>
                  </a:cubicBezTo>
                  <a:cubicBezTo>
                    <a:pt x="9059" y="21471"/>
                    <a:pt x="12236" y="21194"/>
                    <a:pt x="15095" y="18979"/>
                  </a:cubicBezTo>
                  <a:cubicBezTo>
                    <a:pt x="17954" y="16763"/>
                    <a:pt x="20495" y="12609"/>
                    <a:pt x="19859" y="9425"/>
                  </a:cubicBezTo>
                  <a:cubicBezTo>
                    <a:pt x="19224" y="6240"/>
                    <a:pt x="15412" y="4025"/>
                    <a:pt x="11601" y="1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8696645" y="3587710"/>
              <a:ext cx="136205" cy="164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50" fill="norm" stroke="1" extrusionOk="0">
                  <a:moveTo>
                    <a:pt x="15401" y="8126"/>
                  </a:moveTo>
                  <a:cubicBezTo>
                    <a:pt x="15401" y="6759"/>
                    <a:pt x="15401" y="5392"/>
                    <a:pt x="15235" y="3888"/>
                  </a:cubicBezTo>
                  <a:cubicBezTo>
                    <a:pt x="15069" y="2384"/>
                    <a:pt x="14737" y="744"/>
                    <a:pt x="13740" y="197"/>
                  </a:cubicBezTo>
                  <a:cubicBezTo>
                    <a:pt x="12743" y="-350"/>
                    <a:pt x="11081" y="197"/>
                    <a:pt x="8755" y="2384"/>
                  </a:cubicBezTo>
                  <a:cubicBezTo>
                    <a:pt x="6429" y="4572"/>
                    <a:pt x="3438" y="8399"/>
                    <a:pt x="1777" y="10997"/>
                  </a:cubicBezTo>
                  <a:cubicBezTo>
                    <a:pt x="115" y="13594"/>
                    <a:pt x="-217" y="14961"/>
                    <a:pt x="115" y="16192"/>
                  </a:cubicBezTo>
                  <a:cubicBezTo>
                    <a:pt x="448" y="17422"/>
                    <a:pt x="1445" y="18516"/>
                    <a:pt x="3937" y="17696"/>
                  </a:cubicBezTo>
                  <a:cubicBezTo>
                    <a:pt x="6429" y="16875"/>
                    <a:pt x="10417" y="14141"/>
                    <a:pt x="13075" y="11954"/>
                  </a:cubicBezTo>
                  <a:cubicBezTo>
                    <a:pt x="15734" y="9766"/>
                    <a:pt x="17063" y="8126"/>
                    <a:pt x="17728" y="8399"/>
                  </a:cubicBezTo>
                  <a:cubicBezTo>
                    <a:pt x="18392" y="8673"/>
                    <a:pt x="18392" y="10860"/>
                    <a:pt x="18891" y="13321"/>
                  </a:cubicBezTo>
                  <a:cubicBezTo>
                    <a:pt x="19389" y="15782"/>
                    <a:pt x="20386" y="18516"/>
                    <a:pt x="21383" y="212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8884739" y="3590115"/>
              <a:ext cx="94161" cy="16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0990" fill="norm" stroke="1" extrusionOk="0">
                  <a:moveTo>
                    <a:pt x="18473" y="4478"/>
                  </a:moveTo>
                  <a:cubicBezTo>
                    <a:pt x="17033" y="2588"/>
                    <a:pt x="15593" y="698"/>
                    <a:pt x="13913" y="158"/>
                  </a:cubicBezTo>
                  <a:cubicBezTo>
                    <a:pt x="12233" y="-382"/>
                    <a:pt x="10313" y="428"/>
                    <a:pt x="7913" y="3128"/>
                  </a:cubicBezTo>
                  <a:cubicBezTo>
                    <a:pt x="5513" y="5828"/>
                    <a:pt x="2633" y="10418"/>
                    <a:pt x="1193" y="13388"/>
                  </a:cubicBezTo>
                  <a:cubicBezTo>
                    <a:pt x="-247" y="16358"/>
                    <a:pt x="-247" y="17708"/>
                    <a:pt x="473" y="18923"/>
                  </a:cubicBezTo>
                  <a:cubicBezTo>
                    <a:pt x="1193" y="20138"/>
                    <a:pt x="2633" y="21218"/>
                    <a:pt x="6233" y="20948"/>
                  </a:cubicBezTo>
                  <a:cubicBezTo>
                    <a:pt x="9833" y="20678"/>
                    <a:pt x="15593" y="19058"/>
                    <a:pt x="21353" y="17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9019116" y="3482259"/>
              <a:ext cx="99485" cy="28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14706" y="1699"/>
                  </a:moveTo>
                  <a:cubicBezTo>
                    <a:pt x="15166" y="893"/>
                    <a:pt x="15626" y="87"/>
                    <a:pt x="14936" y="7"/>
                  </a:cubicBezTo>
                  <a:cubicBezTo>
                    <a:pt x="14247" y="-74"/>
                    <a:pt x="12409" y="571"/>
                    <a:pt x="10111" y="2747"/>
                  </a:cubicBezTo>
                  <a:cubicBezTo>
                    <a:pt x="7813" y="4923"/>
                    <a:pt x="5055" y="8630"/>
                    <a:pt x="3447" y="11290"/>
                  </a:cubicBezTo>
                  <a:cubicBezTo>
                    <a:pt x="1838" y="13950"/>
                    <a:pt x="1379" y="15562"/>
                    <a:pt x="919" y="17093"/>
                  </a:cubicBezTo>
                  <a:cubicBezTo>
                    <a:pt x="460" y="18625"/>
                    <a:pt x="0" y="20075"/>
                    <a:pt x="0" y="20156"/>
                  </a:cubicBezTo>
                  <a:cubicBezTo>
                    <a:pt x="0" y="20236"/>
                    <a:pt x="460" y="18947"/>
                    <a:pt x="2298" y="17577"/>
                  </a:cubicBezTo>
                  <a:cubicBezTo>
                    <a:pt x="4136" y="16207"/>
                    <a:pt x="7353" y="14756"/>
                    <a:pt x="10111" y="13950"/>
                  </a:cubicBezTo>
                  <a:cubicBezTo>
                    <a:pt x="12868" y="13144"/>
                    <a:pt x="15166" y="12983"/>
                    <a:pt x="17004" y="13386"/>
                  </a:cubicBezTo>
                  <a:cubicBezTo>
                    <a:pt x="18843" y="13789"/>
                    <a:pt x="20221" y="14756"/>
                    <a:pt x="20911" y="16207"/>
                  </a:cubicBezTo>
                  <a:cubicBezTo>
                    <a:pt x="21600" y="17657"/>
                    <a:pt x="21600" y="19592"/>
                    <a:pt x="2160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6673849" y="3955846"/>
              <a:ext cx="1606551" cy="75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1479"/>
                  </a:moveTo>
                  <a:cubicBezTo>
                    <a:pt x="1053" y="19079"/>
                    <a:pt x="2106" y="16679"/>
                    <a:pt x="3130" y="14279"/>
                  </a:cubicBezTo>
                  <a:cubicBezTo>
                    <a:pt x="4155" y="11879"/>
                    <a:pt x="5151" y="9479"/>
                    <a:pt x="6275" y="7379"/>
                  </a:cubicBezTo>
                  <a:cubicBezTo>
                    <a:pt x="7399" y="5279"/>
                    <a:pt x="8651" y="3479"/>
                    <a:pt x="9889" y="2279"/>
                  </a:cubicBezTo>
                  <a:cubicBezTo>
                    <a:pt x="11127" y="1079"/>
                    <a:pt x="12351" y="479"/>
                    <a:pt x="13546" y="179"/>
                  </a:cubicBezTo>
                  <a:cubicBezTo>
                    <a:pt x="14742" y="-121"/>
                    <a:pt x="15908" y="-121"/>
                    <a:pt x="17146" y="779"/>
                  </a:cubicBezTo>
                  <a:cubicBezTo>
                    <a:pt x="18384" y="1679"/>
                    <a:pt x="19693" y="3479"/>
                    <a:pt x="20447" y="4379"/>
                  </a:cubicBezTo>
                  <a:cubicBezTo>
                    <a:pt x="21202" y="5279"/>
                    <a:pt x="21401" y="5279"/>
                    <a:pt x="21600" y="5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6734137" y="3955420"/>
              <a:ext cx="1647863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fill="norm" stroke="1" extrusionOk="0">
                  <a:moveTo>
                    <a:pt x="625" y="21600"/>
                  </a:moveTo>
                  <a:cubicBezTo>
                    <a:pt x="320" y="21221"/>
                    <a:pt x="15" y="20842"/>
                    <a:pt x="1" y="20274"/>
                  </a:cubicBezTo>
                  <a:cubicBezTo>
                    <a:pt x="-13" y="19705"/>
                    <a:pt x="264" y="18947"/>
                    <a:pt x="944" y="17621"/>
                  </a:cubicBezTo>
                  <a:cubicBezTo>
                    <a:pt x="1623" y="16295"/>
                    <a:pt x="2704" y="14400"/>
                    <a:pt x="3897" y="12695"/>
                  </a:cubicBezTo>
                  <a:cubicBezTo>
                    <a:pt x="5089" y="10989"/>
                    <a:pt x="6392" y="9474"/>
                    <a:pt x="7598" y="8147"/>
                  </a:cubicBezTo>
                  <a:cubicBezTo>
                    <a:pt x="8804" y="6821"/>
                    <a:pt x="9914" y="5684"/>
                    <a:pt x="11037" y="4737"/>
                  </a:cubicBezTo>
                  <a:cubicBezTo>
                    <a:pt x="12160" y="3789"/>
                    <a:pt x="13296" y="3032"/>
                    <a:pt x="14475" y="2274"/>
                  </a:cubicBezTo>
                  <a:cubicBezTo>
                    <a:pt x="15653" y="1516"/>
                    <a:pt x="16873" y="758"/>
                    <a:pt x="18066" y="379"/>
                  </a:cubicBezTo>
                  <a:cubicBezTo>
                    <a:pt x="19258" y="0"/>
                    <a:pt x="20422" y="0"/>
                    <a:pt x="215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5967870" y="4730120"/>
              <a:ext cx="432931" cy="5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125" fill="norm" stroke="1" extrusionOk="0">
                  <a:moveTo>
                    <a:pt x="1321" y="19938"/>
                  </a:moveTo>
                  <a:cubicBezTo>
                    <a:pt x="689" y="19938"/>
                    <a:pt x="56" y="19938"/>
                    <a:pt x="4" y="20354"/>
                  </a:cubicBezTo>
                  <a:cubicBezTo>
                    <a:pt x="-49" y="20769"/>
                    <a:pt x="478" y="21600"/>
                    <a:pt x="2216" y="20769"/>
                  </a:cubicBezTo>
                  <a:cubicBezTo>
                    <a:pt x="3955" y="19938"/>
                    <a:pt x="6905" y="17446"/>
                    <a:pt x="10330" y="13708"/>
                  </a:cubicBezTo>
                  <a:cubicBezTo>
                    <a:pt x="13754" y="9969"/>
                    <a:pt x="17652" y="4985"/>
                    <a:pt x="215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6286235" y="4670001"/>
              <a:ext cx="147446" cy="16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39" fill="norm" stroke="1" extrusionOk="0">
                  <a:moveTo>
                    <a:pt x="9165" y="3619"/>
                  </a:moveTo>
                  <a:cubicBezTo>
                    <a:pt x="7644" y="3079"/>
                    <a:pt x="6123" y="2539"/>
                    <a:pt x="4297" y="1864"/>
                  </a:cubicBezTo>
                  <a:cubicBezTo>
                    <a:pt x="2472" y="1189"/>
                    <a:pt x="342" y="379"/>
                    <a:pt x="38" y="109"/>
                  </a:cubicBezTo>
                  <a:cubicBezTo>
                    <a:pt x="-266" y="-161"/>
                    <a:pt x="1255" y="109"/>
                    <a:pt x="4602" y="514"/>
                  </a:cubicBezTo>
                  <a:cubicBezTo>
                    <a:pt x="7948" y="919"/>
                    <a:pt x="13120" y="1459"/>
                    <a:pt x="16466" y="2269"/>
                  </a:cubicBezTo>
                  <a:cubicBezTo>
                    <a:pt x="19813" y="3079"/>
                    <a:pt x="21334" y="4159"/>
                    <a:pt x="21182" y="6319"/>
                  </a:cubicBezTo>
                  <a:cubicBezTo>
                    <a:pt x="21030" y="8479"/>
                    <a:pt x="19204" y="11719"/>
                    <a:pt x="17227" y="14419"/>
                  </a:cubicBezTo>
                  <a:cubicBezTo>
                    <a:pt x="15249" y="17119"/>
                    <a:pt x="13120" y="19279"/>
                    <a:pt x="10990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6743699" y="4657375"/>
              <a:ext cx="135790" cy="44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447" fill="norm" stroke="1" extrusionOk="0">
                  <a:moveTo>
                    <a:pt x="4985" y="5668"/>
                  </a:moveTo>
                  <a:cubicBezTo>
                    <a:pt x="4652" y="7203"/>
                    <a:pt x="4320" y="8739"/>
                    <a:pt x="4486" y="10837"/>
                  </a:cubicBezTo>
                  <a:cubicBezTo>
                    <a:pt x="4652" y="12936"/>
                    <a:pt x="5317" y="15598"/>
                    <a:pt x="5649" y="17235"/>
                  </a:cubicBezTo>
                  <a:cubicBezTo>
                    <a:pt x="5982" y="18873"/>
                    <a:pt x="5982" y="19488"/>
                    <a:pt x="5815" y="20102"/>
                  </a:cubicBezTo>
                  <a:cubicBezTo>
                    <a:pt x="5649" y="20716"/>
                    <a:pt x="5317" y="21330"/>
                    <a:pt x="4652" y="21433"/>
                  </a:cubicBezTo>
                  <a:cubicBezTo>
                    <a:pt x="3988" y="21535"/>
                    <a:pt x="2991" y="21126"/>
                    <a:pt x="2160" y="19129"/>
                  </a:cubicBezTo>
                  <a:cubicBezTo>
                    <a:pt x="1329" y="17133"/>
                    <a:pt x="665" y="13550"/>
                    <a:pt x="498" y="10428"/>
                  </a:cubicBezTo>
                  <a:cubicBezTo>
                    <a:pt x="332" y="7306"/>
                    <a:pt x="665" y="4644"/>
                    <a:pt x="1329" y="3006"/>
                  </a:cubicBezTo>
                  <a:cubicBezTo>
                    <a:pt x="1994" y="1368"/>
                    <a:pt x="2991" y="754"/>
                    <a:pt x="4320" y="396"/>
                  </a:cubicBezTo>
                  <a:cubicBezTo>
                    <a:pt x="5649" y="37"/>
                    <a:pt x="7311" y="-65"/>
                    <a:pt x="9803" y="37"/>
                  </a:cubicBezTo>
                  <a:cubicBezTo>
                    <a:pt x="12295" y="140"/>
                    <a:pt x="15618" y="447"/>
                    <a:pt x="17945" y="1317"/>
                  </a:cubicBezTo>
                  <a:cubicBezTo>
                    <a:pt x="20271" y="2187"/>
                    <a:pt x="21600" y="3620"/>
                    <a:pt x="21268" y="4798"/>
                  </a:cubicBezTo>
                  <a:cubicBezTo>
                    <a:pt x="20935" y="5975"/>
                    <a:pt x="18942" y="6896"/>
                    <a:pt x="15951" y="7510"/>
                  </a:cubicBezTo>
                  <a:cubicBezTo>
                    <a:pt x="12960" y="8125"/>
                    <a:pt x="8972" y="8432"/>
                    <a:pt x="6148" y="8329"/>
                  </a:cubicBezTo>
                  <a:cubicBezTo>
                    <a:pt x="3323" y="8227"/>
                    <a:pt x="1662" y="7715"/>
                    <a:pt x="0" y="7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7270749" y="4704720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7270114" y="462217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7333000" y="4689713"/>
              <a:ext cx="83022" cy="15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2" h="21162" fill="norm" stroke="1" extrusionOk="0">
                  <a:moveTo>
                    <a:pt x="15732" y="2867"/>
                  </a:moveTo>
                  <a:cubicBezTo>
                    <a:pt x="13675" y="2015"/>
                    <a:pt x="11618" y="1162"/>
                    <a:pt x="9046" y="594"/>
                  </a:cubicBezTo>
                  <a:cubicBezTo>
                    <a:pt x="6475" y="25"/>
                    <a:pt x="3389" y="-259"/>
                    <a:pt x="1589" y="309"/>
                  </a:cubicBezTo>
                  <a:cubicBezTo>
                    <a:pt x="-211" y="878"/>
                    <a:pt x="-725" y="2299"/>
                    <a:pt x="1332" y="4146"/>
                  </a:cubicBezTo>
                  <a:cubicBezTo>
                    <a:pt x="3389" y="5994"/>
                    <a:pt x="8018" y="8267"/>
                    <a:pt x="11361" y="9973"/>
                  </a:cubicBezTo>
                  <a:cubicBezTo>
                    <a:pt x="14704" y="11678"/>
                    <a:pt x="16761" y="12815"/>
                    <a:pt x="18304" y="14236"/>
                  </a:cubicBezTo>
                  <a:cubicBezTo>
                    <a:pt x="19846" y="15657"/>
                    <a:pt x="20875" y="17362"/>
                    <a:pt x="19589" y="18641"/>
                  </a:cubicBezTo>
                  <a:cubicBezTo>
                    <a:pt x="18304" y="19920"/>
                    <a:pt x="14704" y="20773"/>
                    <a:pt x="11361" y="21057"/>
                  </a:cubicBezTo>
                  <a:cubicBezTo>
                    <a:pt x="8018" y="21341"/>
                    <a:pt x="4932" y="21057"/>
                    <a:pt x="3132" y="20062"/>
                  </a:cubicBezTo>
                  <a:cubicBezTo>
                    <a:pt x="1332" y="19067"/>
                    <a:pt x="818" y="17362"/>
                    <a:pt x="304" y="15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7694765" y="4673087"/>
              <a:ext cx="147485" cy="164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312" fill="norm" stroke="1" extrusionOk="0">
                  <a:moveTo>
                    <a:pt x="18460" y="11469"/>
                  </a:moveTo>
                  <a:cubicBezTo>
                    <a:pt x="18460" y="8735"/>
                    <a:pt x="18460" y="6001"/>
                    <a:pt x="18156" y="3950"/>
                  </a:cubicBezTo>
                  <a:cubicBezTo>
                    <a:pt x="17852" y="1899"/>
                    <a:pt x="17243" y="532"/>
                    <a:pt x="15266" y="122"/>
                  </a:cubicBezTo>
                  <a:cubicBezTo>
                    <a:pt x="13288" y="-288"/>
                    <a:pt x="9942" y="259"/>
                    <a:pt x="7052" y="2993"/>
                  </a:cubicBezTo>
                  <a:cubicBezTo>
                    <a:pt x="4161" y="5727"/>
                    <a:pt x="1728" y="10649"/>
                    <a:pt x="663" y="13793"/>
                  </a:cubicBezTo>
                  <a:cubicBezTo>
                    <a:pt x="-402" y="16937"/>
                    <a:pt x="-98" y="18304"/>
                    <a:pt x="967" y="19125"/>
                  </a:cubicBezTo>
                  <a:cubicBezTo>
                    <a:pt x="2032" y="19945"/>
                    <a:pt x="3857" y="20218"/>
                    <a:pt x="6291" y="19125"/>
                  </a:cubicBezTo>
                  <a:cubicBezTo>
                    <a:pt x="8725" y="18031"/>
                    <a:pt x="11767" y="15570"/>
                    <a:pt x="13440" y="13656"/>
                  </a:cubicBezTo>
                  <a:cubicBezTo>
                    <a:pt x="15113" y="11742"/>
                    <a:pt x="15418" y="10375"/>
                    <a:pt x="15722" y="10512"/>
                  </a:cubicBezTo>
                  <a:cubicBezTo>
                    <a:pt x="16026" y="10649"/>
                    <a:pt x="16330" y="12289"/>
                    <a:pt x="16483" y="13793"/>
                  </a:cubicBezTo>
                  <a:cubicBezTo>
                    <a:pt x="16635" y="15297"/>
                    <a:pt x="16635" y="16664"/>
                    <a:pt x="17395" y="17894"/>
                  </a:cubicBezTo>
                  <a:cubicBezTo>
                    <a:pt x="18156" y="19125"/>
                    <a:pt x="19677" y="20218"/>
                    <a:pt x="21198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886699" y="4689441"/>
              <a:ext cx="82602" cy="16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125" fill="norm" stroke="1" extrusionOk="0">
                  <a:moveTo>
                    <a:pt x="0" y="2725"/>
                  </a:moveTo>
                  <a:cubicBezTo>
                    <a:pt x="540" y="3525"/>
                    <a:pt x="1080" y="4325"/>
                    <a:pt x="1890" y="4058"/>
                  </a:cubicBezTo>
                  <a:cubicBezTo>
                    <a:pt x="2700" y="3792"/>
                    <a:pt x="3780" y="2458"/>
                    <a:pt x="5940" y="1392"/>
                  </a:cubicBezTo>
                  <a:cubicBezTo>
                    <a:pt x="8100" y="325"/>
                    <a:pt x="11340" y="-475"/>
                    <a:pt x="14310" y="325"/>
                  </a:cubicBezTo>
                  <a:cubicBezTo>
                    <a:pt x="17280" y="1125"/>
                    <a:pt x="19980" y="3525"/>
                    <a:pt x="20790" y="7258"/>
                  </a:cubicBezTo>
                  <a:cubicBezTo>
                    <a:pt x="21600" y="10992"/>
                    <a:pt x="20520" y="16058"/>
                    <a:pt x="19440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7848599" y="4704720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8401776" y="4622170"/>
              <a:ext cx="145324" cy="195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10" fill="norm" stroke="1" extrusionOk="0">
                  <a:moveTo>
                    <a:pt x="3650" y="0"/>
                  </a:moveTo>
                  <a:cubicBezTo>
                    <a:pt x="2397" y="929"/>
                    <a:pt x="1145" y="1858"/>
                    <a:pt x="519" y="4994"/>
                  </a:cubicBezTo>
                  <a:cubicBezTo>
                    <a:pt x="-107" y="8129"/>
                    <a:pt x="-107" y="13471"/>
                    <a:pt x="206" y="16723"/>
                  </a:cubicBezTo>
                  <a:cubicBezTo>
                    <a:pt x="519" y="19974"/>
                    <a:pt x="1145" y="21135"/>
                    <a:pt x="2241" y="21368"/>
                  </a:cubicBezTo>
                  <a:cubicBezTo>
                    <a:pt x="3336" y="21600"/>
                    <a:pt x="4902" y="20903"/>
                    <a:pt x="6936" y="18465"/>
                  </a:cubicBezTo>
                  <a:cubicBezTo>
                    <a:pt x="8971" y="16026"/>
                    <a:pt x="11476" y="11845"/>
                    <a:pt x="12884" y="9174"/>
                  </a:cubicBezTo>
                  <a:cubicBezTo>
                    <a:pt x="14293" y="6503"/>
                    <a:pt x="14606" y="5342"/>
                    <a:pt x="14763" y="5458"/>
                  </a:cubicBezTo>
                  <a:cubicBezTo>
                    <a:pt x="14919" y="5574"/>
                    <a:pt x="14919" y="6968"/>
                    <a:pt x="14919" y="8942"/>
                  </a:cubicBezTo>
                  <a:cubicBezTo>
                    <a:pt x="14919" y="10916"/>
                    <a:pt x="14919" y="13471"/>
                    <a:pt x="15076" y="15329"/>
                  </a:cubicBezTo>
                  <a:cubicBezTo>
                    <a:pt x="15232" y="17187"/>
                    <a:pt x="15545" y="18348"/>
                    <a:pt x="16641" y="18697"/>
                  </a:cubicBezTo>
                  <a:cubicBezTo>
                    <a:pt x="17736" y="19045"/>
                    <a:pt x="19615" y="18581"/>
                    <a:pt x="21493" y="181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8572764" y="4621999"/>
              <a:ext cx="82286" cy="20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080" fill="norm" stroke="1" extrusionOk="0">
                  <a:moveTo>
                    <a:pt x="4916" y="1981"/>
                  </a:moveTo>
                  <a:cubicBezTo>
                    <a:pt x="3808" y="6563"/>
                    <a:pt x="2700" y="11145"/>
                    <a:pt x="2146" y="13981"/>
                  </a:cubicBezTo>
                  <a:cubicBezTo>
                    <a:pt x="1593" y="16817"/>
                    <a:pt x="1593" y="17908"/>
                    <a:pt x="1316" y="18999"/>
                  </a:cubicBezTo>
                  <a:cubicBezTo>
                    <a:pt x="1039" y="20090"/>
                    <a:pt x="485" y="21181"/>
                    <a:pt x="208" y="21072"/>
                  </a:cubicBezTo>
                  <a:cubicBezTo>
                    <a:pt x="-69" y="20963"/>
                    <a:pt x="-69" y="19654"/>
                    <a:pt x="208" y="16708"/>
                  </a:cubicBezTo>
                  <a:cubicBezTo>
                    <a:pt x="485" y="13763"/>
                    <a:pt x="1039" y="9181"/>
                    <a:pt x="2146" y="6126"/>
                  </a:cubicBezTo>
                  <a:cubicBezTo>
                    <a:pt x="3254" y="3072"/>
                    <a:pt x="4916" y="1545"/>
                    <a:pt x="7131" y="672"/>
                  </a:cubicBezTo>
                  <a:cubicBezTo>
                    <a:pt x="9346" y="-201"/>
                    <a:pt x="12116" y="-419"/>
                    <a:pt x="14608" y="1217"/>
                  </a:cubicBezTo>
                  <a:cubicBezTo>
                    <a:pt x="17100" y="2854"/>
                    <a:pt x="19316" y="6345"/>
                    <a:pt x="20423" y="9399"/>
                  </a:cubicBezTo>
                  <a:cubicBezTo>
                    <a:pt x="21531" y="12454"/>
                    <a:pt x="21531" y="15072"/>
                    <a:pt x="21531" y="17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8716032" y="4438020"/>
              <a:ext cx="104118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600" fill="norm" stroke="1" extrusionOk="0">
                  <a:moveTo>
                    <a:pt x="10882" y="0"/>
                  </a:moveTo>
                  <a:cubicBezTo>
                    <a:pt x="10018" y="3960"/>
                    <a:pt x="9154" y="7920"/>
                    <a:pt x="8074" y="11220"/>
                  </a:cubicBezTo>
                  <a:cubicBezTo>
                    <a:pt x="6994" y="14520"/>
                    <a:pt x="5698" y="17160"/>
                    <a:pt x="4618" y="18780"/>
                  </a:cubicBezTo>
                  <a:cubicBezTo>
                    <a:pt x="3538" y="20400"/>
                    <a:pt x="2674" y="21000"/>
                    <a:pt x="2026" y="21000"/>
                  </a:cubicBezTo>
                  <a:cubicBezTo>
                    <a:pt x="1378" y="21000"/>
                    <a:pt x="946" y="20400"/>
                    <a:pt x="1810" y="18420"/>
                  </a:cubicBezTo>
                  <a:cubicBezTo>
                    <a:pt x="2674" y="16440"/>
                    <a:pt x="4834" y="13080"/>
                    <a:pt x="6562" y="11100"/>
                  </a:cubicBezTo>
                  <a:cubicBezTo>
                    <a:pt x="8290" y="9120"/>
                    <a:pt x="9586" y="8520"/>
                    <a:pt x="10882" y="8460"/>
                  </a:cubicBezTo>
                  <a:cubicBezTo>
                    <a:pt x="12178" y="8400"/>
                    <a:pt x="13474" y="8880"/>
                    <a:pt x="13906" y="9900"/>
                  </a:cubicBezTo>
                  <a:cubicBezTo>
                    <a:pt x="14338" y="10920"/>
                    <a:pt x="13906" y="12480"/>
                    <a:pt x="12610" y="13560"/>
                  </a:cubicBezTo>
                  <a:cubicBezTo>
                    <a:pt x="11314" y="14640"/>
                    <a:pt x="9154" y="15240"/>
                    <a:pt x="6994" y="15660"/>
                  </a:cubicBezTo>
                  <a:cubicBezTo>
                    <a:pt x="4834" y="16080"/>
                    <a:pt x="2674" y="16320"/>
                    <a:pt x="1378" y="16740"/>
                  </a:cubicBezTo>
                  <a:cubicBezTo>
                    <a:pt x="82" y="17160"/>
                    <a:pt x="-350" y="17760"/>
                    <a:pt x="298" y="18240"/>
                  </a:cubicBezTo>
                  <a:cubicBezTo>
                    <a:pt x="946" y="18720"/>
                    <a:pt x="2674" y="19080"/>
                    <a:pt x="6346" y="19620"/>
                  </a:cubicBezTo>
                  <a:cubicBezTo>
                    <a:pt x="10018" y="20160"/>
                    <a:pt x="15634" y="20880"/>
                    <a:pt x="212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8858249" y="4619968"/>
              <a:ext cx="82551" cy="167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4985" y="1901"/>
                  </a:moveTo>
                  <a:cubicBezTo>
                    <a:pt x="3323" y="7301"/>
                    <a:pt x="1662" y="12701"/>
                    <a:pt x="831" y="16076"/>
                  </a:cubicBezTo>
                  <a:cubicBezTo>
                    <a:pt x="0" y="19451"/>
                    <a:pt x="0" y="20801"/>
                    <a:pt x="0" y="20261"/>
                  </a:cubicBezTo>
                  <a:cubicBezTo>
                    <a:pt x="0" y="19721"/>
                    <a:pt x="0" y="17291"/>
                    <a:pt x="1108" y="14321"/>
                  </a:cubicBezTo>
                  <a:cubicBezTo>
                    <a:pt x="2215" y="11351"/>
                    <a:pt x="4431" y="7841"/>
                    <a:pt x="6092" y="5411"/>
                  </a:cubicBezTo>
                  <a:cubicBezTo>
                    <a:pt x="7754" y="2981"/>
                    <a:pt x="8862" y="1631"/>
                    <a:pt x="10800" y="821"/>
                  </a:cubicBezTo>
                  <a:cubicBezTo>
                    <a:pt x="12738" y="11"/>
                    <a:pt x="15508" y="-259"/>
                    <a:pt x="17169" y="281"/>
                  </a:cubicBezTo>
                  <a:cubicBezTo>
                    <a:pt x="18831" y="821"/>
                    <a:pt x="19385" y="2171"/>
                    <a:pt x="19385" y="5141"/>
                  </a:cubicBezTo>
                  <a:cubicBezTo>
                    <a:pt x="19385" y="8111"/>
                    <a:pt x="18831" y="12701"/>
                    <a:pt x="19108" y="15671"/>
                  </a:cubicBezTo>
                  <a:cubicBezTo>
                    <a:pt x="19385" y="18641"/>
                    <a:pt x="20492" y="19991"/>
                    <a:pt x="21600" y="21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8969123" y="4641220"/>
              <a:ext cx="85167" cy="143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887" fill="norm" stroke="1" extrusionOk="0">
                  <a:moveTo>
                    <a:pt x="16261" y="0"/>
                  </a:moveTo>
                  <a:cubicBezTo>
                    <a:pt x="11633" y="2160"/>
                    <a:pt x="7004" y="4320"/>
                    <a:pt x="4175" y="6943"/>
                  </a:cubicBezTo>
                  <a:cubicBezTo>
                    <a:pt x="1347" y="9566"/>
                    <a:pt x="318" y="12651"/>
                    <a:pt x="61" y="14966"/>
                  </a:cubicBezTo>
                  <a:cubicBezTo>
                    <a:pt x="-196" y="17280"/>
                    <a:pt x="318" y="18823"/>
                    <a:pt x="2375" y="19903"/>
                  </a:cubicBezTo>
                  <a:cubicBezTo>
                    <a:pt x="4433" y="20983"/>
                    <a:pt x="8033" y="21600"/>
                    <a:pt x="11633" y="19440"/>
                  </a:cubicBezTo>
                  <a:cubicBezTo>
                    <a:pt x="15233" y="17280"/>
                    <a:pt x="18833" y="12343"/>
                    <a:pt x="20118" y="8949"/>
                  </a:cubicBezTo>
                  <a:cubicBezTo>
                    <a:pt x="21404" y="5554"/>
                    <a:pt x="20375" y="3703"/>
                    <a:pt x="18575" y="2469"/>
                  </a:cubicBezTo>
                  <a:cubicBezTo>
                    <a:pt x="16775" y="1234"/>
                    <a:pt x="14204" y="617"/>
                    <a:pt x="12404" y="1080"/>
                  </a:cubicBezTo>
                  <a:cubicBezTo>
                    <a:pt x="10604" y="1543"/>
                    <a:pt x="9575" y="3086"/>
                    <a:pt x="8547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9108016" y="4603120"/>
              <a:ext cx="150285" cy="169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2" fill="norm" stroke="1" extrusionOk="0">
                  <a:moveTo>
                    <a:pt x="5172" y="3200"/>
                  </a:moveTo>
                  <a:cubicBezTo>
                    <a:pt x="3651" y="3467"/>
                    <a:pt x="2130" y="3733"/>
                    <a:pt x="1217" y="4667"/>
                  </a:cubicBezTo>
                  <a:cubicBezTo>
                    <a:pt x="304" y="5600"/>
                    <a:pt x="0" y="7200"/>
                    <a:pt x="0" y="9467"/>
                  </a:cubicBezTo>
                  <a:cubicBezTo>
                    <a:pt x="0" y="11733"/>
                    <a:pt x="304" y="14667"/>
                    <a:pt x="1065" y="16667"/>
                  </a:cubicBezTo>
                  <a:cubicBezTo>
                    <a:pt x="1825" y="18667"/>
                    <a:pt x="3042" y="19733"/>
                    <a:pt x="4259" y="19733"/>
                  </a:cubicBezTo>
                  <a:cubicBezTo>
                    <a:pt x="5476" y="19733"/>
                    <a:pt x="6693" y="18667"/>
                    <a:pt x="7758" y="18800"/>
                  </a:cubicBezTo>
                  <a:cubicBezTo>
                    <a:pt x="8823" y="18933"/>
                    <a:pt x="9735" y="20267"/>
                    <a:pt x="11408" y="20933"/>
                  </a:cubicBezTo>
                  <a:cubicBezTo>
                    <a:pt x="13082" y="21600"/>
                    <a:pt x="15515" y="21600"/>
                    <a:pt x="17341" y="19600"/>
                  </a:cubicBezTo>
                  <a:cubicBezTo>
                    <a:pt x="19166" y="17600"/>
                    <a:pt x="20383" y="13600"/>
                    <a:pt x="20992" y="10800"/>
                  </a:cubicBezTo>
                  <a:cubicBezTo>
                    <a:pt x="21600" y="8000"/>
                    <a:pt x="21600" y="6400"/>
                    <a:pt x="21448" y="4933"/>
                  </a:cubicBezTo>
                  <a:cubicBezTo>
                    <a:pt x="21296" y="3467"/>
                    <a:pt x="20992" y="2133"/>
                    <a:pt x="20992" y="1333"/>
                  </a:cubicBezTo>
                  <a:cubicBezTo>
                    <a:pt x="20992" y="533"/>
                    <a:pt x="21296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9309633" y="4613775"/>
              <a:ext cx="112678" cy="192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28" fill="norm" stroke="1" extrusionOk="0">
                  <a:moveTo>
                    <a:pt x="3499" y="2315"/>
                  </a:moveTo>
                  <a:cubicBezTo>
                    <a:pt x="2699" y="4638"/>
                    <a:pt x="1899" y="6960"/>
                    <a:pt x="1299" y="9051"/>
                  </a:cubicBezTo>
                  <a:cubicBezTo>
                    <a:pt x="699" y="11141"/>
                    <a:pt x="299" y="12999"/>
                    <a:pt x="99" y="12883"/>
                  </a:cubicBezTo>
                  <a:cubicBezTo>
                    <a:pt x="-101" y="12767"/>
                    <a:pt x="-101" y="10676"/>
                    <a:pt x="1099" y="8354"/>
                  </a:cubicBezTo>
                  <a:cubicBezTo>
                    <a:pt x="2299" y="6031"/>
                    <a:pt x="4699" y="3476"/>
                    <a:pt x="7099" y="1851"/>
                  </a:cubicBezTo>
                  <a:cubicBezTo>
                    <a:pt x="9499" y="225"/>
                    <a:pt x="11899" y="-472"/>
                    <a:pt x="14299" y="341"/>
                  </a:cubicBezTo>
                  <a:cubicBezTo>
                    <a:pt x="16699" y="1154"/>
                    <a:pt x="19099" y="3476"/>
                    <a:pt x="20299" y="6380"/>
                  </a:cubicBezTo>
                  <a:cubicBezTo>
                    <a:pt x="21499" y="9283"/>
                    <a:pt x="21499" y="12767"/>
                    <a:pt x="20899" y="15322"/>
                  </a:cubicBezTo>
                  <a:cubicBezTo>
                    <a:pt x="20299" y="17876"/>
                    <a:pt x="19099" y="19502"/>
                    <a:pt x="17899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7458662" y="5289017"/>
              <a:ext cx="124444" cy="339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1247" fill="norm" stroke="1" extrusionOk="0">
                  <a:moveTo>
                    <a:pt x="2516" y="5957"/>
                  </a:moveTo>
                  <a:cubicBezTo>
                    <a:pt x="2864" y="9800"/>
                    <a:pt x="3213" y="13643"/>
                    <a:pt x="3387" y="15896"/>
                  </a:cubicBezTo>
                  <a:cubicBezTo>
                    <a:pt x="3561" y="18149"/>
                    <a:pt x="3561" y="18811"/>
                    <a:pt x="3039" y="18877"/>
                  </a:cubicBezTo>
                  <a:cubicBezTo>
                    <a:pt x="2516" y="18944"/>
                    <a:pt x="1471" y="18414"/>
                    <a:pt x="774" y="15896"/>
                  </a:cubicBezTo>
                  <a:cubicBezTo>
                    <a:pt x="77" y="13378"/>
                    <a:pt x="-271" y="8873"/>
                    <a:pt x="252" y="5891"/>
                  </a:cubicBezTo>
                  <a:cubicBezTo>
                    <a:pt x="774" y="2909"/>
                    <a:pt x="2168" y="1452"/>
                    <a:pt x="3735" y="657"/>
                  </a:cubicBezTo>
                  <a:cubicBezTo>
                    <a:pt x="5303" y="-138"/>
                    <a:pt x="7045" y="-271"/>
                    <a:pt x="10181" y="590"/>
                  </a:cubicBezTo>
                  <a:cubicBezTo>
                    <a:pt x="13316" y="1452"/>
                    <a:pt x="17845" y="3307"/>
                    <a:pt x="19587" y="5162"/>
                  </a:cubicBezTo>
                  <a:cubicBezTo>
                    <a:pt x="21329" y="7017"/>
                    <a:pt x="20284" y="8873"/>
                    <a:pt x="18542" y="10131"/>
                  </a:cubicBezTo>
                  <a:cubicBezTo>
                    <a:pt x="16800" y="11390"/>
                    <a:pt x="14361" y="12053"/>
                    <a:pt x="13664" y="12782"/>
                  </a:cubicBezTo>
                  <a:cubicBezTo>
                    <a:pt x="12968" y="13511"/>
                    <a:pt x="14013" y="14306"/>
                    <a:pt x="15232" y="15035"/>
                  </a:cubicBezTo>
                  <a:cubicBezTo>
                    <a:pt x="16452" y="15763"/>
                    <a:pt x="17845" y="16426"/>
                    <a:pt x="18716" y="17155"/>
                  </a:cubicBezTo>
                  <a:cubicBezTo>
                    <a:pt x="19587" y="17884"/>
                    <a:pt x="19935" y="18679"/>
                    <a:pt x="19413" y="19341"/>
                  </a:cubicBezTo>
                  <a:cubicBezTo>
                    <a:pt x="18890" y="20004"/>
                    <a:pt x="17497" y="20534"/>
                    <a:pt x="14884" y="20865"/>
                  </a:cubicBezTo>
                  <a:cubicBezTo>
                    <a:pt x="12271" y="21196"/>
                    <a:pt x="8439" y="21329"/>
                    <a:pt x="5826" y="21196"/>
                  </a:cubicBezTo>
                  <a:cubicBezTo>
                    <a:pt x="3213" y="21064"/>
                    <a:pt x="1819" y="20666"/>
                    <a:pt x="2342" y="19408"/>
                  </a:cubicBezTo>
                  <a:cubicBezTo>
                    <a:pt x="2864" y="18149"/>
                    <a:pt x="5303" y="16028"/>
                    <a:pt x="7742" y="13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7677114" y="5347964"/>
              <a:ext cx="151595" cy="257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170" fill="norm" stroke="1" extrusionOk="0">
                  <a:moveTo>
                    <a:pt x="4383" y="2979"/>
                  </a:moveTo>
                  <a:cubicBezTo>
                    <a:pt x="4091" y="1586"/>
                    <a:pt x="3799" y="192"/>
                    <a:pt x="3216" y="18"/>
                  </a:cubicBezTo>
                  <a:cubicBezTo>
                    <a:pt x="2632" y="-156"/>
                    <a:pt x="1756" y="889"/>
                    <a:pt x="1027" y="4025"/>
                  </a:cubicBezTo>
                  <a:cubicBezTo>
                    <a:pt x="297" y="7160"/>
                    <a:pt x="-287" y="12386"/>
                    <a:pt x="151" y="15783"/>
                  </a:cubicBezTo>
                  <a:cubicBezTo>
                    <a:pt x="589" y="19179"/>
                    <a:pt x="2048" y="20747"/>
                    <a:pt x="4821" y="21096"/>
                  </a:cubicBezTo>
                  <a:cubicBezTo>
                    <a:pt x="7594" y="21444"/>
                    <a:pt x="11681" y="20573"/>
                    <a:pt x="14745" y="18396"/>
                  </a:cubicBezTo>
                  <a:cubicBezTo>
                    <a:pt x="17810" y="16218"/>
                    <a:pt x="19854" y="12734"/>
                    <a:pt x="20583" y="10121"/>
                  </a:cubicBezTo>
                  <a:cubicBezTo>
                    <a:pt x="21313" y="7509"/>
                    <a:pt x="20729" y="5767"/>
                    <a:pt x="19562" y="4983"/>
                  </a:cubicBezTo>
                  <a:cubicBezTo>
                    <a:pt x="18394" y="4199"/>
                    <a:pt x="16643" y="4373"/>
                    <a:pt x="16059" y="4896"/>
                  </a:cubicBezTo>
                  <a:cubicBezTo>
                    <a:pt x="15475" y="5418"/>
                    <a:pt x="16059" y="6289"/>
                    <a:pt x="16643" y="7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7956549" y="5390520"/>
              <a:ext cx="6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7829549" y="5358770"/>
              <a:ext cx="241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9" y="15120"/>
                    <a:pt x="7958" y="8640"/>
                    <a:pt x="11558" y="5040"/>
                  </a:cubicBezTo>
                  <a:cubicBezTo>
                    <a:pt x="15158" y="1440"/>
                    <a:pt x="18379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584949" y="6162366"/>
              <a:ext cx="136774" cy="427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362" fill="norm" stroke="1" extrusionOk="0">
                  <a:moveTo>
                    <a:pt x="0" y="7131"/>
                  </a:moveTo>
                  <a:cubicBezTo>
                    <a:pt x="655" y="11155"/>
                    <a:pt x="1309" y="15178"/>
                    <a:pt x="1473" y="17666"/>
                  </a:cubicBezTo>
                  <a:cubicBezTo>
                    <a:pt x="1636" y="20155"/>
                    <a:pt x="1309" y="21107"/>
                    <a:pt x="982" y="21319"/>
                  </a:cubicBezTo>
                  <a:cubicBezTo>
                    <a:pt x="655" y="21531"/>
                    <a:pt x="327" y="21002"/>
                    <a:pt x="164" y="18778"/>
                  </a:cubicBezTo>
                  <a:cubicBezTo>
                    <a:pt x="0" y="16555"/>
                    <a:pt x="0" y="12637"/>
                    <a:pt x="491" y="9566"/>
                  </a:cubicBezTo>
                  <a:cubicBezTo>
                    <a:pt x="982" y="6496"/>
                    <a:pt x="1964" y="4272"/>
                    <a:pt x="2945" y="2949"/>
                  </a:cubicBezTo>
                  <a:cubicBezTo>
                    <a:pt x="3927" y="1625"/>
                    <a:pt x="4909" y="1202"/>
                    <a:pt x="6218" y="831"/>
                  </a:cubicBezTo>
                  <a:cubicBezTo>
                    <a:pt x="7527" y="460"/>
                    <a:pt x="9164" y="143"/>
                    <a:pt x="10800" y="37"/>
                  </a:cubicBezTo>
                  <a:cubicBezTo>
                    <a:pt x="12436" y="-69"/>
                    <a:pt x="14073" y="37"/>
                    <a:pt x="16036" y="566"/>
                  </a:cubicBezTo>
                  <a:cubicBezTo>
                    <a:pt x="18000" y="1096"/>
                    <a:pt x="20291" y="2049"/>
                    <a:pt x="20945" y="3160"/>
                  </a:cubicBezTo>
                  <a:cubicBezTo>
                    <a:pt x="21600" y="4272"/>
                    <a:pt x="20618" y="5543"/>
                    <a:pt x="18655" y="6443"/>
                  </a:cubicBezTo>
                  <a:cubicBezTo>
                    <a:pt x="16691" y="7343"/>
                    <a:pt x="13745" y="7872"/>
                    <a:pt x="10636" y="7660"/>
                  </a:cubicBezTo>
                  <a:cubicBezTo>
                    <a:pt x="7527" y="7449"/>
                    <a:pt x="4255" y="6496"/>
                    <a:pt x="982" y="5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7105649" y="5912968"/>
              <a:ext cx="190501" cy="411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9" fill="norm" stroke="1" extrusionOk="0">
                  <a:moveTo>
                    <a:pt x="0" y="10875"/>
                  </a:moveTo>
                  <a:cubicBezTo>
                    <a:pt x="3600" y="8438"/>
                    <a:pt x="7200" y="6001"/>
                    <a:pt x="9360" y="4395"/>
                  </a:cubicBezTo>
                  <a:cubicBezTo>
                    <a:pt x="11520" y="2789"/>
                    <a:pt x="12240" y="2014"/>
                    <a:pt x="12720" y="1349"/>
                  </a:cubicBezTo>
                  <a:cubicBezTo>
                    <a:pt x="13200" y="684"/>
                    <a:pt x="13440" y="131"/>
                    <a:pt x="13080" y="20"/>
                  </a:cubicBezTo>
                  <a:cubicBezTo>
                    <a:pt x="12720" y="-91"/>
                    <a:pt x="11760" y="241"/>
                    <a:pt x="10800" y="1903"/>
                  </a:cubicBezTo>
                  <a:cubicBezTo>
                    <a:pt x="9840" y="3564"/>
                    <a:pt x="8880" y="6555"/>
                    <a:pt x="8520" y="9158"/>
                  </a:cubicBezTo>
                  <a:cubicBezTo>
                    <a:pt x="8160" y="11761"/>
                    <a:pt x="8400" y="13977"/>
                    <a:pt x="8520" y="15361"/>
                  </a:cubicBezTo>
                  <a:cubicBezTo>
                    <a:pt x="8640" y="16746"/>
                    <a:pt x="8640" y="17300"/>
                    <a:pt x="8760" y="18075"/>
                  </a:cubicBezTo>
                  <a:cubicBezTo>
                    <a:pt x="8880" y="18851"/>
                    <a:pt x="9120" y="19847"/>
                    <a:pt x="8880" y="20069"/>
                  </a:cubicBezTo>
                  <a:cubicBezTo>
                    <a:pt x="8640" y="20291"/>
                    <a:pt x="7920" y="19737"/>
                    <a:pt x="7440" y="18463"/>
                  </a:cubicBezTo>
                  <a:cubicBezTo>
                    <a:pt x="6960" y="17189"/>
                    <a:pt x="6720" y="15195"/>
                    <a:pt x="6960" y="13866"/>
                  </a:cubicBezTo>
                  <a:cubicBezTo>
                    <a:pt x="7200" y="12537"/>
                    <a:pt x="7920" y="11872"/>
                    <a:pt x="8880" y="11484"/>
                  </a:cubicBezTo>
                  <a:cubicBezTo>
                    <a:pt x="9840" y="11097"/>
                    <a:pt x="11040" y="10986"/>
                    <a:pt x="12120" y="11207"/>
                  </a:cubicBezTo>
                  <a:cubicBezTo>
                    <a:pt x="13200" y="11429"/>
                    <a:pt x="14160" y="11983"/>
                    <a:pt x="15360" y="13534"/>
                  </a:cubicBezTo>
                  <a:cubicBezTo>
                    <a:pt x="16560" y="15084"/>
                    <a:pt x="18000" y="17632"/>
                    <a:pt x="19080" y="19127"/>
                  </a:cubicBezTo>
                  <a:cubicBezTo>
                    <a:pt x="20160" y="20623"/>
                    <a:pt x="20880" y="21066"/>
                    <a:pt x="21600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7316111" y="6133470"/>
              <a:ext cx="132439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12195" y="10952"/>
                  </a:moveTo>
                  <a:cubicBezTo>
                    <a:pt x="12195" y="7910"/>
                    <a:pt x="12195" y="4868"/>
                    <a:pt x="11509" y="2890"/>
                  </a:cubicBezTo>
                  <a:cubicBezTo>
                    <a:pt x="10823" y="913"/>
                    <a:pt x="9452" y="0"/>
                    <a:pt x="8081" y="0"/>
                  </a:cubicBezTo>
                  <a:cubicBezTo>
                    <a:pt x="6709" y="0"/>
                    <a:pt x="5338" y="913"/>
                    <a:pt x="3966" y="3499"/>
                  </a:cubicBezTo>
                  <a:cubicBezTo>
                    <a:pt x="2595" y="6085"/>
                    <a:pt x="1223" y="10344"/>
                    <a:pt x="538" y="13234"/>
                  </a:cubicBezTo>
                  <a:cubicBezTo>
                    <a:pt x="-148" y="16124"/>
                    <a:pt x="-148" y="17645"/>
                    <a:pt x="366" y="19014"/>
                  </a:cubicBezTo>
                  <a:cubicBezTo>
                    <a:pt x="881" y="20383"/>
                    <a:pt x="1909" y="21600"/>
                    <a:pt x="3109" y="21600"/>
                  </a:cubicBezTo>
                  <a:cubicBezTo>
                    <a:pt x="4309" y="21600"/>
                    <a:pt x="5681" y="20383"/>
                    <a:pt x="6881" y="18558"/>
                  </a:cubicBezTo>
                  <a:cubicBezTo>
                    <a:pt x="8081" y="16732"/>
                    <a:pt x="9109" y="14299"/>
                    <a:pt x="9795" y="12321"/>
                  </a:cubicBezTo>
                  <a:cubicBezTo>
                    <a:pt x="10481" y="10344"/>
                    <a:pt x="10823" y="8823"/>
                    <a:pt x="10995" y="8823"/>
                  </a:cubicBezTo>
                  <a:cubicBezTo>
                    <a:pt x="11166" y="8823"/>
                    <a:pt x="11166" y="10344"/>
                    <a:pt x="11509" y="11865"/>
                  </a:cubicBezTo>
                  <a:cubicBezTo>
                    <a:pt x="11852" y="13386"/>
                    <a:pt x="12538" y="14907"/>
                    <a:pt x="14252" y="16124"/>
                  </a:cubicBezTo>
                  <a:cubicBezTo>
                    <a:pt x="15966" y="17341"/>
                    <a:pt x="18709" y="18254"/>
                    <a:pt x="21452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7469423" y="6127914"/>
              <a:ext cx="84132" cy="177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1" h="21318" fill="norm" stroke="1" extrusionOk="0">
                  <a:moveTo>
                    <a:pt x="18071" y="1430"/>
                  </a:moveTo>
                  <a:cubicBezTo>
                    <a:pt x="14986" y="921"/>
                    <a:pt x="11900" y="413"/>
                    <a:pt x="8814" y="159"/>
                  </a:cubicBezTo>
                  <a:cubicBezTo>
                    <a:pt x="5728" y="-95"/>
                    <a:pt x="2643" y="-95"/>
                    <a:pt x="1100" y="540"/>
                  </a:cubicBezTo>
                  <a:cubicBezTo>
                    <a:pt x="-443" y="1176"/>
                    <a:pt x="-443" y="2446"/>
                    <a:pt x="1614" y="3971"/>
                  </a:cubicBezTo>
                  <a:cubicBezTo>
                    <a:pt x="3671" y="5496"/>
                    <a:pt x="7786" y="7274"/>
                    <a:pt x="11643" y="9816"/>
                  </a:cubicBezTo>
                  <a:cubicBezTo>
                    <a:pt x="15500" y="12357"/>
                    <a:pt x="19100" y="15660"/>
                    <a:pt x="20128" y="17820"/>
                  </a:cubicBezTo>
                  <a:cubicBezTo>
                    <a:pt x="21157" y="19980"/>
                    <a:pt x="19614" y="20997"/>
                    <a:pt x="16014" y="21251"/>
                  </a:cubicBezTo>
                  <a:cubicBezTo>
                    <a:pt x="12414" y="21505"/>
                    <a:pt x="6757" y="20997"/>
                    <a:pt x="1100" y="20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8078522" y="6138307"/>
              <a:ext cx="195529" cy="14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808" fill="norm" stroke="1" extrusionOk="0">
                  <a:moveTo>
                    <a:pt x="13790" y="7626"/>
                  </a:moveTo>
                  <a:cubicBezTo>
                    <a:pt x="13790" y="5157"/>
                    <a:pt x="13790" y="2689"/>
                    <a:pt x="13210" y="1300"/>
                  </a:cubicBezTo>
                  <a:cubicBezTo>
                    <a:pt x="12629" y="-88"/>
                    <a:pt x="11468" y="-397"/>
                    <a:pt x="9726" y="529"/>
                  </a:cubicBezTo>
                  <a:cubicBezTo>
                    <a:pt x="7984" y="1454"/>
                    <a:pt x="5661" y="3614"/>
                    <a:pt x="3920" y="6392"/>
                  </a:cubicBezTo>
                  <a:cubicBezTo>
                    <a:pt x="2178" y="9169"/>
                    <a:pt x="1016" y="12563"/>
                    <a:pt x="436" y="15032"/>
                  </a:cubicBezTo>
                  <a:cubicBezTo>
                    <a:pt x="-145" y="17500"/>
                    <a:pt x="-145" y="19043"/>
                    <a:pt x="436" y="19969"/>
                  </a:cubicBezTo>
                  <a:cubicBezTo>
                    <a:pt x="1016" y="20894"/>
                    <a:pt x="2178" y="21203"/>
                    <a:pt x="4268" y="20123"/>
                  </a:cubicBezTo>
                  <a:cubicBezTo>
                    <a:pt x="6358" y="19043"/>
                    <a:pt x="9378" y="16574"/>
                    <a:pt x="11352" y="14260"/>
                  </a:cubicBezTo>
                  <a:cubicBezTo>
                    <a:pt x="13326" y="11946"/>
                    <a:pt x="14255" y="9786"/>
                    <a:pt x="14603" y="9477"/>
                  </a:cubicBezTo>
                  <a:cubicBezTo>
                    <a:pt x="14952" y="9169"/>
                    <a:pt x="14720" y="10712"/>
                    <a:pt x="15184" y="12409"/>
                  </a:cubicBezTo>
                  <a:cubicBezTo>
                    <a:pt x="15649" y="14106"/>
                    <a:pt x="16810" y="15957"/>
                    <a:pt x="17971" y="16729"/>
                  </a:cubicBezTo>
                  <a:cubicBezTo>
                    <a:pt x="19132" y="17500"/>
                    <a:pt x="20294" y="17192"/>
                    <a:pt x="21455" y="168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8701315" y="5829931"/>
              <a:ext cx="156209" cy="438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04" fill="norm" stroke="1" extrusionOk="0">
                  <a:moveTo>
                    <a:pt x="17033" y="16293"/>
                  </a:moveTo>
                  <a:cubicBezTo>
                    <a:pt x="15593" y="15367"/>
                    <a:pt x="14153" y="14442"/>
                    <a:pt x="12713" y="13927"/>
                  </a:cubicBezTo>
                  <a:cubicBezTo>
                    <a:pt x="11273" y="13413"/>
                    <a:pt x="9833" y="13310"/>
                    <a:pt x="7673" y="14339"/>
                  </a:cubicBezTo>
                  <a:cubicBezTo>
                    <a:pt x="5513" y="15367"/>
                    <a:pt x="2633" y="17527"/>
                    <a:pt x="1193" y="18865"/>
                  </a:cubicBezTo>
                  <a:cubicBezTo>
                    <a:pt x="-247" y="20202"/>
                    <a:pt x="-247" y="20716"/>
                    <a:pt x="473" y="21025"/>
                  </a:cubicBezTo>
                  <a:cubicBezTo>
                    <a:pt x="1193" y="21333"/>
                    <a:pt x="2633" y="21436"/>
                    <a:pt x="4505" y="21076"/>
                  </a:cubicBezTo>
                  <a:cubicBezTo>
                    <a:pt x="6377" y="20716"/>
                    <a:pt x="8681" y="19893"/>
                    <a:pt x="10985" y="18042"/>
                  </a:cubicBezTo>
                  <a:cubicBezTo>
                    <a:pt x="13289" y="16190"/>
                    <a:pt x="15593" y="13310"/>
                    <a:pt x="17033" y="10482"/>
                  </a:cubicBezTo>
                  <a:cubicBezTo>
                    <a:pt x="18473" y="7653"/>
                    <a:pt x="19049" y="4876"/>
                    <a:pt x="19625" y="3025"/>
                  </a:cubicBezTo>
                  <a:cubicBezTo>
                    <a:pt x="20201" y="1173"/>
                    <a:pt x="20777" y="247"/>
                    <a:pt x="21065" y="42"/>
                  </a:cubicBezTo>
                  <a:cubicBezTo>
                    <a:pt x="21353" y="-164"/>
                    <a:pt x="21353" y="350"/>
                    <a:pt x="20777" y="2562"/>
                  </a:cubicBezTo>
                  <a:cubicBezTo>
                    <a:pt x="20201" y="4773"/>
                    <a:pt x="19049" y="8682"/>
                    <a:pt x="18617" y="11716"/>
                  </a:cubicBezTo>
                  <a:cubicBezTo>
                    <a:pt x="18185" y="14750"/>
                    <a:pt x="18473" y="16910"/>
                    <a:pt x="18761" y="18247"/>
                  </a:cubicBezTo>
                  <a:cubicBezTo>
                    <a:pt x="19049" y="19585"/>
                    <a:pt x="19337" y="20099"/>
                    <a:pt x="19625" y="20407"/>
                  </a:cubicBezTo>
                  <a:cubicBezTo>
                    <a:pt x="19913" y="20716"/>
                    <a:pt x="20201" y="20819"/>
                    <a:pt x="20489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8915399" y="6006435"/>
              <a:ext cx="69851" cy="190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4" fill="norm" stroke="1" extrusionOk="0">
                  <a:moveTo>
                    <a:pt x="7855" y="11273"/>
                  </a:moveTo>
                  <a:cubicBezTo>
                    <a:pt x="5891" y="13856"/>
                    <a:pt x="3927" y="16439"/>
                    <a:pt x="2618" y="18317"/>
                  </a:cubicBezTo>
                  <a:cubicBezTo>
                    <a:pt x="1309" y="20195"/>
                    <a:pt x="655" y="21369"/>
                    <a:pt x="327" y="21134"/>
                  </a:cubicBezTo>
                  <a:cubicBezTo>
                    <a:pt x="0" y="20899"/>
                    <a:pt x="0" y="19256"/>
                    <a:pt x="0" y="15969"/>
                  </a:cubicBezTo>
                  <a:cubicBezTo>
                    <a:pt x="0" y="12682"/>
                    <a:pt x="0" y="7752"/>
                    <a:pt x="0" y="4699"/>
                  </a:cubicBezTo>
                  <a:cubicBezTo>
                    <a:pt x="0" y="1647"/>
                    <a:pt x="0" y="473"/>
                    <a:pt x="1636" y="121"/>
                  </a:cubicBezTo>
                  <a:cubicBezTo>
                    <a:pt x="3273" y="-231"/>
                    <a:pt x="6545" y="239"/>
                    <a:pt x="10145" y="826"/>
                  </a:cubicBezTo>
                  <a:cubicBezTo>
                    <a:pt x="13745" y="1412"/>
                    <a:pt x="17673" y="2117"/>
                    <a:pt x="21600" y="2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8967991" y="6003953"/>
              <a:ext cx="123562" cy="19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220" fill="norm" stroke="1" extrusionOk="0">
                  <a:moveTo>
                    <a:pt x="18821" y="2393"/>
                  </a:moveTo>
                  <a:cubicBezTo>
                    <a:pt x="15280" y="1453"/>
                    <a:pt x="11739" y="514"/>
                    <a:pt x="8730" y="162"/>
                  </a:cubicBezTo>
                  <a:cubicBezTo>
                    <a:pt x="5720" y="-190"/>
                    <a:pt x="3241" y="45"/>
                    <a:pt x="1648" y="749"/>
                  </a:cubicBezTo>
                  <a:cubicBezTo>
                    <a:pt x="54" y="1453"/>
                    <a:pt x="-654" y="2627"/>
                    <a:pt x="762" y="3801"/>
                  </a:cubicBezTo>
                  <a:cubicBezTo>
                    <a:pt x="2179" y="4975"/>
                    <a:pt x="5720" y="6149"/>
                    <a:pt x="9438" y="8145"/>
                  </a:cubicBezTo>
                  <a:cubicBezTo>
                    <a:pt x="13156" y="10140"/>
                    <a:pt x="17051" y="12958"/>
                    <a:pt x="18998" y="15071"/>
                  </a:cubicBezTo>
                  <a:cubicBezTo>
                    <a:pt x="20946" y="17184"/>
                    <a:pt x="20946" y="18593"/>
                    <a:pt x="20238" y="19649"/>
                  </a:cubicBezTo>
                  <a:cubicBezTo>
                    <a:pt x="19530" y="20706"/>
                    <a:pt x="18113" y="21410"/>
                    <a:pt x="15457" y="21175"/>
                  </a:cubicBezTo>
                  <a:cubicBezTo>
                    <a:pt x="12802" y="20940"/>
                    <a:pt x="8907" y="19767"/>
                    <a:pt x="7490" y="16245"/>
                  </a:cubicBezTo>
                  <a:cubicBezTo>
                    <a:pt x="6074" y="12723"/>
                    <a:pt x="7136" y="6853"/>
                    <a:pt x="8198" y="9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9160155" y="5800992"/>
              <a:ext cx="56689" cy="39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223" fill="norm" stroke="1" extrusionOk="0">
                  <a:moveTo>
                    <a:pt x="10312" y="468"/>
                  </a:moveTo>
                  <a:cubicBezTo>
                    <a:pt x="13398" y="124"/>
                    <a:pt x="16483" y="-221"/>
                    <a:pt x="16869" y="181"/>
                  </a:cubicBezTo>
                  <a:cubicBezTo>
                    <a:pt x="17255" y="583"/>
                    <a:pt x="14941" y="1732"/>
                    <a:pt x="12626" y="3915"/>
                  </a:cubicBezTo>
                  <a:cubicBezTo>
                    <a:pt x="10312" y="6098"/>
                    <a:pt x="7998" y="9315"/>
                    <a:pt x="5683" y="12015"/>
                  </a:cubicBezTo>
                  <a:cubicBezTo>
                    <a:pt x="3369" y="14715"/>
                    <a:pt x="1055" y="16898"/>
                    <a:pt x="283" y="18392"/>
                  </a:cubicBezTo>
                  <a:cubicBezTo>
                    <a:pt x="-488" y="19885"/>
                    <a:pt x="283" y="20690"/>
                    <a:pt x="2983" y="21034"/>
                  </a:cubicBezTo>
                  <a:cubicBezTo>
                    <a:pt x="5683" y="21379"/>
                    <a:pt x="10312" y="21264"/>
                    <a:pt x="13783" y="20575"/>
                  </a:cubicBezTo>
                  <a:cubicBezTo>
                    <a:pt x="17255" y="19885"/>
                    <a:pt x="19569" y="18622"/>
                    <a:pt x="20341" y="17415"/>
                  </a:cubicBezTo>
                  <a:cubicBezTo>
                    <a:pt x="21112" y="16209"/>
                    <a:pt x="20341" y="15060"/>
                    <a:pt x="19569" y="13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9094197" y="5968362"/>
              <a:ext cx="253004" cy="200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127" fill="norm" stroke="1" extrusionOk="0">
                  <a:moveTo>
                    <a:pt x="2615" y="1337"/>
                  </a:moveTo>
                  <a:cubicBezTo>
                    <a:pt x="1355" y="1559"/>
                    <a:pt x="95" y="1782"/>
                    <a:pt x="5" y="1893"/>
                  </a:cubicBezTo>
                  <a:cubicBezTo>
                    <a:pt x="-85" y="2005"/>
                    <a:pt x="995" y="2005"/>
                    <a:pt x="2975" y="2116"/>
                  </a:cubicBezTo>
                  <a:cubicBezTo>
                    <a:pt x="4955" y="2227"/>
                    <a:pt x="7835" y="2450"/>
                    <a:pt x="10355" y="4009"/>
                  </a:cubicBezTo>
                  <a:cubicBezTo>
                    <a:pt x="12875" y="5568"/>
                    <a:pt x="15035" y="8463"/>
                    <a:pt x="15845" y="11357"/>
                  </a:cubicBezTo>
                  <a:cubicBezTo>
                    <a:pt x="16655" y="14252"/>
                    <a:pt x="16115" y="17147"/>
                    <a:pt x="15395" y="18929"/>
                  </a:cubicBezTo>
                  <a:cubicBezTo>
                    <a:pt x="14675" y="20710"/>
                    <a:pt x="13775" y="21378"/>
                    <a:pt x="13325" y="21044"/>
                  </a:cubicBezTo>
                  <a:cubicBezTo>
                    <a:pt x="12875" y="20710"/>
                    <a:pt x="12875" y="19374"/>
                    <a:pt x="13505" y="16368"/>
                  </a:cubicBezTo>
                  <a:cubicBezTo>
                    <a:pt x="14135" y="13362"/>
                    <a:pt x="15395" y="8685"/>
                    <a:pt x="16385" y="5790"/>
                  </a:cubicBezTo>
                  <a:cubicBezTo>
                    <a:pt x="17375" y="2896"/>
                    <a:pt x="18095" y="1782"/>
                    <a:pt x="18905" y="1003"/>
                  </a:cubicBezTo>
                  <a:cubicBezTo>
                    <a:pt x="19715" y="223"/>
                    <a:pt x="20615" y="-222"/>
                    <a:pt x="21065" y="112"/>
                  </a:cubicBezTo>
                  <a:cubicBezTo>
                    <a:pt x="21515" y="446"/>
                    <a:pt x="21515" y="1559"/>
                    <a:pt x="21515" y="4788"/>
                  </a:cubicBezTo>
                  <a:cubicBezTo>
                    <a:pt x="21515" y="8017"/>
                    <a:pt x="21515" y="13362"/>
                    <a:pt x="21515" y="18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9359899" y="589852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9417049" y="5803270"/>
              <a:ext cx="69851" cy="39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21600" y="0"/>
                  </a:moveTo>
                  <a:cubicBezTo>
                    <a:pt x="18327" y="232"/>
                    <a:pt x="15055" y="465"/>
                    <a:pt x="13091" y="1394"/>
                  </a:cubicBezTo>
                  <a:cubicBezTo>
                    <a:pt x="11127" y="2323"/>
                    <a:pt x="10473" y="3948"/>
                    <a:pt x="8509" y="6910"/>
                  </a:cubicBezTo>
                  <a:cubicBezTo>
                    <a:pt x="6545" y="9871"/>
                    <a:pt x="3273" y="14168"/>
                    <a:pt x="1636" y="16606"/>
                  </a:cubicBezTo>
                  <a:cubicBezTo>
                    <a:pt x="0" y="19045"/>
                    <a:pt x="0" y="19626"/>
                    <a:pt x="0" y="20206"/>
                  </a:cubicBezTo>
                  <a:cubicBezTo>
                    <a:pt x="0" y="20787"/>
                    <a:pt x="0" y="21368"/>
                    <a:pt x="1636" y="21484"/>
                  </a:cubicBezTo>
                  <a:cubicBezTo>
                    <a:pt x="3273" y="21600"/>
                    <a:pt x="6545" y="21252"/>
                    <a:pt x="10145" y="19858"/>
                  </a:cubicBezTo>
                  <a:cubicBezTo>
                    <a:pt x="13745" y="18465"/>
                    <a:pt x="17673" y="16026"/>
                    <a:pt x="19636" y="14400"/>
                  </a:cubicBezTo>
                  <a:cubicBezTo>
                    <a:pt x="21600" y="12774"/>
                    <a:pt x="21600" y="11961"/>
                    <a:pt x="20291" y="11323"/>
                  </a:cubicBezTo>
                  <a:cubicBezTo>
                    <a:pt x="18982" y="10684"/>
                    <a:pt x="16364" y="10219"/>
                    <a:pt x="13091" y="10045"/>
                  </a:cubicBezTo>
                  <a:cubicBezTo>
                    <a:pt x="9818" y="9871"/>
                    <a:pt x="5891" y="9987"/>
                    <a:pt x="4582" y="10626"/>
                  </a:cubicBezTo>
                  <a:cubicBezTo>
                    <a:pt x="3273" y="11265"/>
                    <a:pt x="4582" y="12426"/>
                    <a:pt x="5891" y="13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9512299" y="5713387"/>
              <a:ext cx="279401" cy="45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0" y="15418"/>
                  </a:moveTo>
                  <a:cubicBezTo>
                    <a:pt x="164" y="16624"/>
                    <a:pt x="327" y="17829"/>
                    <a:pt x="409" y="18733"/>
                  </a:cubicBezTo>
                  <a:cubicBezTo>
                    <a:pt x="491" y="19638"/>
                    <a:pt x="491" y="20240"/>
                    <a:pt x="818" y="20693"/>
                  </a:cubicBezTo>
                  <a:cubicBezTo>
                    <a:pt x="1145" y="21145"/>
                    <a:pt x="1800" y="21446"/>
                    <a:pt x="2373" y="21346"/>
                  </a:cubicBezTo>
                  <a:cubicBezTo>
                    <a:pt x="2945" y="21245"/>
                    <a:pt x="3436" y="20743"/>
                    <a:pt x="3927" y="20140"/>
                  </a:cubicBezTo>
                  <a:cubicBezTo>
                    <a:pt x="4418" y="19537"/>
                    <a:pt x="4909" y="18834"/>
                    <a:pt x="5400" y="18683"/>
                  </a:cubicBezTo>
                  <a:cubicBezTo>
                    <a:pt x="5891" y="18533"/>
                    <a:pt x="6382" y="18934"/>
                    <a:pt x="7036" y="19236"/>
                  </a:cubicBezTo>
                  <a:cubicBezTo>
                    <a:pt x="7691" y="19537"/>
                    <a:pt x="8509" y="19738"/>
                    <a:pt x="9245" y="19638"/>
                  </a:cubicBezTo>
                  <a:cubicBezTo>
                    <a:pt x="9982" y="19537"/>
                    <a:pt x="10636" y="19135"/>
                    <a:pt x="11945" y="17578"/>
                  </a:cubicBezTo>
                  <a:cubicBezTo>
                    <a:pt x="13255" y="16021"/>
                    <a:pt x="15218" y="13308"/>
                    <a:pt x="16773" y="10495"/>
                  </a:cubicBezTo>
                  <a:cubicBezTo>
                    <a:pt x="18327" y="7682"/>
                    <a:pt x="19473" y="4769"/>
                    <a:pt x="20045" y="2910"/>
                  </a:cubicBezTo>
                  <a:cubicBezTo>
                    <a:pt x="20618" y="1052"/>
                    <a:pt x="20618" y="248"/>
                    <a:pt x="20291" y="47"/>
                  </a:cubicBezTo>
                  <a:cubicBezTo>
                    <a:pt x="19964" y="-154"/>
                    <a:pt x="19309" y="248"/>
                    <a:pt x="18164" y="2157"/>
                  </a:cubicBezTo>
                  <a:cubicBezTo>
                    <a:pt x="17018" y="4066"/>
                    <a:pt x="15382" y="7481"/>
                    <a:pt x="14400" y="10294"/>
                  </a:cubicBezTo>
                  <a:cubicBezTo>
                    <a:pt x="13418" y="13107"/>
                    <a:pt x="13091" y="15318"/>
                    <a:pt x="12927" y="16774"/>
                  </a:cubicBezTo>
                  <a:cubicBezTo>
                    <a:pt x="12764" y="18231"/>
                    <a:pt x="12764" y="18934"/>
                    <a:pt x="13009" y="19487"/>
                  </a:cubicBezTo>
                  <a:cubicBezTo>
                    <a:pt x="13255" y="20039"/>
                    <a:pt x="13745" y="20441"/>
                    <a:pt x="14318" y="20492"/>
                  </a:cubicBezTo>
                  <a:cubicBezTo>
                    <a:pt x="14891" y="20542"/>
                    <a:pt x="15545" y="20240"/>
                    <a:pt x="16200" y="19286"/>
                  </a:cubicBezTo>
                  <a:cubicBezTo>
                    <a:pt x="16855" y="18332"/>
                    <a:pt x="17509" y="16724"/>
                    <a:pt x="17182" y="15519"/>
                  </a:cubicBezTo>
                  <a:cubicBezTo>
                    <a:pt x="16855" y="14313"/>
                    <a:pt x="15545" y="13509"/>
                    <a:pt x="14482" y="13057"/>
                  </a:cubicBezTo>
                  <a:cubicBezTo>
                    <a:pt x="13418" y="12605"/>
                    <a:pt x="12600" y="12505"/>
                    <a:pt x="12600" y="12404"/>
                  </a:cubicBezTo>
                  <a:cubicBezTo>
                    <a:pt x="12600" y="12304"/>
                    <a:pt x="13418" y="12203"/>
                    <a:pt x="14236" y="12153"/>
                  </a:cubicBezTo>
                  <a:cubicBezTo>
                    <a:pt x="15055" y="12103"/>
                    <a:pt x="15873" y="12103"/>
                    <a:pt x="16609" y="12555"/>
                  </a:cubicBezTo>
                  <a:cubicBezTo>
                    <a:pt x="17345" y="13007"/>
                    <a:pt x="18000" y="13911"/>
                    <a:pt x="18409" y="14765"/>
                  </a:cubicBezTo>
                  <a:cubicBezTo>
                    <a:pt x="18818" y="15619"/>
                    <a:pt x="18982" y="16423"/>
                    <a:pt x="19227" y="17176"/>
                  </a:cubicBezTo>
                  <a:cubicBezTo>
                    <a:pt x="19473" y="17930"/>
                    <a:pt x="19800" y="18633"/>
                    <a:pt x="19964" y="18633"/>
                  </a:cubicBezTo>
                  <a:cubicBezTo>
                    <a:pt x="20127" y="18633"/>
                    <a:pt x="20127" y="17930"/>
                    <a:pt x="20127" y="16473"/>
                  </a:cubicBezTo>
                  <a:cubicBezTo>
                    <a:pt x="20127" y="15016"/>
                    <a:pt x="20127" y="12806"/>
                    <a:pt x="20373" y="11500"/>
                  </a:cubicBezTo>
                  <a:cubicBezTo>
                    <a:pt x="20618" y="10194"/>
                    <a:pt x="21109" y="9792"/>
                    <a:pt x="21600" y="9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9811476" y="5942970"/>
              <a:ext cx="96506" cy="15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0880" fill="norm" stroke="1" extrusionOk="0">
                  <a:moveTo>
                    <a:pt x="13629" y="0"/>
                  </a:moveTo>
                  <a:cubicBezTo>
                    <a:pt x="9953" y="1728"/>
                    <a:pt x="6276" y="3456"/>
                    <a:pt x="3978" y="6048"/>
                  </a:cubicBezTo>
                  <a:cubicBezTo>
                    <a:pt x="1680" y="8640"/>
                    <a:pt x="761" y="12096"/>
                    <a:pt x="302" y="14544"/>
                  </a:cubicBezTo>
                  <a:cubicBezTo>
                    <a:pt x="-158" y="16992"/>
                    <a:pt x="-158" y="18432"/>
                    <a:pt x="761" y="19584"/>
                  </a:cubicBezTo>
                  <a:cubicBezTo>
                    <a:pt x="1680" y="20736"/>
                    <a:pt x="3519" y="21600"/>
                    <a:pt x="6965" y="20016"/>
                  </a:cubicBezTo>
                  <a:cubicBezTo>
                    <a:pt x="10412" y="18432"/>
                    <a:pt x="15468" y="14400"/>
                    <a:pt x="18225" y="11520"/>
                  </a:cubicBezTo>
                  <a:cubicBezTo>
                    <a:pt x="20982" y="8640"/>
                    <a:pt x="21442" y="6912"/>
                    <a:pt x="20523" y="5904"/>
                  </a:cubicBezTo>
                  <a:cubicBezTo>
                    <a:pt x="19604" y="4896"/>
                    <a:pt x="17306" y="4608"/>
                    <a:pt x="15008" y="4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9937749" y="5922723"/>
              <a:ext cx="165101" cy="168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4890"/>
                  </a:moveTo>
                  <a:cubicBezTo>
                    <a:pt x="1385" y="7261"/>
                    <a:pt x="2769" y="9632"/>
                    <a:pt x="3462" y="12002"/>
                  </a:cubicBezTo>
                  <a:cubicBezTo>
                    <a:pt x="4154" y="14373"/>
                    <a:pt x="4154" y="16744"/>
                    <a:pt x="3600" y="18456"/>
                  </a:cubicBezTo>
                  <a:cubicBezTo>
                    <a:pt x="3046" y="20168"/>
                    <a:pt x="1938" y="21222"/>
                    <a:pt x="1523" y="20959"/>
                  </a:cubicBezTo>
                  <a:cubicBezTo>
                    <a:pt x="1108" y="20695"/>
                    <a:pt x="1385" y="19115"/>
                    <a:pt x="2631" y="16085"/>
                  </a:cubicBezTo>
                  <a:cubicBezTo>
                    <a:pt x="3877" y="13056"/>
                    <a:pt x="6092" y="8578"/>
                    <a:pt x="7892" y="5681"/>
                  </a:cubicBezTo>
                  <a:cubicBezTo>
                    <a:pt x="9692" y="2783"/>
                    <a:pt x="11077" y="1466"/>
                    <a:pt x="12462" y="676"/>
                  </a:cubicBezTo>
                  <a:cubicBezTo>
                    <a:pt x="13846" y="-115"/>
                    <a:pt x="15231" y="-378"/>
                    <a:pt x="16477" y="807"/>
                  </a:cubicBezTo>
                  <a:cubicBezTo>
                    <a:pt x="17723" y="1993"/>
                    <a:pt x="18831" y="4627"/>
                    <a:pt x="19662" y="7656"/>
                  </a:cubicBezTo>
                  <a:cubicBezTo>
                    <a:pt x="20492" y="10685"/>
                    <a:pt x="21046" y="14110"/>
                    <a:pt x="21600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0217149" y="6025520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8852312" y="6536605"/>
              <a:ext cx="88488" cy="348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430" fill="norm" stroke="1" extrusionOk="0">
                  <a:moveTo>
                    <a:pt x="21000" y="981"/>
                  </a:moveTo>
                  <a:cubicBezTo>
                    <a:pt x="18488" y="460"/>
                    <a:pt x="15977" y="-60"/>
                    <a:pt x="13716" y="5"/>
                  </a:cubicBezTo>
                  <a:cubicBezTo>
                    <a:pt x="11456" y="70"/>
                    <a:pt x="9447" y="721"/>
                    <a:pt x="6935" y="2477"/>
                  </a:cubicBezTo>
                  <a:cubicBezTo>
                    <a:pt x="4423" y="4234"/>
                    <a:pt x="1409" y="7097"/>
                    <a:pt x="405" y="10154"/>
                  </a:cubicBezTo>
                  <a:cubicBezTo>
                    <a:pt x="-600" y="13212"/>
                    <a:pt x="405" y="16465"/>
                    <a:pt x="1912" y="18417"/>
                  </a:cubicBezTo>
                  <a:cubicBezTo>
                    <a:pt x="3419" y="20369"/>
                    <a:pt x="5428" y="21020"/>
                    <a:pt x="8191" y="21280"/>
                  </a:cubicBezTo>
                  <a:cubicBezTo>
                    <a:pt x="10953" y="21540"/>
                    <a:pt x="14470" y="21410"/>
                    <a:pt x="17986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9037751" y="6571620"/>
              <a:ext cx="123976" cy="312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12" fill="norm" stroke="1" extrusionOk="0">
                  <a:moveTo>
                    <a:pt x="1871" y="0"/>
                  </a:moveTo>
                  <a:cubicBezTo>
                    <a:pt x="791" y="1595"/>
                    <a:pt x="-289" y="3189"/>
                    <a:pt x="71" y="5799"/>
                  </a:cubicBezTo>
                  <a:cubicBezTo>
                    <a:pt x="431" y="8408"/>
                    <a:pt x="2231" y="12032"/>
                    <a:pt x="3131" y="14279"/>
                  </a:cubicBezTo>
                  <a:cubicBezTo>
                    <a:pt x="4031" y="16526"/>
                    <a:pt x="4031" y="17396"/>
                    <a:pt x="4571" y="18556"/>
                  </a:cubicBezTo>
                  <a:cubicBezTo>
                    <a:pt x="5111" y="19715"/>
                    <a:pt x="6191" y="21165"/>
                    <a:pt x="6731" y="21383"/>
                  </a:cubicBezTo>
                  <a:cubicBezTo>
                    <a:pt x="7271" y="21600"/>
                    <a:pt x="7271" y="20585"/>
                    <a:pt x="7091" y="18918"/>
                  </a:cubicBezTo>
                  <a:cubicBezTo>
                    <a:pt x="6911" y="17251"/>
                    <a:pt x="6551" y="14932"/>
                    <a:pt x="6371" y="13337"/>
                  </a:cubicBezTo>
                  <a:cubicBezTo>
                    <a:pt x="6191" y="11742"/>
                    <a:pt x="6191" y="10872"/>
                    <a:pt x="7091" y="10293"/>
                  </a:cubicBezTo>
                  <a:cubicBezTo>
                    <a:pt x="7991" y="9713"/>
                    <a:pt x="9791" y="9423"/>
                    <a:pt x="11411" y="9495"/>
                  </a:cubicBezTo>
                  <a:cubicBezTo>
                    <a:pt x="13031" y="9568"/>
                    <a:pt x="14471" y="10003"/>
                    <a:pt x="16091" y="11380"/>
                  </a:cubicBezTo>
                  <a:cubicBezTo>
                    <a:pt x="17711" y="12757"/>
                    <a:pt x="19511" y="15077"/>
                    <a:pt x="20411" y="16599"/>
                  </a:cubicBezTo>
                  <a:cubicBezTo>
                    <a:pt x="21311" y="18121"/>
                    <a:pt x="21311" y="18846"/>
                    <a:pt x="20411" y="19426"/>
                  </a:cubicBezTo>
                  <a:cubicBezTo>
                    <a:pt x="19511" y="20005"/>
                    <a:pt x="17711" y="20440"/>
                    <a:pt x="15731" y="20658"/>
                  </a:cubicBezTo>
                  <a:cubicBezTo>
                    <a:pt x="13751" y="20875"/>
                    <a:pt x="11591" y="20875"/>
                    <a:pt x="9791" y="20658"/>
                  </a:cubicBezTo>
                  <a:cubicBezTo>
                    <a:pt x="7991" y="20440"/>
                    <a:pt x="6551" y="20005"/>
                    <a:pt x="7091" y="18991"/>
                  </a:cubicBezTo>
                  <a:cubicBezTo>
                    <a:pt x="7631" y="17976"/>
                    <a:pt x="10151" y="16381"/>
                    <a:pt x="12671" y="14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9222316" y="6667446"/>
              <a:ext cx="118535" cy="162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3086" y="11409"/>
                  </a:moveTo>
                  <a:cubicBezTo>
                    <a:pt x="4629" y="10589"/>
                    <a:pt x="6171" y="9768"/>
                    <a:pt x="7329" y="8538"/>
                  </a:cubicBezTo>
                  <a:cubicBezTo>
                    <a:pt x="8486" y="7308"/>
                    <a:pt x="9257" y="5667"/>
                    <a:pt x="9450" y="4027"/>
                  </a:cubicBezTo>
                  <a:cubicBezTo>
                    <a:pt x="9643" y="2386"/>
                    <a:pt x="9257" y="746"/>
                    <a:pt x="8100" y="199"/>
                  </a:cubicBezTo>
                  <a:cubicBezTo>
                    <a:pt x="6943" y="-348"/>
                    <a:pt x="5014" y="199"/>
                    <a:pt x="3279" y="2249"/>
                  </a:cubicBezTo>
                  <a:cubicBezTo>
                    <a:pt x="1543" y="4300"/>
                    <a:pt x="0" y="7855"/>
                    <a:pt x="0" y="11272"/>
                  </a:cubicBezTo>
                  <a:cubicBezTo>
                    <a:pt x="0" y="14690"/>
                    <a:pt x="1543" y="17971"/>
                    <a:pt x="3279" y="19611"/>
                  </a:cubicBezTo>
                  <a:cubicBezTo>
                    <a:pt x="5014" y="21252"/>
                    <a:pt x="6943" y="21252"/>
                    <a:pt x="10029" y="20295"/>
                  </a:cubicBezTo>
                  <a:cubicBezTo>
                    <a:pt x="13114" y="19338"/>
                    <a:pt x="17357" y="17424"/>
                    <a:pt x="21600" y="15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9372599" y="6457320"/>
              <a:ext cx="381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600"/>
                    <a:pt x="7200" y="7200"/>
                    <a:pt x="10200" y="10510"/>
                  </a:cubicBezTo>
                  <a:cubicBezTo>
                    <a:pt x="13200" y="13819"/>
                    <a:pt x="15600" y="16839"/>
                    <a:pt x="17400" y="18639"/>
                  </a:cubicBezTo>
                  <a:cubicBezTo>
                    <a:pt x="19200" y="20439"/>
                    <a:pt x="20400" y="21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9467849" y="6685920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280"/>
                    <a:pt x="0" y="10560"/>
                    <a:pt x="3600" y="14160"/>
                  </a:cubicBezTo>
                  <a:cubicBezTo>
                    <a:pt x="7200" y="17760"/>
                    <a:pt x="14400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9474199" y="660337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9563099" y="6588729"/>
              <a:ext cx="146051" cy="18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0" y="6700"/>
                  </a:moveTo>
                  <a:cubicBezTo>
                    <a:pt x="1565" y="7180"/>
                    <a:pt x="3130" y="7660"/>
                    <a:pt x="5009" y="7180"/>
                  </a:cubicBezTo>
                  <a:cubicBezTo>
                    <a:pt x="6887" y="6700"/>
                    <a:pt x="9078" y="5260"/>
                    <a:pt x="10174" y="3940"/>
                  </a:cubicBezTo>
                  <a:cubicBezTo>
                    <a:pt x="11270" y="2620"/>
                    <a:pt x="11270" y="1420"/>
                    <a:pt x="10487" y="700"/>
                  </a:cubicBezTo>
                  <a:cubicBezTo>
                    <a:pt x="9704" y="-20"/>
                    <a:pt x="8139" y="-260"/>
                    <a:pt x="6574" y="340"/>
                  </a:cubicBezTo>
                  <a:cubicBezTo>
                    <a:pt x="5009" y="940"/>
                    <a:pt x="3443" y="2380"/>
                    <a:pt x="2817" y="5860"/>
                  </a:cubicBezTo>
                  <a:cubicBezTo>
                    <a:pt x="2191" y="9340"/>
                    <a:pt x="2504" y="14860"/>
                    <a:pt x="4696" y="17860"/>
                  </a:cubicBezTo>
                  <a:cubicBezTo>
                    <a:pt x="6887" y="20860"/>
                    <a:pt x="10957" y="21340"/>
                    <a:pt x="14087" y="20980"/>
                  </a:cubicBezTo>
                  <a:cubicBezTo>
                    <a:pt x="17217" y="20620"/>
                    <a:pt x="19409" y="19420"/>
                    <a:pt x="21600" y="18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9743249" y="6418244"/>
              <a:ext cx="92902" cy="40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426" fill="norm" stroke="1" extrusionOk="0">
                  <a:moveTo>
                    <a:pt x="21067" y="2427"/>
                  </a:moveTo>
                  <a:cubicBezTo>
                    <a:pt x="18667" y="1522"/>
                    <a:pt x="16267" y="618"/>
                    <a:pt x="13867" y="222"/>
                  </a:cubicBezTo>
                  <a:cubicBezTo>
                    <a:pt x="11467" y="-174"/>
                    <a:pt x="9067" y="-61"/>
                    <a:pt x="6427" y="731"/>
                  </a:cubicBezTo>
                  <a:cubicBezTo>
                    <a:pt x="3787" y="1522"/>
                    <a:pt x="907" y="2992"/>
                    <a:pt x="187" y="5198"/>
                  </a:cubicBezTo>
                  <a:cubicBezTo>
                    <a:pt x="-533" y="7403"/>
                    <a:pt x="907" y="10343"/>
                    <a:pt x="3067" y="13171"/>
                  </a:cubicBezTo>
                  <a:cubicBezTo>
                    <a:pt x="5227" y="15998"/>
                    <a:pt x="8107" y="18712"/>
                    <a:pt x="10987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9709149" y="6622420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9925049" y="6444620"/>
              <a:ext cx="120516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600" fill="norm" stroke="1" extrusionOk="0">
                  <a:moveTo>
                    <a:pt x="0" y="0"/>
                  </a:moveTo>
                  <a:cubicBezTo>
                    <a:pt x="6956" y="2435"/>
                    <a:pt x="13912" y="4871"/>
                    <a:pt x="17573" y="7676"/>
                  </a:cubicBezTo>
                  <a:cubicBezTo>
                    <a:pt x="21234" y="10482"/>
                    <a:pt x="21600" y="13659"/>
                    <a:pt x="19769" y="16041"/>
                  </a:cubicBezTo>
                  <a:cubicBezTo>
                    <a:pt x="17939" y="18424"/>
                    <a:pt x="13912" y="20012"/>
                    <a:pt x="9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0634084" y="1406954"/>
              <a:ext cx="138418" cy="51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432" fill="norm" stroke="1" extrusionOk="0">
                  <a:moveTo>
                    <a:pt x="5090" y="4849"/>
                  </a:moveTo>
                  <a:cubicBezTo>
                    <a:pt x="4772" y="6877"/>
                    <a:pt x="4455" y="8904"/>
                    <a:pt x="4296" y="11329"/>
                  </a:cubicBezTo>
                  <a:cubicBezTo>
                    <a:pt x="4137" y="13753"/>
                    <a:pt x="4137" y="16575"/>
                    <a:pt x="3978" y="18426"/>
                  </a:cubicBezTo>
                  <a:cubicBezTo>
                    <a:pt x="3819" y="20278"/>
                    <a:pt x="3502" y="21159"/>
                    <a:pt x="3184" y="21380"/>
                  </a:cubicBezTo>
                  <a:cubicBezTo>
                    <a:pt x="2866" y="21600"/>
                    <a:pt x="2549" y="21159"/>
                    <a:pt x="2072" y="19484"/>
                  </a:cubicBezTo>
                  <a:cubicBezTo>
                    <a:pt x="1596" y="17809"/>
                    <a:pt x="961" y="14900"/>
                    <a:pt x="484" y="12255"/>
                  </a:cubicBezTo>
                  <a:cubicBezTo>
                    <a:pt x="8" y="9610"/>
                    <a:pt x="-310" y="7229"/>
                    <a:pt x="484" y="5290"/>
                  </a:cubicBezTo>
                  <a:cubicBezTo>
                    <a:pt x="1278" y="3350"/>
                    <a:pt x="3184" y="1851"/>
                    <a:pt x="4931" y="1014"/>
                  </a:cubicBezTo>
                  <a:cubicBezTo>
                    <a:pt x="6678" y="176"/>
                    <a:pt x="8266" y="0"/>
                    <a:pt x="9855" y="0"/>
                  </a:cubicBezTo>
                  <a:cubicBezTo>
                    <a:pt x="11443" y="0"/>
                    <a:pt x="13031" y="176"/>
                    <a:pt x="15096" y="970"/>
                  </a:cubicBezTo>
                  <a:cubicBezTo>
                    <a:pt x="17161" y="1763"/>
                    <a:pt x="19702" y="3174"/>
                    <a:pt x="20496" y="4408"/>
                  </a:cubicBezTo>
                  <a:cubicBezTo>
                    <a:pt x="21290" y="5642"/>
                    <a:pt x="20337" y="6700"/>
                    <a:pt x="18114" y="7406"/>
                  </a:cubicBezTo>
                  <a:cubicBezTo>
                    <a:pt x="15890" y="8111"/>
                    <a:pt x="12396" y="8464"/>
                    <a:pt x="9378" y="8640"/>
                  </a:cubicBezTo>
                  <a:cubicBezTo>
                    <a:pt x="6361" y="8816"/>
                    <a:pt x="3819" y="8816"/>
                    <a:pt x="3343" y="8772"/>
                  </a:cubicBezTo>
                  <a:cubicBezTo>
                    <a:pt x="2866" y="8728"/>
                    <a:pt x="4455" y="8640"/>
                    <a:pt x="6043" y="8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0916900" y="1390020"/>
              <a:ext cx="1575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600" fill="norm" stroke="1" extrusionOk="0">
                  <a:moveTo>
                    <a:pt x="16032" y="0"/>
                  </a:moveTo>
                  <a:cubicBezTo>
                    <a:pt x="13190" y="3120"/>
                    <a:pt x="10348" y="6240"/>
                    <a:pt x="7790" y="8880"/>
                  </a:cubicBezTo>
                  <a:cubicBezTo>
                    <a:pt x="5232" y="11520"/>
                    <a:pt x="2959" y="13680"/>
                    <a:pt x="1537" y="15360"/>
                  </a:cubicBezTo>
                  <a:cubicBezTo>
                    <a:pt x="116" y="17040"/>
                    <a:pt x="-452" y="18240"/>
                    <a:pt x="401" y="18840"/>
                  </a:cubicBezTo>
                  <a:cubicBezTo>
                    <a:pt x="1253" y="19440"/>
                    <a:pt x="3527" y="19440"/>
                    <a:pt x="7222" y="19800"/>
                  </a:cubicBezTo>
                  <a:cubicBezTo>
                    <a:pt x="10916" y="20160"/>
                    <a:pt x="16032" y="20880"/>
                    <a:pt x="211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0934699" y="1650370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1195049" y="1351920"/>
              <a:ext cx="381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353"/>
                    <a:pt x="7200" y="8707"/>
                    <a:pt x="3600" y="12307"/>
                  </a:cubicBezTo>
                  <a:cubicBezTo>
                    <a:pt x="0" y="15907"/>
                    <a:pt x="0" y="187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0280649" y="1529720"/>
              <a:ext cx="1841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76" y="0"/>
                  </a:moveTo>
                  <a:cubicBezTo>
                    <a:pt x="16634" y="0"/>
                    <a:pt x="15393" y="0"/>
                    <a:pt x="12662" y="2057"/>
                  </a:cubicBezTo>
                  <a:cubicBezTo>
                    <a:pt x="9931" y="4114"/>
                    <a:pt x="5710" y="8229"/>
                    <a:pt x="3228" y="10800"/>
                  </a:cubicBezTo>
                  <a:cubicBezTo>
                    <a:pt x="745" y="13371"/>
                    <a:pt x="0" y="14400"/>
                    <a:pt x="0" y="15429"/>
                  </a:cubicBezTo>
                  <a:cubicBezTo>
                    <a:pt x="0" y="16457"/>
                    <a:pt x="745" y="17486"/>
                    <a:pt x="2607" y="17871"/>
                  </a:cubicBezTo>
                  <a:cubicBezTo>
                    <a:pt x="4469" y="18257"/>
                    <a:pt x="7448" y="18000"/>
                    <a:pt x="10303" y="17871"/>
                  </a:cubicBezTo>
                  <a:cubicBezTo>
                    <a:pt x="13159" y="17743"/>
                    <a:pt x="15890" y="17743"/>
                    <a:pt x="17752" y="18386"/>
                  </a:cubicBezTo>
                  <a:cubicBezTo>
                    <a:pt x="19614" y="19029"/>
                    <a:pt x="20607" y="203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0293349" y="1796420"/>
              <a:ext cx="190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9992465" y="1572947"/>
              <a:ext cx="160101" cy="316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407" fill="norm" stroke="1" extrusionOk="0">
                  <a:moveTo>
                    <a:pt x="15900" y="512"/>
                  </a:moveTo>
                  <a:cubicBezTo>
                    <a:pt x="13986" y="226"/>
                    <a:pt x="12072" y="-60"/>
                    <a:pt x="10568" y="12"/>
                  </a:cubicBezTo>
                  <a:cubicBezTo>
                    <a:pt x="9064" y="83"/>
                    <a:pt x="7971" y="512"/>
                    <a:pt x="6330" y="2372"/>
                  </a:cubicBezTo>
                  <a:cubicBezTo>
                    <a:pt x="4690" y="4231"/>
                    <a:pt x="2502" y="7521"/>
                    <a:pt x="1272" y="10668"/>
                  </a:cubicBezTo>
                  <a:cubicBezTo>
                    <a:pt x="41" y="13815"/>
                    <a:pt x="-232" y="16819"/>
                    <a:pt x="178" y="18608"/>
                  </a:cubicBezTo>
                  <a:cubicBezTo>
                    <a:pt x="588" y="20396"/>
                    <a:pt x="1682" y="20968"/>
                    <a:pt x="3733" y="21254"/>
                  </a:cubicBezTo>
                  <a:cubicBezTo>
                    <a:pt x="5783" y="21540"/>
                    <a:pt x="8791" y="21540"/>
                    <a:pt x="12072" y="20253"/>
                  </a:cubicBezTo>
                  <a:cubicBezTo>
                    <a:pt x="15353" y="18965"/>
                    <a:pt x="18907" y="16390"/>
                    <a:pt x="20138" y="13100"/>
                  </a:cubicBezTo>
                  <a:cubicBezTo>
                    <a:pt x="21368" y="9810"/>
                    <a:pt x="20274" y="5805"/>
                    <a:pt x="19181" y="3516"/>
                  </a:cubicBezTo>
                  <a:cubicBezTo>
                    <a:pt x="18087" y="1227"/>
                    <a:pt x="16993" y="655"/>
                    <a:pt x="15763" y="512"/>
                  </a:cubicBezTo>
                  <a:cubicBezTo>
                    <a:pt x="14533" y="369"/>
                    <a:pt x="13165" y="655"/>
                    <a:pt x="11798" y="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0024936" y="3347318"/>
              <a:ext cx="58864" cy="174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67" fill="norm" stroke="1" extrusionOk="0">
                  <a:moveTo>
                    <a:pt x="21453" y="217"/>
                  </a:moveTo>
                  <a:cubicBezTo>
                    <a:pt x="20682" y="126"/>
                    <a:pt x="19910" y="34"/>
                    <a:pt x="18753" y="8"/>
                  </a:cubicBezTo>
                  <a:cubicBezTo>
                    <a:pt x="17596" y="-18"/>
                    <a:pt x="16053" y="21"/>
                    <a:pt x="14317" y="152"/>
                  </a:cubicBezTo>
                  <a:cubicBezTo>
                    <a:pt x="12582" y="282"/>
                    <a:pt x="10653" y="504"/>
                    <a:pt x="8339" y="843"/>
                  </a:cubicBezTo>
                  <a:cubicBezTo>
                    <a:pt x="6024" y="1183"/>
                    <a:pt x="3324" y="1640"/>
                    <a:pt x="1782" y="2090"/>
                  </a:cubicBezTo>
                  <a:cubicBezTo>
                    <a:pt x="239" y="2540"/>
                    <a:pt x="-147" y="2984"/>
                    <a:pt x="46" y="3460"/>
                  </a:cubicBezTo>
                  <a:cubicBezTo>
                    <a:pt x="239" y="3937"/>
                    <a:pt x="1010" y="4446"/>
                    <a:pt x="1782" y="4935"/>
                  </a:cubicBezTo>
                  <a:cubicBezTo>
                    <a:pt x="2553" y="5424"/>
                    <a:pt x="3324" y="5894"/>
                    <a:pt x="3710" y="6377"/>
                  </a:cubicBezTo>
                  <a:cubicBezTo>
                    <a:pt x="4096" y="6860"/>
                    <a:pt x="4096" y="7356"/>
                    <a:pt x="4096" y="7858"/>
                  </a:cubicBezTo>
                  <a:cubicBezTo>
                    <a:pt x="4096" y="8361"/>
                    <a:pt x="4096" y="8870"/>
                    <a:pt x="4289" y="9379"/>
                  </a:cubicBezTo>
                  <a:cubicBezTo>
                    <a:pt x="4482" y="9888"/>
                    <a:pt x="4867" y="10397"/>
                    <a:pt x="5060" y="10906"/>
                  </a:cubicBezTo>
                  <a:cubicBezTo>
                    <a:pt x="5253" y="11415"/>
                    <a:pt x="5253" y="11924"/>
                    <a:pt x="5446" y="12433"/>
                  </a:cubicBezTo>
                  <a:cubicBezTo>
                    <a:pt x="5639" y="12942"/>
                    <a:pt x="6024" y="13451"/>
                    <a:pt x="6217" y="13986"/>
                  </a:cubicBezTo>
                  <a:cubicBezTo>
                    <a:pt x="6410" y="14521"/>
                    <a:pt x="6410" y="15082"/>
                    <a:pt x="6603" y="15624"/>
                  </a:cubicBezTo>
                  <a:cubicBezTo>
                    <a:pt x="6796" y="16166"/>
                    <a:pt x="7182" y="16688"/>
                    <a:pt x="7567" y="17177"/>
                  </a:cubicBezTo>
                  <a:cubicBezTo>
                    <a:pt x="7953" y="17667"/>
                    <a:pt x="8339" y="18123"/>
                    <a:pt x="8532" y="18587"/>
                  </a:cubicBezTo>
                  <a:cubicBezTo>
                    <a:pt x="8724" y="19050"/>
                    <a:pt x="8724" y="19520"/>
                    <a:pt x="7760" y="19964"/>
                  </a:cubicBezTo>
                  <a:cubicBezTo>
                    <a:pt x="6796" y="20407"/>
                    <a:pt x="4867" y="20825"/>
                    <a:pt x="3710" y="21093"/>
                  </a:cubicBezTo>
                  <a:cubicBezTo>
                    <a:pt x="2553" y="21360"/>
                    <a:pt x="2167" y="21478"/>
                    <a:pt x="1974" y="21530"/>
                  </a:cubicBezTo>
                  <a:cubicBezTo>
                    <a:pt x="1782" y="21582"/>
                    <a:pt x="1782" y="21569"/>
                    <a:pt x="1782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9871074" y="4977159"/>
              <a:ext cx="2409826" cy="60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1333"/>
                  </a:moveTo>
                  <a:cubicBezTo>
                    <a:pt x="95" y="588"/>
                    <a:pt x="190" y="-157"/>
                    <a:pt x="394" y="29"/>
                  </a:cubicBezTo>
                  <a:cubicBezTo>
                    <a:pt x="598" y="215"/>
                    <a:pt x="911" y="1333"/>
                    <a:pt x="1271" y="1891"/>
                  </a:cubicBezTo>
                  <a:cubicBezTo>
                    <a:pt x="1632" y="2450"/>
                    <a:pt x="2040" y="2450"/>
                    <a:pt x="2438" y="2636"/>
                  </a:cubicBezTo>
                  <a:cubicBezTo>
                    <a:pt x="2836" y="2822"/>
                    <a:pt x="3225" y="3195"/>
                    <a:pt x="3633" y="3381"/>
                  </a:cubicBezTo>
                  <a:cubicBezTo>
                    <a:pt x="4041" y="3567"/>
                    <a:pt x="4468" y="3567"/>
                    <a:pt x="4857" y="3567"/>
                  </a:cubicBezTo>
                  <a:cubicBezTo>
                    <a:pt x="5246" y="3567"/>
                    <a:pt x="5597" y="3567"/>
                    <a:pt x="5967" y="3567"/>
                  </a:cubicBezTo>
                  <a:cubicBezTo>
                    <a:pt x="6337" y="3567"/>
                    <a:pt x="6726" y="3567"/>
                    <a:pt x="7129" y="3567"/>
                  </a:cubicBezTo>
                  <a:cubicBezTo>
                    <a:pt x="7532" y="3567"/>
                    <a:pt x="7949" y="3567"/>
                    <a:pt x="8296" y="3753"/>
                  </a:cubicBezTo>
                  <a:cubicBezTo>
                    <a:pt x="8642" y="3940"/>
                    <a:pt x="8917" y="4312"/>
                    <a:pt x="9202" y="4684"/>
                  </a:cubicBezTo>
                  <a:cubicBezTo>
                    <a:pt x="9486" y="5057"/>
                    <a:pt x="9780" y="5429"/>
                    <a:pt x="10079" y="5802"/>
                  </a:cubicBezTo>
                  <a:cubicBezTo>
                    <a:pt x="10378" y="6174"/>
                    <a:pt x="10681" y="6546"/>
                    <a:pt x="10985" y="6919"/>
                  </a:cubicBezTo>
                  <a:cubicBezTo>
                    <a:pt x="11289" y="7291"/>
                    <a:pt x="11592" y="7664"/>
                    <a:pt x="11896" y="8036"/>
                  </a:cubicBezTo>
                  <a:cubicBezTo>
                    <a:pt x="12199" y="8409"/>
                    <a:pt x="12503" y="8781"/>
                    <a:pt x="12811" y="9153"/>
                  </a:cubicBezTo>
                  <a:cubicBezTo>
                    <a:pt x="13119" y="9526"/>
                    <a:pt x="13432" y="9898"/>
                    <a:pt x="13726" y="10271"/>
                  </a:cubicBezTo>
                  <a:cubicBezTo>
                    <a:pt x="14021" y="10643"/>
                    <a:pt x="14296" y="11015"/>
                    <a:pt x="14637" y="11574"/>
                  </a:cubicBezTo>
                  <a:cubicBezTo>
                    <a:pt x="14979" y="12133"/>
                    <a:pt x="15387" y="12877"/>
                    <a:pt x="15766" y="13809"/>
                  </a:cubicBezTo>
                  <a:cubicBezTo>
                    <a:pt x="16145" y="14740"/>
                    <a:pt x="16496" y="15857"/>
                    <a:pt x="16838" y="16788"/>
                  </a:cubicBezTo>
                  <a:cubicBezTo>
                    <a:pt x="17179" y="17719"/>
                    <a:pt x="17511" y="18464"/>
                    <a:pt x="17872" y="19022"/>
                  </a:cubicBezTo>
                  <a:cubicBezTo>
                    <a:pt x="18232" y="19581"/>
                    <a:pt x="18621" y="19953"/>
                    <a:pt x="18991" y="20326"/>
                  </a:cubicBezTo>
                  <a:cubicBezTo>
                    <a:pt x="19361" y="20698"/>
                    <a:pt x="19712" y="21071"/>
                    <a:pt x="20101" y="21257"/>
                  </a:cubicBezTo>
                  <a:cubicBezTo>
                    <a:pt x="20490" y="21443"/>
                    <a:pt x="20917" y="21443"/>
                    <a:pt x="21173" y="21443"/>
                  </a:cubicBezTo>
                  <a:cubicBezTo>
                    <a:pt x="21429" y="21443"/>
                    <a:pt x="21515" y="21443"/>
                    <a:pt x="2160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10960099" y="5197456"/>
              <a:ext cx="85138" cy="28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554" fill="norm" stroke="1" extrusionOk="0">
                  <a:moveTo>
                    <a:pt x="0" y="4754"/>
                  </a:moveTo>
                  <a:cubicBezTo>
                    <a:pt x="520" y="6194"/>
                    <a:pt x="1041" y="7634"/>
                    <a:pt x="1822" y="9914"/>
                  </a:cubicBezTo>
                  <a:cubicBezTo>
                    <a:pt x="2602" y="12194"/>
                    <a:pt x="3643" y="15314"/>
                    <a:pt x="4294" y="17234"/>
                  </a:cubicBezTo>
                  <a:cubicBezTo>
                    <a:pt x="4945" y="19154"/>
                    <a:pt x="5205" y="19874"/>
                    <a:pt x="5205" y="20474"/>
                  </a:cubicBezTo>
                  <a:cubicBezTo>
                    <a:pt x="5205" y="21074"/>
                    <a:pt x="4945" y="21554"/>
                    <a:pt x="4684" y="21554"/>
                  </a:cubicBezTo>
                  <a:cubicBezTo>
                    <a:pt x="4424" y="21554"/>
                    <a:pt x="4164" y="21074"/>
                    <a:pt x="3773" y="19754"/>
                  </a:cubicBezTo>
                  <a:cubicBezTo>
                    <a:pt x="3383" y="18434"/>
                    <a:pt x="2863" y="16274"/>
                    <a:pt x="2212" y="13914"/>
                  </a:cubicBezTo>
                  <a:cubicBezTo>
                    <a:pt x="1561" y="11554"/>
                    <a:pt x="781" y="8994"/>
                    <a:pt x="651" y="7074"/>
                  </a:cubicBezTo>
                  <a:cubicBezTo>
                    <a:pt x="520" y="5154"/>
                    <a:pt x="1041" y="3874"/>
                    <a:pt x="1822" y="2914"/>
                  </a:cubicBezTo>
                  <a:cubicBezTo>
                    <a:pt x="2602" y="1954"/>
                    <a:pt x="3643" y="1314"/>
                    <a:pt x="4684" y="874"/>
                  </a:cubicBezTo>
                  <a:cubicBezTo>
                    <a:pt x="5725" y="434"/>
                    <a:pt x="6766" y="194"/>
                    <a:pt x="8328" y="74"/>
                  </a:cubicBezTo>
                  <a:cubicBezTo>
                    <a:pt x="9889" y="-46"/>
                    <a:pt x="11971" y="-46"/>
                    <a:pt x="13923" y="274"/>
                  </a:cubicBezTo>
                  <a:cubicBezTo>
                    <a:pt x="15875" y="594"/>
                    <a:pt x="17696" y="1234"/>
                    <a:pt x="19128" y="2234"/>
                  </a:cubicBezTo>
                  <a:cubicBezTo>
                    <a:pt x="20559" y="3234"/>
                    <a:pt x="21600" y="4594"/>
                    <a:pt x="20429" y="5874"/>
                  </a:cubicBezTo>
                  <a:cubicBezTo>
                    <a:pt x="19258" y="7154"/>
                    <a:pt x="15875" y="8354"/>
                    <a:pt x="13533" y="9034"/>
                  </a:cubicBezTo>
                  <a:cubicBezTo>
                    <a:pt x="11190" y="9714"/>
                    <a:pt x="9889" y="9874"/>
                    <a:pt x="8198" y="9954"/>
                  </a:cubicBezTo>
                  <a:cubicBezTo>
                    <a:pt x="6506" y="10034"/>
                    <a:pt x="4424" y="10034"/>
                    <a:pt x="3253" y="9834"/>
                  </a:cubicBezTo>
                  <a:cubicBezTo>
                    <a:pt x="2082" y="9634"/>
                    <a:pt x="1822" y="9234"/>
                    <a:pt x="2472" y="8914"/>
                  </a:cubicBezTo>
                  <a:cubicBezTo>
                    <a:pt x="3123" y="8594"/>
                    <a:pt x="4684" y="8354"/>
                    <a:pt x="6246" y="8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1110277" y="5234945"/>
              <a:ext cx="233998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600" fill="norm" stroke="1" extrusionOk="0">
                  <a:moveTo>
                    <a:pt x="2238" y="21600"/>
                  </a:moveTo>
                  <a:cubicBezTo>
                    <a:pt x="1269" y="20400"/>
                    <a:pt x="300" y="19200"/>
                    <a:pt x="58" y="18600"/>
                  </a:cubicBezTo>
                  <a:cubicBezTo>
                    <a:pt x="-184" y="18000"/>
                    <a:pt x="300" y="18000"/>
                    <a:pt x="2092" y="17700"/>
                  </a:cubicBezTo>
                  <a:cubicBezTo>
                    <a:pt x="3884" y="17400"/>
                    <a:pt x="6984" y="16800"/>
                    <a:pt x="9938" y="15600"/>
                  </a:cubicBezTo>
                  <a:cubicBezTo>
                    <a:pt x="12892" y="14400"/>
                    <a:pt x="15701" y="12600"/>
                    <a:pt x="17590" y="9900"/>
                  </a:cubicBezTo>
                  <a:cubicBezTo>
                    <a:pt x="19479" y="7200"/>
                    <a:pt x="20447" y="3600"/>
                    <a:pt x="214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1287381" y="5214673"/>
              <a:ext cx="87174" cy="8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0" h="21380" fill="norm" stroke="1" extrusionOk="0">
                  <a:moveTo>
                    <a:pt x="4408" y="1081"/>
                  </a:moveTo>
                  <a:cubicBezTo>
                    <a:pt x="2422" y="821"/>
                    <a:pt x="436" y="561"/>
                    <a:pt x="63" y="300"/>
                  </a:cubicBezTo>
                  <a:cubicBezTo>
                    <a:pt x="-309" y="40"/>
                    <a:pt x="932" y="-220"/>
                    <a:pt x="4160" y="300"/>
                  </a:cubicBezTo>
                  <a:cubicBezTo>
                    <a:pt x="7388" y="821"/>
                    <a:pt x="12601" y="2122"/>
                    <a:pt x="16077" y="4204"/>
                  </a:cubicBezTo>
                  <a:cubicBezTo>
                    <a:pt x="19553" y="6286"/>
                    <a:pt x="21291" y="9149"/>
                    <a:pt x="20050" y="12011"/>
                  </a:cubicBezTo>
                  <a:cubicBezTo>
                    <a:pt x="18808" y="14874"/>
                    <a:pt x="14588" y="17737"/>
                    <a:pt x="11484" y="19298"/>
                  </a:cubicBezTo>
                  <a:cubicBezTo>
                    <a:pt x="8381" y="20860"/>
                    <a:pt x="6394" y="21120"/>
                    <a:pt x="4408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9631007" y="4231645"/>
              <a:ext cx="287694" cy="74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994" y="0"/>
                  </a:moveTo>
                  <a:cubicBezTo>
                    <a:pt x="1965" y="1543"/>
                    <a:pt x="937" y="3086"/>
                    <a:pt x="422" y="5091"/>
                  </a:cubicBezTo>
                  <a:cubicBezTo>
                    <a:pt x="-92" y="7097"/>
                    <a:pt x="-92" y="9566"/>
                    <a:pt x="185" y="11880"/>
                  </a:cubicBezTo>
                  <a:cubicBezTo>
                    <a:pt x="462" y="14194"/>
                    <a:pt x="1016" y="16354"/>
                    <a:pt x="2598" y="18206"/>
                  </a:cubicBezTo>
                  <a:cubicBezTo>
                    <a:pt x="4181" y="20057"/>
                    <a:pt x="6792" y="21600"/>
                    <a:pt x="9205" y="21600"/>
                  </a:cubicBezTo>
                  <a:cubicBezTo>
                    <a:pt x="11618" y="21600"/>
                    <a:pt x="13833" y="20057"/>
                    <a:pt x="15851" y="19440"/>
                  </a:cubicBezTo>
                  <a:cubicBezTo>
                    <a:pt x="17868" y="18823"/>
                    <a:pt x="19688" y="19131"/>
                    <a:pt x="21508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9807574" y="4241170"/>
              <a:ext cx="34926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327" y="21231"/>
                    <a:pt x="15055" y="20862"/>
                    <a:pt x="11455" y="17262"/>
                  </a:cubicBezTo>
                  <a:cubicBezTo>
                    <a:pt x="7855" y="13662"/>
                    <a:pt x="3927" y="6831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9653836" y="4095120"/>
              <a:ext cx="242640" cy="63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003" fill="norm" stroke="1" extrusionOk="0">
                  <a:moveTo>
                    <a:pt x="1802" y="0"/>
                  </a:moveTo>
                  <a:cubicBezTo>
                    <a:pt x="1054" y="0"/>
                    <a:pt x="306" y="0"/>
                    <a:pt x="72" y="871"/>
                  </a:cubicBezTo>
                  <a:cubicBezTo>
                    <a:pt x="-162" y="1742"/>
                    <a:pt x="119" y="3484"/>
                    <a:pt x="1802" y="6968"/>
                  </a:cubicBezTo>
                  <a:cubicBezTo>
                    <a:pt x="3485" y="10452"/>
                    <a:pt x="6570" y="15677"/>
                    <a:pt x="9329" y="18465"/>
                  </a:cubicBezTo>
                  <a:cubicBezTo>
                    <a:pt x="12087" y="21252"/>
                    <a:pt x="14519" y="21600"/>
                    <a:pt x="16482" y="20206"/>
                  </a:cubicBezTo>
                  <a:cubicBezTo>
                    <a:pt x="18446" y="18813"/>
                    <a:pt x="19942" y="15677"/>
                    <a:pt x="21438" y="12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9738366" y="3986087"/>
              <a:ext cx="193170" cy="7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617" fill="norm" stroke="1" extrusionOk="0">
                  <a:moveTo>
                    <a:pt x="8733" y="18561"/>
                  </a:moveTo>
                  <a:cubicBezTo>
                    <a:pt x="11786" y="19391"/>
                    <a:pt x="14838" y="20222"/>
                    <a:pt x="16775" y="20499"/>
                  </a:cubicBezTo>
                  <a:cubicBezTo>
                    <a:pt x="18712" y="20776"/>
                    <a:pt x="19533" y="20499"/>
                    <a:pt x="20238" y="20361"/>
                  </a:cubicBezTo>
                  <a:cubicBezTo>
                    <a:pt x="20942" y="20222"/>
                    <a:pt x="21529" y="20222"/>
                    <a:pt x="21412" y="19945"/>
                  </a:cubicBezTo>
                  <a:cubicBezTo>
                    <a:pt x="21294" y="19668"/>
                    <a:pt x="20472" y="19114"/>
                    <a:pt x="17949" y="18838"/>
                  </a:cubicBezTo>
                  <a:cubicBezTo>
                    <a:pt x="15425" y="18561"/>
                    <a:pt x="11199" y="18561"/>
                    <a:pt x="8264" y="18422"/>
                  </a:cubicBezTo>
                  <a:cubicBezTo>
                    <a:pt x="5329" y="18284"/>
                    <a:pt x="3686" y="18007"/>
                    <a:pt x="2512" y="17453"/>
                  </a:cubicBezTo>
                  <a:cubicBezTo>
                    <a:pt x="1338" y="16899"/>
                    <a:pt x="633" y="16068"/>
                    <a:pt x="281" y="14684"/>
                  </a:cubicBezTo>
                  <a:cubicBezTo>
                    <a:pt x="-71" y="13299"/>
                    <a:pt x="-71" y="11361"/>
                    <a:pt x="164" y="9145"/>
                  </a:cubicBezTo>
                  <a:cubicBezTo>
                    <a:pt x="399" y="6930"/>
                    <a:pt x="868" y="4438"/>
                    <a:pt x="2101" y="2499"/>
                  </a:cubicBezTo>
                  <a:cubicBezTo>
                    <a:pt x="3333" y="561"/>
                    <a:pt x="5329" y="-824"/>
                    <a:pt x="7207" y="561"/>
                  </a:cubicBezTo>
                  <a:cubicBezTo>
                    <a:pt x="9086" y="1945"/>
                    <a:pt x="10846" y="6099"/>
                    <a:pt x="11727" y="9007"/>
                  </a:cubicBezTo>
                  <a:cubicBezTo>
                    <a:pt x="12607" y="11914"/>
                    <a:pt x="12607" y="13576"/>
                    <a:pt x="12138" y="14822"/>
                  </a:cubicBezTo>
                  <a:cubicBezTo>
                    <a:pt x="11668" y="16068"/>
                    <a:pt x="10729" y="16899"/>
                    <a:pt x="9790" y="177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9661524" y="3902699"/>
              <a:ext cx="196851" cy="46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0" y="19591"/>
                  </a:moveTo>
                  <a:cubicBezTo>
                    <a:pt x="116" y="17191"/>
                    <a:pt x="232" y="14791"/>
                    <a:pt x="1335" y="11431"/>
                  </a:cubicBezTo>
                  <a:cubicBezTo>
                    <a:pt x="2439" y="8071"/>
                    <a:pt x="4529" y="3751"/>
                    <a:pt x="7200" y="1591"/>
                  </a:cubicBezTo>
                  <a:cubicBezTo>
                    <a:pt x="9871" y="-569"/>
                    <a:pt x="13123" y="-569"/>
                    <a:pt x="15561" y="1831"/>
                  </a:cubicBezTo>
                  <a:cubicBezTo>
                    <a:pt x="18000" y="4231"/>
                    <a:pt x="19626" y="9031"/>
                    <a:pt x="20497" y="12631"/>
                  </a:cubicBezTo>
                  <a:cubicBezTo>
                    <a:pt x="21368" y="16231"/>
                    <a:pt x="21484" y="18631"/>
                    <a:pt x="21600" y="21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9769474" y="3558545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8900" y="17682"/>
                    <a:pt x="16200" y="13765"/>
                    <a:pt x="12600" y="10165"/>
                  </a:cubicBezTo>
                  <a:cubicBezTo>
                    <a:pt x="9000" y="6565"/>
                    <a:pt x="4500" y="3282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734549" y="3513561"/>
              <a:ext cx="95251" cy="54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2" fill="norm" stroke="1" extrusionOk="0">
                  <a:moveTo>
                    <a:pt x="0" y="20602"/>
                  </a:moveTo>
                  <a:cubicBezTo>
                    <a:pt x="2160" y="15002"/>
                    <a:pt x="4320" y="9402"/>
                    <a:pt x="6720" y="5402"/>
                  </a:cubicBezTo>
                  <a:cubicBezTo>
                    <a:pt x="9120" y="1402"/>
                    <a:pt x="11760" y="-998"/>
                    <a:pt x="14280" y="402"/>
                  </a:cubicBezTo>
                  <a:cubicBezTo>
                    <a:pt x="16800" y="1802"/>
                    <a:pt x="19200" y="7002"/>
                    <a:pt x="21600" y="12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9988418" y="5173670"/>
              <a:ext cx="107795" cy="18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152" fill="norm" stroke="1" extrusionOk="0">
                  <a:moveTo>
                    <a:pt x="12986" y="5176"/>
                  </a:moveTo>
                  <a:cubicBezTo>
                    <a:pt x="13397" y="3970"/>
                    <a:pt x="13809" y="2763"/>
                    <a:pt x="13809" y="1858"/>
                  </a:cubicBezTo>
                  <a:cubicBezTo>
                    <a:pt x="13809" y="953"/>
                    <a:pt x="13397" y="350"/>
                    <a:pt x="12574" y="108"/>
                  </a:cubicBezTo>
                  <a:cubicBezTo>
                    <a:pt x="11751" y="-133"/>
                    <a:pt x="10517" y="-12"/>
                    <a:pt x="8871" y="893"/>
                  </a:cubicBezTo>
                  <a:cubicBezTo>
                    <a:pt x="7226" y="1798"/>
                    <a:pt x="5169" y="3487"/>
                    <a:pt x="3420" y="5961"/>
                  </a:cubicBezTo>
                  <a:cubicBezTo>
                    <a:pt x="1671" y="8435"/>
                    <a:pt x="231" y="11693"/>
                    <a:pt x="26" y="14287"/>
                  </a:cubicBezTo>
                  <a:cubicBezTo>
                    <a:pt x="-180" y="16882"/>
                    <a:pt x="849" y="18812"/>
                    <a:pt x="3111" y="19959"/>
                  </a:cubicBezTo>
                  <a:cubicBezTo>
                    <a:pt x="5374" y="21105"/>
                    <a:pt x="8871" y="21467"/>
                    <a:pt x="12060" y="20864"/>
                  </a:cubicBezTo>
                  <a:cubicBezTo>
                    <a:pt x="15249" y="20260"/>
                    <a:pt x="18129" y="18692"/>
                    <a:pt x="19671" y="16218"/>
                  </a:cubicBezTo>
                  <a:cubicBezTo>
                    <a:pt x="21214" y="13744"/>
                    <a:pt x="21420" y="10365"/>
                    <a:pt x="19980" y="8193"/>
                  </a:cubicBezTo>
                  <a:cubicBezTo>
                    <a:pt x="18540" y="6021"/>
                    <a:pt x="15454" y="5056"/>
                    <a:pt x="13191" y="4633"/>
                  </a:cubicBezTo>
                  <a:cubicBezTo>
                    <a:pt x="10929" y="4211"/>
                    <a:pt x="9489" y="4332"/>
                    <a:pt x="8049" y="4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12166599" y="5174620"/>
              <a:ext cx="18699" cy="174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17053" y="0"/>
                  </a:moveTo>
                  <a:cubicBezTo>
                    <a:pt x="19326" y="3796"/>
                    <a:pt x="21600" y="7593"/>
                    <a:pt x="18758" y="11193"/>
                  </a:cubicBezTo>
                  <a:cubicBezTo>
                    <a:pt x="15916" y="14793"/>
                    <a:pt x="7958" y="181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12187097" y="4977770"/>
              <a:ext cx="702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8" h="21600" fill="norm" stroke="1" extrusionOk="0">
                  <a:moveTo>
                    <a:pt x="14297" y="0"/>
                  </a:moveTo>
                  <a:cubicBezTo>
                    <a:pt x="14297" y="2160"/>
                    <a:pt x="14297" y="4320"/>
                    <a:pt x="15839" y="6336"/>
                  </a:cubicBezTo>
                  <a:cubicBezTo>
                    <a:pt x="17382" y="8352"/>
                    <a:pt x="20468" y="10224"/>
                    <a:pt x="20468" y="11520"/>
                  </a:cubicBezTo>
                  <a:cubicBezTo>
                    <a:pt x="20468" y="12816"/>
                    <a:pt x="17382" y="13536"/>
                    <a:pt x="15839" y="13536"/>
                  </a:cubicBezTo>
                  <a:cubicBezTo>
                    <a:pt x="14297" y="13536"/>
                    <a:pt x="14297" y="12816"/>
                    <a:pt x="14297" y="12024"/>
                  </a:cubicBezTo>
                  <a:cubicBezTo>
                    <a:pt x="14297" y="11232"/>
                    <a:pt x="14297" y="10368"/>
                    <a:pt x="14297" y="9288"/>
                  </a:cubicBezTo>
                  <a:cubicBezTo>
                    <a:pt x="14297" y="8208"/>
                    <a:pt x="14297" y="6912"/>
                    <a:pt x="11211" y="6696"/>
                  </a:cubicBezTo>
                  <a:cubicBezTo>
                    <a:pt x="8125" y="6480"/>
                    <a:pt x="1954" y="7344"/>
                    <a:pt x="411" y="10008"/>
                  </a:cubicBezTo>
                  <a:cubicBezTo>
                    <a:pt x="-1132" y="12672"/>
                    <a:pt x="1954" y="17136"/>
                    <a:pt x="50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10005613" y="4229193"/>
              <a:ext cx="79423" cy="37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0984" fill="norm" stroke="1" extrusionOk="0">
                  <a:moveTo>
                    <a:pt x="5504" y="12190"/>
                  </a:moveTo>
                  <a:cubicBezTo>
                    <a:pt x="6889" y="13390"/>
                    <a:pt x="8274" y="14590"/>
                    <a:pt x="9381" y="13990"/>
                  </a:cubicBezTo>
                  <a:cubicBezTo>
                    <a:pt x="10489" y="13390"/>
                    <a:pt x="11320" y="10990"/>
                    <a:pt x="12151" y="8290"/>
                  </a:cubicBezTo>
                  <a:cubicBezTo>
                    <a:pt x="12981" y="5590"/>
                    <a:pt x="13812" y="2590"/>
                    <a:pt x="13535" y="1090"/>
                  </a:cubicBezTo>
                  <a:cubicBezTo>
                    <a:pt x="13258" y="-410"/>
                    <a:pt x="11874" y="-410"/>
                    <a:pt x="9658" y="1390"/>
                  </a:cubicBezTo>
                  <a:cubicBezTo>
                    <a:pt x="7443" y="3190"/>
                    <a:pt x="4397" y="6790"/>
                    <a:pt x="2458" y="9790"/>
                  </a:cubicBezTo>
                  <a:cubicBezTo>
                    <a:pt x="520" y="12790"/>
                    <a:pt x="-311" y="15190"/>
                    <a:pt x="104" y="16390"/>
                  </a:cubicBezTo>
                  <a:cubicBezTo>
                    <a:pt x="520" y="17590"/>
                    <a:pt x="2181" y="17590"/>
                    <a:pt x="3704" y="17590"/>
                  </a:cubicBezTo>
                  <a:cubicBezTo>
                    <a:pt x="5227" y="17590"/>
                    <a:pt x="6612" y="17590"/>
                    <a:pt x="8135" y="16390"/>
                  </a:cubicBezTo>
                  <a:cubicBezTo>
                    <a:pt x="9658" y="15190"/>
                    <a:pt x="11320" y="12790"/>
                    <a:pt x="11458" y="12190"/>
                  </a:cubicBezTo>
                  <a:cubicBezTo>
                    <a:pt x="11597" y="11590"/>
                    <a:pt x="10212" y="12790"/>
                    <a:pt x="9104" y="14590"/>
                  </a:cubicBezTo>
                  <a:cubicBezTo>
                    <a:pt x="7997" y="16390"/>
                    <a:pt x="7166" y="18790"/>
                    <a:pt x="7581" y="19990"/>
                  </a:cubicBezTo>
                  <a:cubicBezTo>
                    <a:pt x="7997" y="21190"/>
                    <a:pt x="9658" y="21190"/>
                    <a:pt x="11874" y="20590"/>
                  </a:cubicBezTo>
                  <a:cubicBezTo>
                    <a:pt x="14089" y="19990"/>
                    <a:pt x="16858" y="18790"/>
                    <a:pt x="18658" y="16990"/>
                  </a:cubicBezTo>
                  <a:cubicBezTo>
                    <a:pt x="20458" y="15190"/>
                    <a:pt x="21289" y="12790"/>
                    <a:pt x="20458" y="11890"/>
                  </a:cubicBezTo>
                  <a:cubicBezTo>
                    <a:pt x="19627" y="10990"/>
                    <a:pt x="17135" y="11590"/>
                    <a:pt x="15474" y="13090"/>
                  </a:cubicBezTo>
                  <a:cubicBezTo>
                    <a:pt x="13812" y="14590"/>
                    <a:pt x="12981" y="16990"/>
                    <a:pt x="12151" y="19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10013949" y="4235002"/>
              <a:ext cx="2105026" cy="120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fill="norm" stroke="1" extrusionOk="0">
                  <a:moveTo>
                    <a:pt x="0" y="2241"/>
                  </a:moveTo>
                  <a:cubicBezTo>
                    <a:pt x="174" y="1672"/>
                    <a:pt x="348" y="1104"/>
                    <a:pt x="603" y="725"/>
                  </a:cubicBezTo>
                  <a:cubicBezTo>
                    <a:pt x="858" y="346"/>
                    <a:pt x="1195" y="156"/>
                    <a:pt x="1586" y="62"/>
                  </a:cubicBezTo>
                  <a:cubicBezTo>
                    <a:pt x="1976" y="-33"/>
                    <a:pt x="2422" y="-33"/>
                    <a:pt x="2796" y="156"/>
                  </a:cubicBezTo>
                  <a:cubicBezTo>
                    <a:pt x="3171" y="346"/>
                    <a:pt x="3475" y="725"/>
                    <a:pt x="3774" y="1293"/>
                  </a:cubicBezTo>
                  <a:cubicBezTo>
                    <a:pt x="4072" y="1862"/>
                    <a:pt x="4366" y="2620"/>
                    <a:pt x="4702" y="2999"/>
                  </a:cubicBezTo>
                  <a:cubicBezTo>
                    <a:pt x="5039" y="3378"/>
                    <a:pt x="5419" y="3378"/>
                    <a:pt x="5832" y="3283"/>
                  </a:cubicBezTo>
                  <a:cubicBezTo>
                    <a:pt x="6244" y="3188"/>
                    <a:pt x="6690" y="2999"/>
                    <a:pt x="7129" y="2904"/>
                  </a:cubicBezTo>
                  <a:cubicBezTo>
                    <a:pt x="7569" y="2809"/>
                    <a:pt x="8004" y="2809"/>
                    <a:pt x="8362" y="3188"/>
                  </a:cubicBezTo>
                  <a:cubicBezTo>
                    <a:pt x="8720" y="3567"/>
                    <a:pt x="9003" y="4325"/>
                    <a:pt x="9339" y="5272"/>
                  </a:cubicBezTo>
                  <a:cubicBezTo>
                    <a:pt x="9676" y="6220"/>
                    <a:pt x="10067" y="7356"/>
                    <a:pt x="10452" y="8114"/>
                  </a:cubicBezTo>
                  <a:cubicBezTo>
                    <a:pt x="10838" y="8872"/>
                    <a:pt x="11218" y="9251"/>
                    <a:pt x="11604" y="9630"/>
                  </a:cubicBezTo>
                  <a:cubicBezTo>
                    <a:pt x="11989" y="10009"/>
                    <a:pt x="12380" y="10388"/>
                    <a:pt x="12760" y="10767"/>
                  </a:cubicBezTo>
                  <a:cubicBezTo>
                    <a:pt x="13140" y="11146"/>
                    <a:pt x="13510" y="11525"/>
                    <a:pt x="13862" y="11999"/>
                  </a:cubicBezTo>
                  <a:cubicBezTo>
                    <a:pt x="14215" y="12472"/>
                    <a:pt x="14552" y="13041"/>
                    <a:pt x="14878" y="13514"/>
                  </a:cubicBezTo>
                  <a:cubicBezTo>
                    <a:pt x="15204" y="13988"/>
                    <a:pt x="15519" y="14367"/>
                    <a:pt x="15839" y="14651"/>
                  </a:cubicBezTo>
                  <a:cubicBezTo>
                    <a:pt x="16159" y="14935"/>
                    <a:pt x="16485" y="15125"/>
                    <a:pt x="16865" y="15220"/>
                  </a:cubicBezTo>
                  <a:cubicBezTo>
                    <a:pt x="17245" y="15314"/>
                    <a:pt x="17680" y="15314"/>
                    <a:pt x="18081" y="15504"/>
                  </a:cubicBezTo>
                  <a:cubicBezTo>
                    <a:pt x="18483" y="15693"/>
                    <a:pt x="18852" y="16072"/>
                    <a:pt x="19184" y="16641"/>
                  </a:cubicBezTo>
                  <a:cubicBezTo>
                    <a:pt x="19515" y="17209"/>
                    <a:pt x="19808" y="17967"/>
                    <a:pt x="20107" y="18441"/>
                  </a:cubicBezTo>
                  <a:cubicBezTo>
                    <a:pt x="20405" y="18914"/>
                    <a:pt x="20710" y="19104"/>
                    <a:pt x="20916" y="19199"/>
                  </a:cubicBezTo>
                  <a:cubicBezTo>
                    <a:pt x="21122" y="19293"/>
                    <a:pt x="21231" y="19293"/>
                    <a:pt x="21329" y="19672"/>
                  </a:cubicBezTo>
                  <a:cubicBezTo>
                    <a:pt x="21426" y="20051"/>
                    <a:pt x="21513" y="20809"/>
                    <a:pt x="21600" y="215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12157074" y="4384045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2166599" y="4495170"/>
              <a:ext cx="9526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2172949" y="4650745"/>
              <a:ext cx="12701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6039"/>
                    <a:pt x="10800" y="12077"/>
                    <a:pt x="14400" y="15677"/>
                  </a:cubicBezTo>
                  <a:cubicBezTo>
                    <a:pt x="18000" y="19277"/>
                    <a:pt x="198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2169774" y="4850770"/>
              <a:ext cx="6351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2179299" y="5003170"/>
              <a:ext cx="3176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0477499" y="4914270"/>
              <a:ext cx="2540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0556874" y="4860295"/>
              <a:ext cx="635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0023474" y="4955545"/>
              <a:ext cx="984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10" y="14400"/>
                    <a:pt x="10219" y="7200"/>
                    <a:pt x="13819" y="3600"/>
                  </a:cubicBezTo>
                  <a:cubicBezTo>
                    <a:pt x="17419" y="0"/>
                    <a:pt x="1951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0159999" y="4949195"/>
              <a:ext cx="6032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10258424" y="4936495"/>
              <a:ext cx="793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10410824" y="4898395"/>
              <a:ext cx="34926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10480674" y="4844420"/>
              <a:ext cx="4762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10598149" y="4749170"/>
              <a:ext cx="28576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10699749" y="4609470"/>
              <a:ext cx="47626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10794999" y="4479295"/>
              <a:ext cx="25401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0896599" y="4298320"/>
              <a:ext cx="22226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0934088" y="4190370"/>
              <a:ext cx="6962" cy="5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21600"/>
                  </a:moveTo>
                  <a:cubicBezTo>
                    <a:pt x="11040" y="16518"/>
                    <a:pt x="1783" y="11435"/>
                    <a:pt x="240" y="7835"/>
                  </a:cubicBezTo>
                  <a:cubicBezTo>
                    <a:pt x="-1303" y="4235"/>
                    <a:pt x="4868" y="2118"/>
                    <a:pt x="110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0985499" y="4076070"/>
              <a:ext cx="3492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1096624" y="4036632"/>
              <a:ext cx="63501" cy="10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00" y="12302"/>
                    <a:pt x="10800" y="4448"/>
                    <a:pt x="14400" y="1502"/>
                  </a:cubicBezTo>
                  <a:cubicBezTo>
                    <a:pt x="18000" y="-1443"/>
                    <a:pt x="198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1239499" y="4069720"/>
              <a:ext cx="25401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1315699" y="4158620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1391899" y="4371345"/>
              <a:ext cx="9526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1461749" y="4606295"/>
              <a:ext cx="3176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1528424" y="4714245"/>
              <a:ext cx="12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1585574" y="4796795"/>
              <a:ext cx="2222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11706224" y="4888870"/>
              <a:ext cx="2222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11868149" y="4949195"/>
              <a:ext cx="66676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12042774" y="4993645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12201524" y="5022220"/>
              <a:ext cx="3810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11328399" y="4059584"/>
              <a:ext cx="213944" cy="140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531" fill="norm" stroke="1" extrusionOk="0">
                  <a:moveTo>
                    <a:pt x="0" y="21531"/>
                  </a:moveTo>
                  <a:cubicBezTo>
                    <a:pt x="958" y="20069"/>
                    <a:pt x="1915" y="18608"/>
                    <a:pt x="3777" y="16821"/>
                  </a:cubicBezTo>
                  <a:cubicBezTo>
                    <a:pt x="5639" y="15035"/>
                    <a:pt x="8406" y="12923"/>
                    <a:pt x="10374" y="11462"/>
                  </a:cubicBezTo>
                  <a:cubicBezTo>
                    <a:pt x="12343" y="10000"/>
                    <a:pt x="13513" y="9188"/>
                    <a:pt x="14258" y="8457"/>
                  </a:cubicBezTo>
                  <a:cubicBezTo>
                    <a:pt x="15003" y="7726"/>
                    <a:pt x="15322" y="7077"/>
                    <a:pt x="15429" y="6346"/>
                  </a:cubicBezTo>
                  <a:cubicBezTo>
                    <a:pt x="15535" y="5615"/>
                    <a:pt x="15429" y="4803"/>
                    <a:pt x="15003" y="3991"/>
                  </a:cubicBezTo>
                  <a:cubicBezTo>
                    <a:pt x="14577" y="3179"/>
                    <a:pt x="13833" y="2367"/>
                    <a:pt x="13779" y="1799"/>
                  </a:cubicBezTo>
                  <a:cubicBezTo>
                    <a:pt x="13726" y="1230"/>
                    <a:pt x="14365" y="905"/>
                    <a:pt x="15588" y="581"/>
                  </a:cubicBezTo>
                  <a:cubicBezTo>
                    <a:pt x="16812" y="256"/>
                    <a:pt x="18621" y="-69"/>
                    <a:pt x="19738" y="12"/>
                  </a:cubicBezTo>
                  <a:cubicBezTo>
                    <a:pt x="20855" y="93"/>
                    <a:pt x="21281" y="581"/>
                    <a:pt x="21440" y="1311"/>
                  </a:cubicBezTo>
                  <a:cubicBezTo>
                    <a:pt x="21600" y="2042"/>
                    <a:pt x="21494" y="3017"/>
                    <a:pt x="21015" y="4641"/>
                  </a:cubicBezTo>
                  <a:cubicBezTo>
                    <a:pt x="20536" y="6265"/>
                    <a:pt x="19685" y="8539"/>
                    <a:pt x="19259" y="9838"/>
                  </a:cubicBezTo>
                  <a:cubicBezTo>
                    <a:pt x="18833" y="11137"/>
                    <a:pt x="18833" y="11462"/>
                    <a:pt x="18833" y="11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11647370" y="3945895"/>
              <a:ext cx="68381" cy="123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13496" y="0"/>
                  </a:moveTo>
                  <a:cubicBezTo>
                    <a:pt x="11834" y="0"/>
                    <a:pt x="10173" y="0"/>
                    <a:pt x="8179" y="1292"/>
                  </a:cubicBezTo>
                  <a:cubicBezTo>
                    <a:pt x="6185" y="2585"/>
                    <a:pt x="3859" y="5169"/>
                    <a:pt x="2363" y="8031"/>
                  </a:cubicBezTo>
                  <a:cubicBezTo>
                    <a:pt x="868" y="10892"/>
                    <a:pt x="203" y="14031"/>
                    <a:pt x="37" y="16154"/>
                  </a:cubicBezTo>
                  <a:cubicBezTo>
                    <a:pt x="-129" y="18277"/>
                    <a:pt x="203" y="19385"/>
                    <a:pt x="2363" y="20215"/>
                  </a:cubicBezTo>
                  <a:cubicBezTo>
                    <a:pt x="4523" y="21046"/>
                    <a:pt x="8511" y="21600"/>
                    <a:pt x="12000" y="21600"/>
                  </a:cubicBezTo>
                  <a:cubicBezTo>
                    <a:pt x="15489" y="21600"/>
                    <a:pt x="18480" y="21046"/>
                    <a:pt x="21471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11735298" y="3956271"/>
              <a:ext cx="57818" cy="129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2" h="21459" fill="norm" stroke="1" extrusionOk="0">
                  <a:moveTo>
                    <a:pt x="16018" y="913"/>
                  </a:moveTo>
                  <a:cubicBezTo>
                    <a:pt x="12161" y="386"/>
                    <a:pt x="8304" y="-141"/>
                    <a:pt x="5218" y="35"/>
                  </a:cubicBezTo>
                  <a:cubicBezTo>
                    <a:pt x="2132" y="210"/>
                    <a:pt x="-182" y="1088"/>
                    <a:pt x="11" y="2844"/>
                  </a:cubicBezTo>
                  <a:cubicBezTo>
                    <a:pt x="204" y="4600"/>
                    <a:pt x="2904" y="7235"/>
                    <a:pt x="6761" y="9693"/>
                  </a:cubicBezTo>
                  <a:cubicBezTo>
                    <a:pt x="10618" y="12152"/>
                    <a:pt x="15632" y="14435"/>
                    <a:pt x="18332" y="16103"/>
                  </a:cubicBezTo>
                  <a:cubicBezTo>
                    <a:pt x="21032" y="17771"/>
                    <a:pt x="21418" y="18825"/>
                    <a:pt x="20839" y="19615"/>
                  </a:cubicBezTo>
                  <a:cubicBezTo>
                    <a:pt x="20261" y="20405"/>
                    <a:pt x="18718" y="20932"/>
                    <a:pt x="17175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11744324" y="3952427"/>
              <a:ext cx="79376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1440" y="11918"/>
                    <a:pt x="2880" y="3818"/>
                    <a:pt x="6480" y="1118"/>
                  </a:cubicBezTo>
                  <a:cubicBezTo>
                    <a:pt x="10080" y="-1582"/>
                    <a:pt x="1584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1864974" y="3920495"/>
              <a:ext cx="2222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680"/>
                    <a:pt x="8229" y="9360"/>
                    <a:pt x="11829" y="12960"/>
                  </a:cubicBezTo>
                  <a:cubicBezTo>
                    <a:pt x="15429" y="16560"/>
                    <a:pt x="18514" y="19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1874499" y="3924169"/>
              <a:ext cx="88901" cy="113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6" fill="norm" stroke="1" extrusionOk="0">
                  <a:moveTo>
                    <a:pt x="0" y="17306"/>
                  </a:moveTo>
                  <a:cubicBezTo>
                    <a:pt x="0" y="16106"/>
                    <a:pt x="0" y="14906"/>
                    <a:pt x="1157" y="13606"/>
                  </a:cubicBezTo>
                  <a:cubicBezTo>
                    <a:pt x="2314" y="12306"/>
                    <a:pt x="4629" y="10906"/>
                    <a:pt x="7714" y="9106"/>
                  </a:cubicBezTo>
                  <a:cubicBezTo>
                    <a:pt x="10800" y="7306"/>
                    <a:pt x="14657" y="5106"/>
                    <a:pt x="16971" y="3306"/>
                  </a:cubicBezTo>
                  <a:cubicBezTo>
                    <a:pt x="19286" y="1506"/>
                    <a:pt x="20057" y="106"/>
                    <a:pt x="20314" y="6"/>
                  </a:cubicBezTo>
                  <a:cubicBezTo>
                    <a:pt x="20571" y="-94"/>
                    <a:pt x="20314" y="1106"/>
                    <a:pt x="20443" y="4906"/>
                  </a:cubicBezTo>
                  <a:cubicBezTo>
                    <a:pt x="20571" y="8706"/>
                    <a:pt x="21086" y="15106"/>
                    <a:pt x="21600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11979274" y="4015745"/>
              <a:ext cx="22226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4985"/>
                    <a:pt x="15429" y="9969"/>
                    <a:pt x="11829" y="13569"/>
                  </a:cubicBezTo>
                  <a:cubicBezTo>
                    <a:pt x="8229" y="17169"/>
                    <a:pt x="4114" y="193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12058481" y="3880071"/>
              <a:ext cx="47794" cy="14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74" fill="norm" stroke="1" extrusionOk="0">
                  <a:moveTo>
                    <a:pt x="20754" y="813"/>
                  </a:moveTo>
                  <a:cubicBezTo>
                    <a:pt x="18916" y="344"/>
                    <a:pt x="17077" y="-126"/>
                    <a:pt x="13401" y="31"/>
                  </a:cubicBezTo>
                  <a:cubicBezTo>
                    <a:pt x="9724" y="187"/>
                    <a:pt x="4209" y="970"/>
                    <a:pt x="1682" y="2144"/>
                  </a:cubicBezTo>
                  <a:cubicBezTo>
                    <a:pt x="-846" y="3317"/>
                    <a:pt x="-386" y="4883"/>
                    <a:pt x="2141" y="7074"/>
                  </a:cubicBezTo>
                  <a:cubicBezTo>
                    <a:pt x="4669" y="9265"/>
                    <a:pt x="9265" y="12083"/>
                    <a:pt x="11563" y="14274"/>
                  </a:cubicBezTo>
                  <a:cubicBezTo>
                    <a:pt x="13860" y="16465"/>
                    <a:pt x="13860" y="18031"/>
                    <a:pt x="12711" y="19126"/>
                  </a:cubicBezTo>
                  <a:cubicBezTo>
                    <a:pt x="11563" y="20222"/>
                    <a:pt x="9265" y="20848"/>
                    <a:pt x="6967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12068174" y="3883561"/>
              <a:ext cx="69851" cy="14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564" y="11375"/>
                    <a:pt x="11127" y="2735"/>
                    <a:pt x="14727" y="575"/>
                  </a:cubicBezTo>
                  <a:cubicBezTo>
                    <a:pt x="18327" y="-1585"/>
                    <a:pt x="1996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12188824" y="3895095"/>
              <a:ext cx="952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926"/>
                    <a:pt x="9600" y="9853"/>
                    <a:pt x="13200" y="13453"/>
                  </a:cubicBezTo>
                  <a:cubicBezTo>
                    <a:pt x="16800" y="17053"/>
                    <a:pt x="19200" y="19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12156793" y="3885570"/>
              <a:ext cx="111407" cy="4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665" y="21600"/>
                  </a:moveTo>
                  <a:cubicBezTo>
                    <a:pt x="258" y="18831"/>
                    <a:pt x="-150" y="16062"/>
                    <a:pt x="54" y="13846"/>
                  </a:cubicBezTo>
                  <a:cubicBezTo>
                    <a:pt x="258" y="11631"/>
                    <a:pt x="1073" y="9969"/>
                    <a:pt x="4741" y="7754"/>
                  </a:cubicBezTo>
                  <a:cubicBezTo>
                    <a:pt x="8408" y="5538"/>
                    <a:pt x="14929" y="2769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12223749" y="3818895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12261849" y="3996695"/>
              <a:ext cx="25401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10067924" y="4952370"/>
              <a:ext cx="85726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10261599" y="4946020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6200"/>
                    <a:pt x="9000" y="10800"/>
                    <a:pt x="12600" y="7200"/>
                  </a:cubicBezTo>
                  <a:cubicBezTo>
                    <a:pt x="16200" y="3600"/>
                    <a:pt x="189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10566399" y="4895220"/>
              <a:ext cx="31751" cy="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0769599" y="4822195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10883899" y="4701545"/>
              <a:ext cx="6351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10921999" y="4542795"/>
              <a:ext cx="9526" cy="73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6278"/>
                    <a:pt x="14400" y="10957"/>
                    <a:pt x="18000" y="7357"/>
                  </a:cubicBezTo>
                  <a:cubicBezTo>
                    <a:pt x="21600" y="3757"/>
                    <a:pt x="21600" y="187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10963274" y="4377695"/>
              <a:ext cx="12701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10998199" y="4174495"/>
              <a:ext cx="317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11045824" y="3920495"/>
              <a:ext cx="317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11045824" y="3796670"/>
              <a:ext cx="1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11071224" y="3637920"/>
              <a:ext cx="15876" cy="60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1090274" y="3606170"/>
              <a:ext cx="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11115674" y="3475995"/>
              <a:ext cx="3176" cy="34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11102974" y="3406145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7400"/>
                    <a:pt x="0" y="13200"/>
                    <a:pt x="0" y="9600"/>
                  </a:cubicBezTo>
                  <a:cubicBezTo>
                    <a:pt x="0" y="6000"/>
                    <a:pt x="10800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11147424" y="3339470"/>
              <a:ext cx="3176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11153774" y="3310895"/>
              <a:ext cx="952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11160124" y="3323595"/>
              <a:ext cx="6351" cy="1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11201399" y="3441070"/>
              <a:ext cx="12726" cy="104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2400"/>
                    <a:pt x="16615" y="4800"/>
                    <a:pt x="19108" y="8400"/>
                  </a:cubicBezTo>
                  <a:cubicBezTo>
                    <a:pt x="21600" y="12000"/>
                    <a:pt x="18277" y="16800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11220449" y="3676020"/>
              <a:ext cx="1587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050"/>
                    <a:pt x="2880" y="8100"/>
                    <a:pt x="6480" y="11700"/>
                  </a:cubicBezTo>
                  <a:cubicBezTo>
                    <a:pt x="10080" y="15300"/>
                    <a:pt x="15840" y="184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11217274" y="3961770"/>
              <a:ext cx="6351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11198224" y="4279270"/>
              <a:ext cx="317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11236324" y="4568195"/>
              <a:ext cx="34926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5143"/>
                    <a:pt x="7855" y="10286"/>
                    <a:pt x="11455" y="13886"/>
                  </a:cubicBezTo>
                  <a:cubicBezTo>
                    <a:pt x="15055" y="17486"/>
                    <a:pt x="18327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11261724" y="4739645"/>
              <a:ext cx="69851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7" y="2400"/>
                    <a:pt x="655" y="4800"/>
                    <a:pt x="4255" y="8400"/>
                  </a:cubicBezTo>
                  <a:cubicBezTo>
                    <a:pt x="7855" y="12000"/>
                    <a:pt x="14727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11499849" y="4841245"/>
              <a:ext cx="317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11655424" y="4942845"/>
              <a:ext cx="28576" cy="22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1912599" y="4996820"/>
              <a:ext cx="889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1226799" y="3407598"/>
              <a:ext cx="152401" cy="131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1950" y="20154"/>
                    <a:pt x="3900" y="18771"/>
                    <a:pt x="6525" y="16784"/>
                  </a:cubicBezTo>
                  <a:cubicBezTo>
                    <a:pt x="9150" y="14797"/>
                    <a:pt x="12450" y="12205"/>
                    <a:pt x="14400" y="10650"/>
                  </a:cubicBezTo>
                  <a:cubicBezTo>
                    <a:pt x="16350" y="9094"/>
                    <a:pt x="16950" y="8576"/>
                    <a:pt x="17475" y="7971"/>
                  </a:cubicBezTo>
                  <a:cubicBezTo>
                    <a:pt x="18000" y="7366"/>
                    <a:pt x="18450" y="6675"/>
                    <a:pt x="18450" y="5898"/>
                  </a:cubicBezTo>
                  <a:cubicBezTo>
                    <a:pt x="18450" y="5120"/>
                    <a:pt x="18000" y="4256"/>
                    <a:pt x="17400" y="3565"/>
                  </a:cubicBezTo>
                  <a:cubicBezTo>
                    <a:pt x="16800" y="2874"/>
                    <a:pt x="16050" y="2355"/>
                    <a:pt x="15150" y="1837"/>
                  </a:cubicBezTo>
                  <a:cubicBezTo>
                    <a:pt x="14250" y="1318"/>
                    <a:pt x="13200" y="800"/>
                    <a:pt x="13200" y="454"/>
                  </a:cubicBezTo>
                  <a:cubicBezTo>
                    <a:pt x="13200" y="109"/>
                    <a:pt x="14250" y="-64"/>
                    <a:pt x="15675" y="22"/>
                  </a:cubicBezTo>
                  <a:cubicBezTo>
                    <a:pt x="17100" y="109"/>
                    <a:pt x="18900" y="454"/>
                    <a:pt x="20025" y="973"/>
                  </a:cubicBezTo>
                  <a:cubicBezTo>
                    <a:pt x="21150" y="1491"/>
                    <a:pt x="21600" y="2182"/>
                    <a:pt x="21600" y="4083"/>
                  </a:cubicBezTo>
                  <a:cubicBezTo>
                    <a:pt x="21600" y="5984"/>
                    <a:pt x="21150" y="9094"/>
                    <a:pt x="20700" y="12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1454294" y="3260946"/>
              <a:ext cx="61432" cy="168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168" fill="norm" stroke="1" extrusionOk="0">
                  <a:moveTo>
                    <a:pt x="14416" y="3493"/>
                  </a:moveTo>
                  <a:cubicBezTo>
                    <a:pt x="14776" y="2826"/>
                    <a:pt x="15136" y="2160"/>
                    <a:pt x="14776" y="1560"/>
                  </a:cubicBezTo>
                  <a:cubicBezTo>
                    <a:pt x="14416" y="960"/>
                    <a:pt x="13336" y="426"/>
                    <a:pt x="11896" y="160"/>
                  </a:cubicBezTo>
                  <a:cubicBezTo>
                    <a:pt x="10456" y="-107"/>
                    <a:pt x="8656" y="-107"/>
                    <a:pt x="6856" y="693"/>
                  </a:cubicBezTo>
                  <a:cubicBezTo>
                    <a:pt x="5056" y="1493"/>
                    <a:pt x="3256" y="3093"/>
                    <a:pt x="1816" y="5826"/>
                  </a:cubicBezTo>
                  <a:cubicBezTo>
                    <a:pt x="376" y="8560"/>
                    <a:pt x="-704" y="12426"/>
                    <a:pt x="556" y="15293"/>
                  </a:cubicBezTo>
                  <a:cubicBezTo>
                    <a:pt x="1816" y="18160"/>
                    <a:pt x="5416" y="20026"/>
                    <a:pt x="9196" y="20760"/>
                  </a:cubicBezTo>
                  <a:cubicBezTo>
                    <a:pt x="12976" y="21493"/>
                    <a:pt x="16936" y="21093"/>
                    <a:pt x="20896" y="20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11550649" y="3269620"/>
              <a:ext cx="2222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6253"/>
                    <a:pt x="6171" y="12505"/>
                    <a:pt x="9771" y="16105"/>
                  </a:cubicBezTo>
                  <a:cubicBezTo>
                    <a:pt x="13371" y="19705"/>
                    <a:pt x="17486" y="2065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11599835" y="3237870"/>
              <a:ext cx="48578" cy="13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70" fill="norm" stroke="1" extrusionOk="0">
                  <a:moveTo>
                    <a:pt x="13110" y="0"/>
                  </a:moveTo>
                  <a:cubicBezTo>
                    <a:pt x="10812" y="0"/>
                    <a:pt x="8514" y="0"/>
                    <a:pt x="5756" y="610"/>
                  </a:cubicBezTo>
                  <a:cubicBezTo>
                    <a:pt x="2999" y="1219"/>
                    <a:pt x="-218" y="2439"/>
                    <a:pt x="12" y="4181"/>
                  </a:cubicBezTo>
                  <a:cubicBezTo>
                    <a:pt x="242" y="5923"/>
                    <a:pt x="3918" y="8187"/>
                    <a:pt x="8054" y="10277"/>
                  </a:cubicBezTo>
                  <a:cubicBezTo>
                    <a:pt x="12191" y="12368"/>
                    <a:pt x="16786" y="14284"/>
                    <a:pt x="19084" y="15852"/>
                  </a:cubicBezTo>
                  <a:cubicBezTo>
                    <a:pt x="21382" y="17419"/>
                    <a:pt x="21382" y="18639"/>
                    <a:pt x="20693" y="19597"/>
                  </a:cubicBezTo>
                  <a:cubicBezTo>
                    <a:pt x="20003" y="20555"/>
                    <a:pt x="18625" y="21252"/>
                    <a:pt x="16786" y="21426"/>
                  </a:cubicBezTo>
                  <a:cubicBezTo>
                    <a:pt x="14948" y="21600"/>
                    <a:pt x="12650" y="21252"/>
                    <a:pt x="10812" y="20555"/>
                  </a:cubicBezTo>
                  <a:cubicBezTo>
                    <a:pt x="8973" y="19858"/>
                    <a:pt x="7595" y="18813"/>
                    <a:pt x="6216" y="17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11566524" y="3215645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5840"/>
                    <a:pt x="8400" y="10080"/>
                    <a:pt x="12000" y="6480"/>
                  </a:cubicBezTo>
                  <a:cubicBezTo>
                    <a:pt x="15600" y="2880"/>
                    <a:pt x="186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11729111" y="3163232"/>
              <a:ext cx="113640" cy="163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13" fill="norm" stroke="1" extrusionOk="0">
                  <a:moveTo>
                    <a:pt x="4075" y="626"/>
                  </a:moveTo>
                  <a:cubicBezTo>
                    <a:pt x="3275" y="2565"/>
                    <a:pt x="2475" y="4503"/>
                    <a:pt x="2675" y="7272"/>
                  </a:cubicBezTo>
                  <a:cubicBezTo>
                    <a:pt x="2875" y="10042"/>
                    <a:pt x="4075" y="13642"/>
                    <a:pt x="4775" y="15788"/>
                  </a:cubicBezTo>
                  <a:cubicBezTo>
                    <a:pt x="5475" y="17934"/>
                    <a:pt x="5675" y="18626"/>
                    <a:pt x="5575" y="19457"/>
                  </a:cubicBezTo>
                  <a:cubicBezTo>
                    <a:pt x="5475" y="20288"/>
                    <a:pt x="5075" y="21257"/>
                    <a:pt x="4575" y="21396"/>
                  </a:cubicBezTo>
                  <a:cubicBezTo>
                    <a:pt x="4075" y="21534"/>
                    <a:pt x="3475" y="20842"/>
                    <a:pt x="2675" y="19665"/>
                  </a:cubicBezTo>
                  <a:cubicBezTo>
                    <a:pt x="1875" y="18488"/>
                    <a:pt x="875" y="16826"/>
                    <a:pt x="375" y="15580"/>
                  </a:cubicBezTo>
                  <a:cubicBezTo>
                    <a:pt x="-125" y="14334"/>
                    <a:pt x="-125" y="13503"/>
                    <a:pt x="375" y="12880"/>
                  </a:cubicBezTo>
                  <a:cubicBezTo>
                    <a:pt x="875" y="12257"/>
                    <a:pt x="1875" y="11842"/>
                    <a:pt x="4575" y="10734"/>
                  </a:cubicBezTo>
                  <a:cubicBezTo>
                    <a:pt x="7275" y="9626"/>
                    <a:pt x="11675" y="7826"/>
                    <a:pt x="14275" y="6303"/>
                  </a:cubicBezTo>
                  <a:cubicBezTo>
                    <a:pt x="16875" y="4780"/>
                    <a:pt x="17675" y="3534"/>
                    <a:pt x="18275" y="2357"/>
                  </a:cubicBezTo>
                  <a:cubicBezTo>
                    <a:pt x="18875" y="1180"/>
                    <a:pt x="19275" y="72"/>
                    <a:pt x="19475" y="3"/>
                  </a:cubicBezTo>
                  <a:cubicBezTo>
                    <a:pt x="19675" y="-66"/>
                    <a:pt x="19675" y="903"/>
                    <a:pt x="19975" y="3880"/>
                  </a:cubicBezTo>
                  <a:cubicBezTo>
                    <a:pt x="20275" y="6857"/>
                    <a:pt x="20875" y="11842"/>
                    <a:pt x="21475" y="16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11842749" y="3256920"/>
              <a:ext cx="34926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4032"/>
                    <a:pt x="18982" y="8064"/>
                    <a:pt x="15382" y="11664"/>
                  </a:cubicBezTo>
                  <a:cubicBezTo>
                    <a:pt x="11782" y="15264"/>
                    <a:pt x="5891" y="18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11728449" y="3463295"/>
              <a:ext cx="4127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600"/>
                    <a:pt x="7754" y="7200"/>
                    <a:pt x="11354" y="10800"/>
                  </a:cubicBezTo>
                  <a:cubicBezTo>
                    <a:pt x="14954" y="14400"/>
                    <a:pt x="18277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1810740" y="3417418"/>
              <a:ext cx="66515" cy="17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514" fill="norm" stroke="1" extrusionOk="0">
                  <a:moveTo>
                    <a:pt x="8917" y="968"/>
                  </a:moveTo>
                  <a:cubicBezTo>
                    <a:pt x="7608" y="573"/>
                    <a:pt x="6299" y="177"/>
                    <a:pt x="4826" y="46"/>
                  </a:cubicBezTo>
                  <a:cubicBezTo>
                    <a:pt x="3353" y="-86"/>
                    <a:pt x="1717" y="46"/>
                    <a:pt x="735" y="704"/>
                  </a:cubicBezTo>
                  <a:cubicBezTo>
                    <a:pt x="-247" y="1363"/>
                    <a:pt x="-574" y="2548"/>
                    <a:pt x="1881" y="4524"/>
                  </a:cubicBezTo>
                  <a:cubicBezTo>
                    <a:pt x="4335" y="6499"/>
                    <a:pt x="9571" y="9265"/>
                    <a:pt x="13335" y="11899"/>
                  </a:cubicBezTo>
                  <a:cubicBezTo>
                    <a:pt x="17099" y="14534"/>
                    <a:pt x="19390" y="17036"/>
                    <a:pt x="20208" y="18616"/>
                  </a:cubicBezTo>
                  <a:cubicBezTo>
                    <a:pt x="21026" y="20197"/>
                    <a:pt x="20371" y="20855"/>
                    <a:pt x="19062" y="21185"/>
                  </a:cubicBezTo>
                  <a:cubicBezTo>
                    <a:pt x="17753" y="21514"/>
                    <a:pt x="15790" y="21514"/>
                    <a:pt x="13826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1818892" y="3406145"/>
              <a:ext cx="68308" cy="28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2506" y="21600"/>
                  </a:moveTo>
                  <a:cubicBezTo>
                    <a:pt x="1177" y="19200"/>
                    <a:pt x="-152" y="16800"/>
                    <a:pt x="14" y="14400"/>
                  </a:cubicBezTo>
                  <a:cubicBezTo>
                    <a:pt x="180" y="12000"/>
                    <a:pt x="1842" y="9600"/>
                    <a:pt x="5663" y="7200"/>
                  </a:cubicBezTo>
                  <a:cubicBezTo>
                    <a:pt x="9485" y="4800"/>
                    <a:pt x="15466" y="2400"/>
                    <a:pt x="214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2036424" y="3380745"/>
              <a:ext cx="11852" cy="161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1600" fill="norm" stroke="1" extrusionOk="0">
                  <a:moveTo>
                    <a:pt x="0" y="0"/>
                  </a:moveTo>
                  <a:cubicBezTo>
                    <a:pt x="3600" y="2965"/>
                    <a:pt x="7200" y="5929"/>
                    <a:pt x="11700" y="8471"/>
                  </a:cubicBezTo>
                  <a:cubicBezTo>
                    <a:pt x="16200" y="11012"/>
                    <a:pt x="21600" y="13129"/>
                    <a:pt x="19800" y="15247"/>
                  </a:cubicBezTo>
                  <a:cubicBezTo>
                    <a:pt x="18000" y="17365"/>
                    <a:pt x="9000" y="194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1983174" y="3368045"/>
              <a:ext cx="110402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1710" y="21600"/>
                  </a:moveTo>
                  <a:cubicBezTo>
                    <a:pt x="1093" y="19008"/>
                    <a:pt x="476" y="16416"/>
                    <a:pt x="168" y="14400"/>
                  </a:cubicBezTo>
                  <a:cubicBezTo>
                    <a:pt x="-141" y="12384"/>
                    <a:pt x="-141" y="10944"/>
                    <a:pt x="1196" y="9072"/>
                  </a:cubicBezTo>
                  <a:cubicBezTo>
                    <a:pt x="2533" y="7200"/>
                    <a:pt x="5208" y="4896"/>
                    <a:pt x="8808" y="3312"/>
                  </a:cubicBezTo>
                  <a:cubicBezTo>
                    <a:pt x="12408" y="1728"/>
                    <a:pt x="16933" y="864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2163424" y="3310895"/>
              <a:ext cx="3133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7" h="21600" fill="norm" stroke="1" extrusionOk="0">
                  <a:moveTo>
                    <a:pt x="0" y="0"/>
                  </a:moveTo>
                  <a:cubicBezTo>
                    <a:pt x="8100" y="3400"/>
                    <a:pt x="16200" y="6800"/>
                    <a:pt x="18900" y="9800"/>
                  </a:cubicBezTo>
                  <a:cubicBezTo>
                    <a:pt x="21600" y="12800"/>
                    <a:pt x="18900" y="15400"/>
                    <a:pt x="14850" y="17300"/>
                  </a:cubicBezTo>
                  <a:cubicBezTo>
                    <a:pt x="10800" y="19200"/>
                    <a:pt x="54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0137774" y="2770087"/>
              <a:ext cx="1860551" cy="225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6" fill="norm" stroke="1" extrusionOk="0">
                  <a:moveTo>
                    <a:pt x="0" y="21124"/>
                  </a:moveTo>
                  <a:cubicBezTo>
                    <a:pt x="442" y="21104"/>
                    <a:pt x="885" y="21084"/>
                    <a:pt x="1364" y="21073"/>
                  </a:cubicBezTo>
                  <a:cubicBezTo>
                    <a:pt x="1843" y="21063"/>
                    <a:pt x="2359" y="21063"/>
                    <a:pt x="2801" y="21053"/>
                  </a:cubicBezTo>
                  <a:cubicBezTo>
                    <a:pt x="3244" y="21043"/>
                    <a:pt x="3612" y="21023"/>
                    <a:pt x="3993" y="21008"/>
                  </a:cubicBezTo>
                  <a:cubicBezTo>
                    <a:pt x="4374" y="20992"/>
                    <a:pt x="4767" y="20982"/>
                    <a:pt x="5136" y="20957"/>
                  </a:cubicBezTo>
                  <a:cubicBezTo>
                    <a:pt x="5504" y="20932"/>
                    <a:pt x="5848" y="20891"/>
                    <a:pt x="6199" y="20866"/>
                  </a:cubicBezTo>
                  <a:cubicBezTo>
                    <a:pt x="6549" y="20841"/>
                    <a:pt x="6905" y="20830"/>
                    <a:pt x="7237" y="20846"/>
                  </a:cubicBezTo>
                  <a:cubicBezTo>
                    <a:pt x="7569" y="20861"/>
                    <a:pt x="7876" y="20901"/>
                    <a:pt x="8195" y="20922"/>
                  </a:cubicBezTo>
                  <a:cubicBezTo>
                    <a:pt x="8515" y="20942"/>
                    <a:pt x="8846" y="20942"/>
                    <a:pt x="9092" y="20932"/>
                  </a:cubicBezTo>
                  <a:cubicBezTo>
                    <a:pt x="9338" y="20922"/>
                    <a:pt x="9498" y="20901"/>
                    <a:pt x="9608" y="20881"/>
                  </a:cubicBezTo>
                  <a:cubicBezTo>
                    <a:pt x="9719" y="20861"/>
                    <a:pt x="9780" y="20841"/>
                    <a:pt x="9817" y="20780"/>
                  </a:cubicBezTo>
                  <a:cubicBezTo>
                    <a:pt x="9854" y="20719"/>
                    <a:pt x="9866" y="20618"/>
                    <a:pt x="9903" y="20481"/>
                  </a:cubicBezTo>
                  <a:cubicBezTo>
                    <a:pt x="9940" y="20344"/>
                    <a:pt x="10001" y="20172"/>
                    <a:pt x="10044" y="19965"/>
                  </a:cubicBezTo>
                  <a:cubicBezTo>
                    <a:pt x="10087" y="19757"/>
                    <a:pt x="10112" y="19514"/>
                    <a:pt x="10155" y="19200"/>
                  </a:cubicBezTo>
                  <a:cubicBezTo>
                    <a:pt x="10198" y="18886"/>
                    <a:pt x="10259" y="18501"/>
                    <a:pt x="10309" y="18203"/>
                  </a:cubicBezTo>
                  <a:cubicBezTo>
                    <a:pt x="10358" y="17904"/>
                    <a:pt x="10395" y="17691"/>
                    <a:pt x="10401" y="17443"/>
                  </a:cubicBezTo>
                  <a:cubicBezTo>
                    <a:pt x="10407" y="17195"/>
                    <a:pt x="10382" y="16911"/>
                    <a:pt x="10376" y="16618"/>
                  </a:cubicBezTo>
                  <a:cubicBezTo>
                    <a:pt x="10370" y="16324"/>
                    <a:pt x="10382" y="16020"/>
                    <a:pt x="10401" y="15772"/>
                  </a:cubicBezTo>
                  <a:cubicBezTo>
                    <a:pt x="10419" y="15524"/>
                    <a:pt x="10444" y="15332"/>
                    <a:pt x="10493" y="15149"/>
                  </a:cubicBezTo>
                  <a:cubicBezTo>
                    <a:pt x="10542" y="14967"/>
                    <a:pt x="10616" y="14795"/>
                    <a:pt x="10683" y="14633"/>
                  </a:cubicBezTo>
                  <a:cubicBezTo>
                    <a:pt x="10751" y="14471"/>
                    <a:pt x="10812" y="14319"/>
                    <a:pt x="10892" y="14142"/>
                  </a:cubicBezTo>
                  <a:cubicBezTo>
                    <a:pt x="10972" y="13965"/>
                    <a:pt x="11070" y="13762"/>
                    <a:pt x="11113" y="13544"/>
                  </a:cubicBezTo>
                  <a:cubicBezTo>
                    <a:pt x="11156" y="13327"/>
                    <a:pt x="11144" y="13094"/>
                    <a:pt x="11144" y="12841"/>
                  </a:cubicBezTo>
                  <a:cubicBezTo>
                    <a:pt x="11144" y="12587"/>
                    <a:pt x="11156" y="12314"/>
                    <a:pt x="11169" y="12035"/>
                  </a:cubicBezTo>
                  <a:cubicBezTo>
                    <a:pt x="11181" y="11757"/>
                    <a:pt x="11193" y="11473"/>
                    <a:pt x="11218" y="11195"/>
                  </a:cubicBezTo>
                  <a:cubicBezTo>
                    <a:pt x="11242" y="10916"/>
                    <a:pt x="11279" y="10643"/>
                    <a:pt x="11322" y="10359"/>
                  </a:cubicBezTo>
                  <a:cubicBezTo>
                    <a:pt x="11365" y="10076"/>
                    <a:pt x="11414" y="9782"/>
                    <a:pt x="11457" y="9499"/>
                  </a:cubicBezTo>
                  <a:cubicBezTo>
                    <a:pt x="11500" y="9215"/>
                    <a:pt x="11537" y="8942"/>
                    <a:pt x="11574" y="8663"/>
                  </a:cubicBezTo>
                  <a:cubicBezTo>
                    <a:pt x="11611" y="8385"/>
                    <a:pt x="11648" y="8101"/>
                    <a:pt x="11685" y="7833"/>
                  </a:cubicBezTo>
                  <a:cubicBezTo>
                    <a:pt x="11722" y="7565"/>
                    <a:pt x="11758" y="7311"/>
                    <a:pt x="11801" y="7033"/>
                  </a:cubicBezTo>
                  <a:cubicBezTo>
                    <a:pt x="11844" y="6754"/>
                    <a:pt x="11894" y="6451"/>
                    <a:pt x="11924" y="6127"/>
                  </a:cubicBezTo>
                  <a:cubicBezTo>
                    <a:pt x="11955" y="5803"/>
                    <a:pt x="11967" y="5458"/>
                    <a:pt x="11986" y="5139"/>
                  </a:cubicBezTo>
                  <a:cubicBezTo>
                    <a:pt x="12004" y="4820"/>
                    <a:pt x="12029" y="4527"/>
                    <a:pt x="12047" y="4197"/>
                  </a:cubicBezTo>
                  <a:cubicBezTo>
                    <a:pt x="12066" y="3868"/>
                    <a:pt x="12078" y="3504"/>
                    <a:pt x="12084" y="3149"/>
                  </a:cubicBezTo>
                  <a:cubicBezTo>
                    <a:pt x="12090" y="2795"/>
                    <a:pt x="12090" y="2451"/>
                    <a:pt x="12102" y="2122"/>
                  </a:cubicBezTo>
                  <a:cubicBezTo>
                    <a:pt x="12115" y="1792"/>
                    <a:pt x="12139" y="1478"/>
                    <a:pt x="12158" y="1170"/>
                  </a:cubicBezTo>
                  <a:cubicBezTo>
                    <a:pt x="12176" y="861"/>
                    <a:pt x="12188" y="557"/>
                    <a:pt x="12195" y="380"/>
                  </a:cubicBezTo>
                  <a:cubicBezTo>
                    <a:pt x="12201" y="203"/>
                    <a:pt x="12201" y="152"/>
                    <a:pt x="12201" y="101"/>
                  </a:cubicBezTo>
                  <a:cubicBezTo>
                    <a:pt x="12201" y="51"/>
                    <a:pt x="12201" y="0"/>
                    <a:pt x="12213" y="0"/>
                  </a:cubicBezTo>
                  <a:cubicBezTo>
                    <a:pt x="12225" y="0"/>
                    <a:pt x="12250" y="51"/>
                    <a:pt x="12268" y="248"/>
                  </a:cubicBezTo>
                  <a:cubicBezTo>
                    <a:pt x="12287" y="446"/>
                    <a:pt x="12299" y="790"/>
                    <a:pt x="12293" y="1114"/>
                  </a:cubicBezTo>
                  <a:cubicBezTo>
                    <a:pt x="12287" y="1438"/>
                    <a:pt x="12262" y="1742"/>
                    <a:pt x="12231" y="2071"/>
                  </a:cubicBezTo>
                  <a:cubicBezTo>
                    <a:pt x="12201" y="2400"/>
                    <a:pt x="12164" y="2754"/>
                    <a:pt x="12133" y="3084"/>
                  </a:cubicBezTo>
                  <a:cubicBezTo>
                    <a:pt x="12102" y="3413"/>
                    <a:pt x="12078" y="3716"/>
                    <a:pt x="12053" y="3980"/>
                  </a:cubicBezTo>
                  <a:cubicBezTo>
                    <a:pt x="12029" y="4243"/>
                    <a:pt x="12004" y="4466"/>
                    <a:pt x="11980" y="4734"/>
                  </a:cubicBezTo>
                  <a:cubicBezTo>
                    <a:pt x="11955" y="5003"/>
                    <a:pt x="11930" y="5316"/>
                    <a:pt x="11912" y="5661"/>
                  </a:cubicBezTo>
                  <a:cubicBezTo>
                    <a:pt x="11894" y="6005"/>
                    <a:pt x="11881" y="6380"/>
                    <a:pt x="11851" y="6724"/>
                  </a:cubicBezTo>
                  <a:cubicBezTo>
                    <a:pt x="11820" y="7068"/>
                    <a:pt x="11771" y="7382"/>
                    <a:pt x="11734" y="7681"/>
                  </a:cubicBezTo>
                  <a:cubicBezTo>
                    <a:pt x="11697" y="7980"/>
                    <a:pt x="11672" y="8263"/>
                    <a:pt x="11654" y="8577"/>
                  </a:cubicBezTo>
                  <a:cubicBezTo>
                    <a:pt x="11635" y="8891"/>
                    <a:pt x="11623" y="9235"/>
                    <a:pt x="11605" y="9585"/>
                  </a:cubicBezTo>
                  <a:cubicBezTo>
                    <a:pt x="11586" y="9934"/>
                    <a:pt x="11562" y="10289"/>
                    <a:pt x="11531" y="10618"/>
                  </a:cubicBezTo>
                  <a:cubicBezTo>
                    <a:pt x="11500" y="10947"/>
                    <a:pt x="11463" y="11251"/>
                    <a:pt x="11433" y="11554"/>
                  </a:cubicBezTo>
                  <a:cubicBezTo>
                    <a:pt x="11402" y="11858"/>
                    <a:pt x="11377" y="12162"/>
                    <a:pt x="11347" y="12461"/>
                  </a:cubicBezTo>
                  <a:cubicBezTo>
                    <a:pt x="11316" y="12759"/>
                    <a:pt x="11279" y="13053"/>
                    <a:pt x="11261" y="13387"/>
                  </a:cubicBezTo>
                  <a:cubicBezTo>
                    <a:pt x="11242" y="13722"/>
                    <a:pt x="11242" y="14096"/>
                    <a:pt x="11236" y="14446"/>
                  </a:cubicBezTo>
                  <a:cubicBezTo>
                    <a:pt x="11230" y="14795"/>
                    <a:pt x="11218" y="15119"/>
                    <a:pt x="11193" y="15418"/>
                  </a:cubicBezTo>
                  <a:cubicBezTo>
                    <a:pt x="11169" y="15716"/>
                    <a:pt x="11132" y="15990"/>
                    <a:pt x="11095" y="16258"/>
                  </a:cubicBezTo>
                  <a:cubicBezTo>
                    <a:pt x="11058" y="16527"/>
                    <a:pt x="11021" y="16790"/>
                    <a:pt x="11009" y="17063"/>
                  </a:cubicBezTo>
                  <a:cubicBezTo>
                    <a:pt x="10997" y="17337"/>
                    <a:pt x="11009" y="17620"/>
                    <a:pt x="11027" y="17894"/>
                  </a:cubicBezTo>
                  <a:cubicBezTo>
                    <a:pt x="11046" y="18167"/>
                    <a:pt x="11070" y="18430"/>
                    <a:pt x="11083" y="18668"/>
                  </a:cubicBezTo>
                  <a:cubicBezTo>
                    <a:pt x="11095" y="18906"/>
                    <a:pt x="11095" y="19119"/>
                    <a:pt x="11040" y="19337"/>
                  </a:cubicBezTo>
                  <a:cubicBezTo>
                    <a:pt x="10984" y="19554"/>
                    <a:pt x="10874" y="19777"/>
                    <a:pt x="10775" y="19990"/>
                  </a:cubicBezTo>
                  <a:cubicBezTo>
                    <a:pt x="10677" y="20203"/>
                    <a:pt x="10591" y="20405"/>
                    <a:pt x="10548" y="20552"/>
                  </a:cubicBezTo>
                  <a:cubicBezTo>
                    <a:pt x="10505" y="20699"/>
                    <a:pt x="10505" y="20790"/>
                    <a:pt x="10567" y="20866"/>
                  </a:cubicBezTo>
                  <a:cubicBezTo>
                    <a:pt x="10628" y="20942"/>
                    <a:pt x="10751" y="21003"/>
                    <a:pt x="11003" y="21048"/>
                  </a:cubicBezTo>
                  <a:cubicBezTo>
                    <a:pt x="11255" y="21094"/>
                    <a:pt x="11635" y="21124"/>
                    <a:pt x="12053" y="21144"/>
                  </a:cubicBezTo>
                  <a:cubicBezTo>
                    <a:pt x="12471" y="21165"/>
                    <a:pt x="12926" y="21175"/>
                    <a:pt x="13343" y="21185"/>
                  </a:cubicBezTo>
                  <a:cubicBezTo>
                    <a:pt x="13761" y="21195"/>
                    <a:pt x="14142" y="21205"/>
                    <a:pt x="14547" y="21220"/>
                  </a:cubicBezTo>
                  <a:cubicBezTo>
                    <a:pt x="14953" y="21235"/>
                    <a:pt x="15383" y="21256"/>
                    <a:pt x="15819" y="21276"/>
                  </a:cubicBezTo>
                  <a:cubicBezTo>
                    <a:pt x="16255" y="21296"/>
                    <a:pt x="16698" y="21316"/>
                    <a:pt x="17152" y="21347"/>
                  </a:cubicBezTo>
                  <a:cubicBezTo>
                    <a:pt x="17607" y="21377"/>
                    <a:pt x="18074" y="21418"/>
                    <a:pt x="18522" y="21453"/>
                  </a:cubicBezTo>
                  <a:cubicBezTo>
                    <a:pt x="18971" y="21489"/>
                    <a:pt x="19401" y="21519"/>
                    <a:pt x="19843" y="21544"/>
                  </a:cubicBezTo>
                  <a:cubicBezTo>
                    <a:pt x="20285" y="21570"/>
                    <a:pt x="20740" y="21590"/>
                    <a:pt x="21035" y="21595"/>
                  </a:cubicBezTo>
                  <a:cubicBezTo>
                    <a:pt x="21330" y="21600"/>
                    <a:pt x="21465" y="21590"/>
                    <a:pt x="21600" y="215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1201399" y="2809245"/>
              <a:ext cx="19395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0" y="21600"/>
                  </a:moveTo>
                  <a:cubicBezTo>
                    <a:pt x="2700" y="18947"/>
                    <a:pt x="5400" y="16295"/>
                    <a:pt x="8452" y="13832"/>
                  </a:cubicBezTo>
                  <a:cubicBezTo>
                    <a:pt x="11504" y="11368"/>
                    <a:pt x="14909" y="9095"/>
                    <a:pt x="16963" y="7674"/>
                  </a:cubicBezTo>
                  <a:cubicBezTo>
                    <a:pt x="19017" y="6253"/>
                    <a:pt x="19722" y="5684"/>
                    <a:pt x="20309" y="5116"/>
                  </a:cubicBezTo>
                  <a:cubicBezTo>
                    <a:pt x="20896" y="4547"/>
                    <a:pt x="21365" y="3979"/>
                    <a:pt x="21483" y="3126"/>
                  </a:cubicBezTo>
                  <a:cubicBezTo>
                    <a:pt x="21600" y="2274"/>
                    <a:pt x="21365" y="1137"/>
                    <a:pt x="211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1385549" y="2805012"/>
              <a:ext cx="40779" cy="7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282" fill="norm" stroke="1" extrusionOk="0">
                  <a:moveTo>
                    <a:pt x="0" y="317"/>
                  </a:moveTo>
                  <a:cubicBezTo>
                    <a:pt x="3240" y="0"/>
                    <a:pt x="6480" y="-318"/>
                    <a:pt x="10260" y="635"/>
                  </a:cubicBezTo>
                  <a:cubicBezTo>
                    <a:pt x="14040" y="1588"/>
                    <a:pt x="18360" y="3811"/>
                    <a:pt x="19980" y="6511"/>
                  </a:cubicBezTo>
                  <a:cubicBezTo>
                    <a:pt x="21600" y="9211"/>
                    <a:pt x="20520" y="12388"/>
                    <a:pt x="19440" y="14770"/>
                  </a:cubicBezTo>
                  <a:cubicBezTo>
                    <a:pt x="18360" y="17153"/>
                    <a:pt x="17280" y="18741"/>
                    <a:pt x="16740" y="19694"/>
                  </a:cubicBezTo>
                  <a:cubicBezTo>
                    <a:pt x="16200" y="20647"/>
                    <a:pt x="16200" y="20964"/>
                    <a:pt x="16200" y="21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1469644" y="2657718"/>
              <a:ext cx="87357" cy="203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76" fill="norm" stroke="1" extrusionOk="0">
                  <a:moveTo>
                    <a:pt x="18357" y="1244"/>
                  </a:moveTo>
                  <a:cubicBezTo>
                    <a:pt x="17316" y="687"/>
                    <a:pt x="16275" y="131"/>
                    <a:pt x="15234" y="19"/>
                  </a:cubicBezTo>
                  <a:cubicBezTo>
                    <a:pt x="14193" y="-92"/>
                    <a:pt x="13152" y="242"/>
                    <a:pt x="11070" y="1856"/>
                  </a:cubicBezTo>
                  <a:cubicBezTo>
                    <a:pt x="8988" y="3471"/>
                    <a:pt x="5866" y="6366"/>
                    <a:pt x="3653" y="9261"/>
                  </a:cubicBezTo>
                  <a:cubicBezTo>
                    <a:pt x="1441" y="12155"/>
                    <a:pt x="140" y="15050"/>
                    <a:pt x="10" y="17110"/>
                  </a:cubicBezTo>
                  <a:cubicBezTo>
                    <a:pt x="-120" y="19170"/>
                    <a:pt x="921" y="20395"/>
                    <a:pt x="4694" y="20951"/>
                  </a:cubicBezTo>
                  <a:cubicBezTo>
                    <a:pt x="8468" y="21508"/>
                    <a:pt x="14974" y="21397"/>
                    <a:pt x="2148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1585574" y="2710820"/>
              <a:ext cx="6351" cy="9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959"/>
                    <a:pt x="0" y="11917"/>
                    <a:pt x="3600" y="15517"/>
                  </a:cubicBezTo>
                  <a:cubicBezTo>
                    <a:pt x="7200" y="19117"/>
                    <a:pt x="14400" y="203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1619078" y="2710820"/>
              <a:ext cx="42979" cy="73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255" fill="norm" stroke="1" extrusionOk="0">
                  <a:moveTo>
                    <a:pt x="16119" y="913"/>
                  </a:moveTo>
                  <a:cubicBezTo>
                    <a:pt x="13548" y="608"/>
                    <a:pt x="10976" y="304"/>
                    <a:pt x="8919" y="913"/>
                  </a:cubicBezTo>
                  <a:cubicBezTo>
                    <a:pt x="6862" y="1521"/>
                    <a:pt x="5319" y="3042"/>
                    <a:pt x="3776" y="5932"/>
                  </a:cubicBezTo>
                  <a:cubicBezTo>
                    <a:pt x="2233" y="8823"/>
                    <a:pt x="691" y="13082"/>
                    <a:pt x="176" y="15972"/>
                  </a:cubicBezTo>
                  <a:cubicBezTo>
                    <a:pt x="-338" y="18862"/>
                    <a:pt x="176" y="20383"/>
                    <a:pt x="3005" y="20992"/>
                  </a:cubicBezTo>
                  <a:cubicBezTo>
                    <a:pt x="5833" y="21600"/>
                    <a:pt x="10976" y="21296"/>
                    <a:pt x="14576" y="18558"/>
                  </a:cubicBezTo>
                  <a:cubicBezTo>
                    <a:pt x="18176" y="15820"/>
                    <a:pt x="20233" y="10648"/>
                    <a:pt x="20748" y="7149"/>
                  </a:cubicBezTo>
                  <a:cubicBezTo>
                    <a:pt x="21262" y="3651"/>
                    <a:pt x="20233" y="1825"/>
                    <a:pt x="192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1693249" y="2698120"/>
              <a:ext cx="40397" cy="7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134" fill="norm" stroke="1" extrusionOk="0">
                  <a:moveTo>
                    <a:pt x="14720" y="1825"/>
                  </a:moveTo>
                  <a:cubicBezTo>
                    <a:pt x="12560" y="913"/>
                    <a:pt x="10400" y="0"/>
                    <a:pt x="8240" y="152"/>
                  </a:cubicBezTo>
                  <a:cubicBezTo>
                    <a:pt x="6080" y="304"/>
                    <a:pt x="3920" y="1521"/>
                    <a:pt x="2300" y="3803"/>
                  </a:cubicBezTo>
                  <a:cubicBezTo>
                    <a:pt x="680" y="6085"/>
                    <a:pt x="-400" y="9431"/>
                    <a:pt x="140" y="12473"/>
                  </a:cubicBezTo>
                  <a:cubicBezTo>
                    <a:pt x="680" y="15515"/>
                    <a:pt x="2840" y="18254"/>
                    <a:pt x="5270" y="19775"/>
                  </a:cubicBezTo>
                  <a:cubicBezTo>
                    <a:pt x="7700" y="21296"/>
                    <a:pt x="10400" y="21600"/>
                    <a:pt x="13370" y="20383"/>
                  </a:cubicBezTo>
                  <a:cubicBezTo>
                    <a:pt x="16340" y="19166"/>
                    <a:pt x="19580" y="16428"/>
                    <a:pt x="20390" y="13690"/>
                  </a:cubicBezTo>
                  <a:cubicBezTo>
                    <a:pt x="21200" y="10952"/>
                    <a:pt x="19580" y="8214"/>
                    <a:pt x="18770" y="5932"/>
                  </a:cubicBezTo>
                  <a:cubicBezTo>
                    <a:pt x="17960" y="3651"/>
                    <a:pt x="17960" y="1825"/>
                    <a:pt x="179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11772899" y="2625342"/>
              <a:ext cx="92076" cy="127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5271"/>
                  </a:moveTo>
                  <a:cubicBezTo>
                    <a:pt x="497" y="4208"/>
                    <a:pt x="993" y="3146"/>
                    <a:pt x="1241" y="3057"/>
                  </a:cubicBezTo>
                  <a:cubicBezTo>
                    <a:pt x="1490" y="2969"/>
                    <a:pt x="1490" y="3854"/>
                    <a:pt x="2234" y="6156"/>
                  </a:cubicBezTo>
                  <a:cubicBezTo>
                    <a:pt x="2979" y="8457"/>
                    <a:pt x="4469" y="12175"/>
                    <a:pt x="5338" y="14654"/>
                  </a:cubicBezTo>
                  <a:cubicBezTo>
                    <a:pt x="6207" y="17133"/>
                    <a:pt x="6455" y="18372"/>
                    <a:pt x="6579" y="19434"/>
                  </a:cubicBezTo>
                  <a:cubicBezTo>
                    <a:pt x="6703" y="20497"/>
                    <a:pt x="6703" y="21382"/>
                    <a:pt x="6331" y="21382"/>
                  </a:cubicBezTo>
                  <a:cubicBezTo>
                    <a:pt x="5959" y="21382"/>
                    <a:pt x="5214" y="20497"/>
                    <a:pt x="4593" y="19346"/>
                  </a:cubicBezTo>
                  <a:cubicBezTo>
                    <a:pt x="3972" y="18195"/>
                    <a:pt x="3476" y="16779"/>
                    <a:pt x="5338" y="14566"/>
                  </a:cubicBezTo>
                  <a:cubicBezTo>
                    <a:pt x="7200" y="12352"/>
                    <a:pt x="11421" y="9343"/>
                    <a:pt x="14152" y="7041"/>
                  </a:cubicBezTo>
                  <a:cubicBezTo>
                    <a:pt x="16883" y="4739"/>
                    <a:pt x="18124" y="3146"/>
                    <a:pt x="18869" y="1907"/>
                  </a:cubicBezTo>
                  <a:cubicBezTo>
                    <a:pt x="19614" y="667"/>
                    <a:pt x="19862" y="-218"/>
                    <a:pt x="19986" y="48"/>
                  </a:cubicBezTo>
                  <a:cubicBezTo>
                    <a:pt x="20110" y="313"/>
                    <a:pt x="20110" y="1730"/>
                    <a:pt x="20359" y="5448"/>
                  </a:cubicBezTo>
                  <a:cubicBezTo>
                    <a:pt x="20607" y="9166"/>
                    <a:pt x="21103" y="15185"/>
                    <a:pt x="21600" y="21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11899899" y="2694945"/>
              <a:ext cx="2772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600" fill="norm" stroke="1" extrusionOk="0">
                  <a:moveTo>
                    <a:pt x="16800" y="0"/>
                  </a:moveTo>
                  <a:cubicBezTo>
                    <a:pt x="19200" y="1309"/>
                    <a:pt x="21600" y="2618"/>
                    <a:pt x="20800" y="4909"/>
                  </a:cubicBezTo>
                  <a:cubicBezTo>
                    <a:pt x="20000" y="7200"/>
                    <a:pt x="16000" y="10473"/>
                    <a:pt x="12000" y="13418"/>
                  </a:cubicBezTo>
                  <a:cubicBezTo>
                    <a:pt x="8000" y="16364"/>
                    <a:pt x="4000" y="189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11804083" y="2863694"/>
              <a:ext cx="57007" cy="9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023" fill="norm" stroke="1" extrusionOk="0">
                  <a:moveTo>
                    <a:pt x="11778" y="5653"/>
                  </a:moveTo>
                  <a:cubicBezTo>
                    <a:pt x="11778" y="4453"/>
                    <a:pt x="11778" y="3253"/>
                    <a:pt x="11200" y="2173"/>
                  </a:cubicBezTo>
                  <a:cubicBezTo>
                    <a:pt x="10621" y="1093"/>
                    <a:pt x="9464" y="133"/>
                    <a:pt x="8114" y="13"/>
                  </a:cubicBezTo>
                  <a:cubicBezTo>
                    <a:pt x="6764" y="-107"/>
                    <a:pt x="5221" y="613"/>
                    <a:pt x="3485" y="3013"/>
                  </a:cubicBezTo>
                  <a:cubicBezTo>
                    <a:pt x="1750" y="5413"/>
                    <a:pt x="-179" y="9493"/>
                    <a:pt x="14" y="12853"/>
                  </a:cubicBezTo>
                  <a:cubicBezTo>
                    <a:pt x="207" y="16213"/>
                    <a:pt x="2521" y="18853"/>
                    <a:pt x="4835" y="20173"/>
                  </a:cubicBezTo>
                  <a:cubicBezTo>
                    <a:pt x="7150" y="21493"/>
                    <a:pt x="9464" y="21493"/>
                    <a:pt x="12357" y="18613"/>
                  </a:cubicBezTo>
                  <a:cubicBezTo>
                    <a:pt x="15250" y="15733"/>
                    <a:pt x="18721" y="9973"/>
                    <a:pt x="20071" y="6493"/>
                  </a:cubicBezTo>
                  <a:cubicBezTo>
                    <a:pt x="21421" y="3013"/>
                    <a:pt x="20650" y="1813"/>
                    <a:pt x="19300" y="1213"/>
                  </a:cubicBezTo>
                  <a:cubicBezTo>
                    <a:pt x="17950" y="613"/>
                    <a:pt x="16021" y="613"/>
                    <a:pt x="14092" y="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11948375" y="2844170"/>
              <a:ext cx="15026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21600" fill="norm" stroke="1" extrusionOk="0">
                  <a:moveTo>
                    <a:pt x="7482" y="0"/>
                  </a:moveTo>
                  <a:cubicBezTo>
                    <a:pt x="3162" y="1895"/>
                    <a:pt x="-1158" y="3789"/>
                    <a:pt x="282" y="6916"/>
                  </a:cubicBezTo>
                  <a:cubicBezTo>
                    <a:pt x="1722" y="10042"/>
                    <a:pt x="8922" y="14400"/>
                    <a:pt x="13242" y="17053"/>
                  </a:cubicBezTo>
                  <a:cubicBezTo>
                    <a:pt x="17562" y="19705"/>
                    <a:pt x="19002" y="20653"/>
                    <a:pt x="19722" y="21126"/>
                  </a:cubicBezTo>
                  <a:cubicBezTo>
                    <a:pt x="20442" y="21600"/>
                    <a:pt x="20442" y="21600"/>
                    <a:pt x="204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11906249" y="2831470"/>
              <a:ext cx="7937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514"/>
                    <a:pt x="0" y="15429"/>
                    <a:pt x="3600" y="11829"/>
                  </a:cubicBezTo>
                  <a:cubicBezTo>
                    <a:pt x="7200" y="8229"/>
                    <a:pt x="1440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2039599" y="2812420"/>
              <a:ext cx="43610" cy="18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945" y="0"/>
                  </a:moveTo>
                  <a:cubicBezTo>
                    <a:pt x="9818" y="3411"/>
                    <a:pt x="16691" y="6821"/>
                    <a:pt x="19145" y="9789"/>
                  </a:cubicBezTo>
                  <a:cubicBezTo>
                    <a:pt x="21600" y="12758"/>
                    <a:pt x="19636" y="15284"/>
                    <a:pt x="15709" y="17179"/>
                  </a:cubicBezTo>
                  <a:cubicBezTo>
                    <a:pt x="11782" y="19074"/>
                    <a:pt x="5891" y="20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1651638" y="2882270"/>
              <a:ext cx="1013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4208" y="0"/>
                  </a:moveTo>
                  <a:cubicBezTo>
                    <a:pt x="7728" y="847"/>
                    <a:pt x="1248" y="1694"/>
                    <a:pt x="168" y="4553"/>
                  </a:cubicBezTo>
                  <a:cubicBezTo>
                    <a:pt x="-912" y="7412"/>
                    <a:pt x="3408" y="12282"/>
                    <a:pt x="7728" y="15459"/>
                  </a:cubicBezTo>
                  <a:cubicBezTo>
                    <a:pt x="12048" y="18635"/>
                    <a:pt x="16368" y="20118"/>
                    <a:pt x="206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1700187" y="2879095"/>
              <a:ext cx="62351" cy="89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254" fill="norm" stroke="1" extrusionOk="0">
                  <a:moveTo>
                    <a:pt x="7331" y="7535"/>
                  </a:moveTo>
                  <a:cubicBezTo>
                    <a:pt x="5206" y="9544"/>
                    <a:pt x="3082" y="11553"/>
                    <a:pt x="1843" y="13186"/>
                  </a:cubicBezTo>
                  <a:cubicBezTo>
                    <a:pt x="603" y="14819"/>
                    <a:pt x="249" y="16074"/>
                    <a:pt x="72" y="17456"/>
                  </a:cubicBezTo>
                  <a:cubicBezTo>
                    <a:pt x="-105" y="18837"/>
                    <a:pt x="-105" y="20344"/>
                    <a:pt x="1843" y="20972"/>
                  </a:cubicBezTo>
                  <a:cubicBezTo>
                    <a:pt x="3790" y="21600"/>
                    <a:pt x="7685" y="21349"/>
                    <a:pt x="11403" y="18460"/>
                  </a:cubicBezTo>
                  <a:cubicBezTo>
                    <a:pt x="15121" y="15572"/>
                    <a:pt x="18662" y="10047"/>
                    <a:pt x="20079" y="6656"/>
                  </a:cubicBezTo>
                  <a:cubicBezTo>
                    <a:pt x="21495" y="3265"/>
                    <a:pt x="20787" y="2009"/>
                    <a:pt x="19547" y="1256"/>
                  </a:cubicBezTo>
                  <a:cubicBezTo>
                    <a:pt x="18308" y="502"/>
                    <a:pt x="16538" y="251"/>
                    <a:pt x="147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0379074" y="3923426"/>
              <a:ext cx="120651" cy="31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0" y="21544"/>
                  </a:moveTo>
                  <a:cubicBezTo>
                    <a:pt x="1895" y="19421"/>
                    <a:pt x="3789" y="17297"/>
                    <a:pt x="5021" y="15101"/>
                  </a:cubicBezTo>
                  <a:cubicBezTo>
                    <a:pt x="6253" y="12904"/>
                    <a:pt x="6821" y="10634"/>
                    <a:pt x="7295" y="8767"/>
                  </a:cubicBezTo>
                  <a:cubicBezTo>
                    <a:pt x="7768" y="6900"/>
                    <a:pt x="8147" y="5436"/>
                    <a:pt x="8526" y="4264"/>
                  </a:cubicBezTo>
                  <a:cubicBezTo>
                    <a:pt x="8905" y="3092"/>
                    <a:pt x="9284" y="2214"/>
                    <a:pt x="9474" y="1994"/>
                  </a:cubicBezTo>
                  <a:cubicBezTo>
                    <a:pt x="9663" y="1775"/>
                    <a:pt x="9663" y="2214"/>
                    <a:pt x="9095" y="3495"/>
                  </a:cubicBezTo>
                  <a:cubicBezTo>
                    <a:pt x="8526" y="4777"/>
                    <a:pt x="7389" y="6900"/>
                    <a:pt x="6632" y="8181"/>
                  </a:cubicBezTo>
                  <a:cubicBezTo>
                    <a:pt x="5874" y="9463"/>
                    <a:pt x="5495" y="9902"/>
                    <a:pt x="4832" y="10305"/>
                  </a:cubicBezTo>
                  <a:cubicBezTo>
                    <a:pt x="4168" y="10707"/>
                    <a:pt x="3221" y="11073"/>
                    <a:pt x="2463" y="11073"/>
                  </a:cubicBezTo>
                  <a:cubicBezTo>
                    <a:pt x="1705" y="11073"/>
                    <a:pt x="1137" y="10707"/>
                    <a:pt x="1137" y="9499"/>
                  </a:cubicBezTo>
                  <a:cubicBezTo>
                    <a:pt x="1137" y="8291"/>
                    <a:pt x="1705" y="6241"/>
                    <a:pt x="2653" y="4557"/>
                  </a:cubicBezTo>
                  <a:cubicBezTo>
                    <a:pt x="3600" y="2873"/>
                    <a:pt x="4926" y="1555"/>
                    <a:pt x="6063" y="823"/>
                  </a:cubicBezTo>
                  <a:cubicBezTo>
                    <a:pt x="7200" y="90"/>
                    <a:pt x="8147" y="-56"/>
                    <a:pt x="9663" y="17"/>
                  </a:cubicBezTo>
                  <a:cubicBezTo>
                    <a:pt x="11179" y="90"/>
                    <a:pt x="13263" y="383"/>
                    <a:pt x="15158" y="1299"/>
                  </a:cubicBezTo>
                  <a:cubicBezTo>
                    <a:pt x="17053" y="2214"/>
                    <a:pt x="18758" y="3751"/>
                    <a:pt x="19800" y="4703"/>
                  </a:cubicBezTo>
                  <a:cubicBezTo>
                    <a:pt x="20842" y="5655"/>
                    <a:pt x="21221" y="6021"/>
                    <a:pt x="21600" y="63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0261599" y="3660998"/>
              <a:ext cx="58853" cy="235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00" fill="norm" stroke="1" extrusionOk="0">
                  <a:moveTo>
                    <a:pt x="0" y="9139"/>
                  </a:moveTo>
                  <a:cubicBezTo>
                    <a:pt x="758" y="11347"/>
                    <a:pt x="1516" y="13555"/>
                    <a:pt x="2653" y="15427"/>
                  </a:cubicBezTo>
                  <a:cubicBezTo>
                    <a:pt x="3789" y="17299"/>
                    <a:pt x="5305" y="18835"/>
                    <a:pt x="6063" y="19891"/>
                  </a:cubicBezTo>
                  <a:cubicBezTo>
                    <a:pt x="6821" y="20947"/>
                    <a:pt x="6821" y="21523"/>
                    <a:pt x="6632" y="21379"/>
                  </a:cubicBezTo>
                  <a:cubicBezTo>
                    <a:pt x="6442" y="21235"/>
                    <a:pt x="6063" y="20371"/>
                    <a:pt x="5116" y="18067"/>
                  </a:cubicBezTo>
                  <a:cubicBezTo>
                    <a:pt x="4168" y="15763"/>
                    <a:pt x="2653" y="12019"/>
                    <a:pt x="1705" y="9091"/>
                  </a:cubicBezTo>
                  <a:cubicBezTo>
                    <a:pt x="758" y="6163"/>
                    <a:pt x="379" y="4051"/>
                    <a:pt x="379" y="2755"/>
                  </a:cubicBezTo>
                  <a:cubicBezTo>
                    <a:pt x="379" y="1459"/>
                    <a:pt x="758" y="979"/>
                    <a:pt x="1895" y="595"/>
                  </a:cubicBezTo>
                  <a:cubicBezTo>
                    <a:pt x="3032" y="211"/>
                    <a:pt x="4926" y="-77"/>
                    <a:pt x="7958" y="19"/>
                  </a:cubicBezTo>
                  <a:cubicBezTo>
                    <a:pt x="10989" y="115"/>
                    <a:pt x="15158" y="595"/>
                    <a:pt x="17811" y="1699"/>
                  </a:cubicBezTo>
                  <a:cubicBezTo>
                    <a:pt x="20463" y="2803"/>
                    <a:pt x="21600" y="4531"/>
                    <a:pt x="20842" y="5875"/>
                  </a:cubicBezTo>
                  <a:cubicBezTo>
                    <a:pt x="20084" y="7219"/>
                    <a:pt x="17432" y="8179"/>
                    <a:pt x="14211" y="8803"/>
                  </a:cubicBezTo>
                  <a:cubicBezTo>
                    <a:pt x="10989" y="9427"/>
                    <a:pt x="7200" y="9715"/>
                    <a:pt x="4926" y="9523"/>
                  </a:cubicBezTo>
                  <a:cubicBezTo>
                    <a:pt x="2653" y="9331"/>
                    <a:pt x="1895" y="8659"/>
                    <a:pt x="1137" y="79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0334624" y="3628395"/>
              <a:ext cx="76201" cy="11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6113"/>
                  </a:moveTo>
                  <a:cubicBezTo>
                    <a:pt x="300" y="5094"/>
                    <a:pt x="600" y="4075"/>
                    <a:pt x="1500" y="3464"/>
                  </a:cubicBezTo>
                  <a:cubicBezTo>
                    <a:pt x="2400" y="2853"/>
                    <a:pt x="3900" y="2649"/>
                    <a:pt x="6000" y="2853"/>
                  </a:cubicBezTo>
                  <a:cubicBezTo>
                    <a:pt x="8100" y="3057"/>
                    <a:pt x="10800" y="3668"/>
                    <a:pt x="12900" y="6215"/>
                  </a:cubicBezTo>
                  <a:cubicBezTo>
                    <a:pt x="15000" y="8762"/>
                    <a:pt x="16500" y="13245"/>
                    <a:pt x="16950" y="15996"/>
                  </a:cubicBezTo>
                  <a:cubicBezTo>
                    <a:pt x="17400" y="18747"/>
                    <a:pt x="16800" y="19766"/>
                    <a:pt x="15750" y="20479"/>
                  </a:cubicBezTo>
                  <a:cubicBezTo>
                    <a:pt x="14700" y="21192"/>
                    <a:pt x="13200" y="21600"/>
                    <a:pt x="12300" y="21192"/>
                  </a:cubicBezTo>
                  <a:cubicBezTo>
                    <a:pt x="11400" y="20785"/>
                    <a:pt x="11100" y="19562"/>
                    <a:pt x="12000" y="16200"/>
                  </a:cubicBezTo>
                  <a:cubicBezTo>
                    <a:pt x="12900" y="12838"/>
                    <a:pt x="15000" y="7336"/>
                    <a:pt x="16800" y="4279"/>
                  </a:cubicBezTo>
                  <a:cubicBezTo>
                    <a:pt x="18600" y="1223"/>
                    <a:pt x="20100" y="61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0442574" y="3618870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0458449" y="3564895"/>
              <a:ext cx="3176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0489937" y="3593470"/>
              <a:ext cx="33490" cy="63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2" h="21439" fill="norm" stroke="1" extrusionOk="0">
                  <a:moveTo>
                    <a:pt x="19216" y="0"/>
                  </a:moveTo>
                  <a:cubicBezTo>
                    <a:pt x="13498" y="2520"/>
                    <a:pt x="7781" y="5040"/>
                    <a:pt x="4287" y="8100"/>
                  </a:cubicBezTo>
                  <a:cubicBezTo>
                    <a:pt x="793" y="11160"/>
                    <a:pt x="-478" y="14760"/>
                    <a:pt x="157" y="17280"/>
                  </a:cubicBezTo>
                  <a:cubicBezTo>
                    <a:pt x="793" y="19800"/>
                    <a:pt x="3334" y="21240"/>
                    <a:pt x="7781" y="21420"/>
                  </a:cubicBezTo>
                  <a:cubicBezTo>
                    <a:pt x="12228" y="21600"/>
                    <a:pt x="18581" y="20520"/>
                    <a:pt x="19851" y="17280"/>
                  </a:cubicBezTo>
                  <a:cubicBezTo>
                    <a:pt x="21122" y="14040"/>
                    <a:pt x="17310" y="8640"/>
                    <a:pt x="14134" y="5400"/>
                  </a:cubicBezTo>
                  <a:cubicBezTo>
                    <a:pt x="10957" y="2160"/>
                    <a:pt x="8416" y="1080"/>
                    <a:pt x="5875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0540999" y="3495045"/>
              <a:ext cx="114301" cy="16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0" y="10099"/>
                  </a:moveTo>
                  <a:cubicBezTo>
                    <a:pt x="1000" y="9678"/>
                    <a:pt x="2000" y="9257"/>
                    <a:pt x="3800" y="9818"/>
                  </a:cubicBezTo>
                  <a:cubicBezTo>
                    <a:pt x="5600" y="10379"/>
                    <a:pt x="8200" y="11922"/>
                    <a:pt x="9400" y="13956"/>
                  </a:cubicBezTo>
                  <a:cubicBezTo>
                    <a:pt x="10600" y="15990"/>
                    <a:pt x="10400" y="18514"/>
                    <a:pt x="9800" y="19917"/>
                  </a:cubicBezTo>
                  <a:cubicBezTo>
                    <a:pt x="9200" y="21319"/>
                    <a:pt x="8200" y="21600"/>
                    <a:pt x="7400" y="21460"/>
                  </a:cubicBezTo>
                  <a:cubicBezTo>
                    <a:pt x="6600" y="21319"/>
                    <a:pt x="6000" y="20758"/>
                    <a:pt x="6200" y="18514"/>
                  </a:cubicBezTo>
                  <a:cubicBezTo>
                    <a:pt x="6400" y="16270"/>
                    <a:pt x="7400" y="12343"/>
                    <a:pt x="10100" y="8977"/>
                  </a:cubicBezTo>
                  <a:cubicBezTo>
                    <a:pt x="12800" y="5610"/>
                    <a:pt x="17200" y="28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842624" y="3914649"/>
              <a:ext cx="111990" cy="221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551" fill="norm" stroke="1" extrusionOk="0">
                  <a:moveTo>
                    <a:pt x="21196" y="21551"/>
                  </a:moveTo>
                  <a:cubicBezTo>
                    <a:pt x="21398" y="20008"/>
                    <a:pt x="21600" y="18465"/>
                    <a:pt x="20591" y="16665"/>
                  </a:cubicBezTo>
                  <a:cubicBezTo>
                    <a:pt x="19581" y="14865"/>
                    <a:pt x="17361" y="12808"/>
                    <a:pt x="15140" y="10802"/>
                  </a:cubicBezTo>
                  <a:cubicBezTo>
                    <a:pt x="12920" y="8797"/>
                    <a:pt x="10699" y="6842"/>
                    <a:pt x="9286" y="5660"/>
                  </a:cubicBezTo>
                  <a:cubicBezTo>
                    <a:pt x="7873" y="4477"/>
                    <a:pt x="7267" y="4065"/>
                    <a:pt x="6359" y="3602"/>
                  </a:cubicBezTo>
                  <a:cubicBezTo>
                    <a:pt x="5450" y="3140"/>
                    <a:pt x="4239" y="2625"/>
                    <a:pt x="3634" y="2625"/>
                  </a:cubicBezTo>
                  <a:cubicBezTo>
                    <a:pt x="3028" y="2625"/>
                    <a:pt x="3028" y="3140"/>
                    <a:pt x="3028" y="4528"/>
                  </a:cubicBezTo>
                  <a:cubicBezTo>
                    <a:pt x="3028" y="5917"/>
                    <a:pt x="3028" y="8180"/>
                    <a:pt x="3028" y="9980"/>
                  </a:cubicBezTo>
                  <a:cubicBezTo>
                    <a:pt x="3028" y="11780"/>
                    <a:pt x="3028" y="13117"/>
                    <a:pt x="2826" y="13271"/>
                  </a:cubicBezTo>
                  <a:cubicBezTo>
                    <a:pt x="2624" y="13425"/>
                    <a:pt x="2221" y="12397"/>
                    <a:pt x="1716" y="10494"/>
                  </a:cubicBezTo>
                  <a:cubicBezTo>
                    <a:pt x="1211" y="8591"/>
                    <a:pt x="606" y="5814"/>
                    <a:pt x="303" y="4168"/>
                  </a:cubicBezTo>
                  <a:cubicBezTo>
                    <a:pt x="0" y="2522"/>
                    <a:pt x="0" y="2008"/>
                    <a:pt x="0" y="1494"/>
                  </a:cubicBezTo>
                  <a:cubicBezTo>
                    <a:pt x="0" y="980"/>
                    <a:pt x="0" y="465"/>
                    <a:pt x="505" y="208"/>
                  </a:cubicBezTo>
                  <a:cubicBezTo>
                    <a:pt x="1009" y="-49"/>
                    <a:pt x="2019" y="-49"/>
                    <a:pt x="4138" y="105"/>
                  </a:cubicBezTo>
                  <a:cubicBezTo>
                    <a:pt x="6258" y="260"/>
                    <a:pt x="9488" y="568"/>
                    <a:pt x="12718" y="8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0697563" y="3748284"/>
              <a:ext cx="47078" cy="187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298" fill="norm" stroke="1" extrusionOk="0">
                  <a:moveTo>
                    <a:pt x="6465" y="8366"/>
                  </a:moveTo>
                  <a:cubicBezTo>
                    <a:pt x="8303" y="10886"/>
                    <a:pt x="10141" y="13406"/>
                    <a:pt x="11520" y="15386"/>
                  </a:cubicBezTo>
                  <a:cubicBezTo>
                    <a:pt x="12899" y="17366"/>
                    <a:pt x="13818" y="18806"/>
                    <a:pt x="14277" y="19826"/>
                  </a:cubicBezTo>
                  <a:cubicBezTo>
                    <a:pt x="14737" y="20846"/>
                    <a:pt x="14737" y="21446"/>
                    <a:pt x="14048" y="21266"/>
                  </a:cubicBezTo>
                  <a:cubicBezTo>
                    <a:pt x="13358" y="21086"/>
                    <a:pt x="11980" y="20126"/>
                    <a:pt x="9452" y="17546"/>
                  </a:cubicBezTo>
                  <a:cubicBezTo>
                    <a:pt x="6924" y="14966"/>
                    <a:pt x="3248" y="10766"/>
                    <a:pt x="1409" y="8006"/>
                  </a:cubicBezTo>
                  <a:cubicBezTo>
                    <a:pt x="-429" y="5246"/>
                    <a:pt x="-429" y="3926"/>
                    <a:pt x="1180" y="2786"/>
                  </a:cubicBezTo>
                  <a:cubicBezTo>
                    <a:pt x="2788" y="1646"/>
                    <a:pt x="6005" y="686"/>
                    <a:pt x="9452" y="266"/>
                  </a:cubicBezTo>
                  <a:cubicBezTo>
                    <a:pt x="12899" y="-154"/>
                    <a:pt x="16575" y="-34"/>
                    <a:pt x="18643" y="326"/>
                  </a:cubicBezTo>
                  <a:cubicBezTo>
                    <a:pt x="20711" y="686"/>
                    <a:pt x="21171" y="1286"/>
                    <a:pt x="19103" y="2186"/>
                  </a:cubicBezTo>
                  <a:cubicBezTo>
                    <a:pt x="17035" y="3086"/>
                    <a:pt x="12439" y="4286"/>
                    <a:pt x="7843" y="54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0782755" y="3739520"/>
              <a:ext cx="29852" cy="59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295" fill="norm" stroke="1" extrusionOk="0">
                  <a:moveTo>
                    <a:pt x="19130" y="4547"/>
                  </a:moveTo>
                  <a:cubicBezTo>
                    <a:pt x="15530" y="3789"/>
                    <a:pt x="11930" y="3032"/>
                    <a:pt x="8690" y="3221"/>
                  </a:cubicBezTo>
                  <a:cubicBezTo>
                    <a:pt x="5450" y="3411"/>
                    <a:pt x="2570" y="4547"/>
                    <a:pt x="1130" y="7011"/>
                  </a:cubicBezTo>
                  <a:cubicBezTo>
                    <a:pt x="-310" y="9474"/>
                    <a:pt x="-310" y="13263"/>
                    <a:pt x="770" y="15916"/>
                  </a:cubicBezTo>
                  <a:cubicBezTo>
                    <a:pt x="1850" y="18568"/>
                    <a:pt x="4010" y="20084"/>
                    <a:pt x="6890" y="20842"/>
                  </a:cubicBezTo>
                  <a:cubicBezTo>
                    <a:pt x="9770" y="21600"/>
                    <a:pt x="13370" y="21600"/>
                    <a:pt x="16250" y="19326"/>
                  </a:cubicBezTo>
                  <a:cubicBezTo>
                    <a:pt x="19130" y="17053"/>
                    <a:pt x="21290" y="12505"/>
                    <a:pt x="19850" y="8905"/>
                  </a:cubicBezTo>
                  <a:cubicBezTo>
                    <a:pt x="18410" y="5305"/>
                    <a:pt x="13370" y="2653"/>
                    <a:pt x="833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0824763" y="3699923"/>
              <a:ext cx="47885" cy="80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36" fill="norm" stroke="1" extrusionOk="0">
                  <a:moveTo>
                    <a:pt x="13271" y="397"/>
                  </a:moveTo>
                  <a:cubicBezTo>
                    <a:pt x="10973" y="117"/>
                    <a:pt x="8675" y="-164"/>
                    <a:pt x="6148" y="117"/>
                  </a:cubicBezTo>
                  <a:cubicBezTo>
                    <a:pt x="3620" y="397"/>
                    <a:pt x="863" y="1239"/>
                    <a:pt x="173" y="2220"/>
                  </a:cubicBezTo>
                  <a:cubicBezTo>
                    <a:pt x="-516" y="3202"/>
                    <a:pt x="863" y="4324"/>
                    <a:pt x="4080" y="5446"/>
                  </a:cubicBezTo>
                  <a:cubicBezTo>
                    <a:pt x="7297" y="6568"/>
                    <a:pt x="12352" y="7691"/>
                    <a:pt x="15569" y="9654"/>
                  </a:cubicBezTo>
                  <a:cubicBezTo>
                    <a:pt x="18786" y="11618"/>
                    <a:pt x="20165" y="14423"/>
                    <a:pt x="20624" y="16527"/>
                  </a:cubicBezTo>
                  <a:cubicBezTo>
                    <a:pt x="21084" y="18631"/>
                    <a:pt x="20624" y="20033"/>
                    <a:pt x="19016" y="20735"/>
                  </a:cubicBezTo>
                  <a:cubicBezTo>
                    <a:pt x="17407" y="21436"/>
                    <a:pt x="14650" y="21436"/>
                    <a:pt x="11893" y="214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0895377" y="3583945"/>
              <a:ext cx="39324" cy="173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72" fill="norm" stroke="1" extrusionOk="0">
                  <a:moveTo>
                    <a:pt x="7478" y="0"/>
                  </a:moveTo>
                  <a:cubicBezTo>
                    <a:pt x="4067" y="3011"/>
                    <a:pt x="657" y="6022"/>
                    <a:pt x="88" y="9295"/>
                  </a:cubicBezTo>
                  <a:cubicBezTo>
                    <a:pt x="-480" y="12567"/>
                    <a:pt x="1794" y="16102"/>
                    <a:pt x="4067" y="18196"/>
                  </a:cubicBezTo>
                  <a:cubicBezTo>
                    <a:pt x="6341" y="20291"/>
                    <a:pt x="8615" y="20945"/>
                    <a:pt x="11173" y="21273"/>
                  </a:cubicBezTo>
                  <a:cubicBezTo>
                    <a:pt x="13731" y="21600"/>
                    <a:pt x="16573" y="21600"/>
                    <a:pt x="18278" y="20684"/>
                  </a:cubicBezTo>
                  <a:cubicBezTo>
                    <a:pt x="19983" y="19767"/>
                    <a:pt x="20552" y="17935"/>
                    <a:pt x="21120" y="1610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0870351" y="3653795"/>
              <a:ext cx="73874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9371" y="21600"/>
                  </a:moveTo>
                  <a:cubicBezTo>
                    <a:pt x="7850" y="20400"/>
                    <a:pt x="6329" y="19200"/>
                    <a:pt x="4504" y="18600"/>
                  </a:cubicBezTo>
                  <a:cubicBezTo>
                    <a:pt x="2678" y="18000"/>
                    <a:pt x="549" y="18000"/>
                    <a:pt x="92" y="17100"/>
                  </a:cubicBezTo>
                  <a:cubicBezTo>
                    <a:pt x="-364" y="16200"/>
                    <a:pt x="853" y="14400"/>
                    <a:pt x="4351" y="11700"/>
                  </a:cubicBezTo>
                  <a:cubicBezTo>
                    <a:pt x="7850" y="9000"/>
                    <a:pt x="13630" y="5400"/>
                    <a:pt x="16825" y="3300"/>
                  </a:cubicBezTo>
                  <a:cubicBezTo>
                    <a:pt x="20019" y="1200"/>
                    <a:pt x="20628" y="600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0964125" y="3752220"/>
              <a:ext cx="11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5600"/>
                    <a:pt x="2153" y="11200"/>
                    <a:pt x="353" y="14800"/>
                  </a:cubicBezTo>
                  <a:cubicBezTo>
                    <a:pt x="-1447" y="18400"/>
                    <a:pt x="3953" y="200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11233149" y="3729995"/>
              <a:ext cx="130176" cy="47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7" y="18720"/>
                    <a:pt x="6673" y="15840"/>
                    <a:pt x="10273" y="12240"/>
                  </a:cubicBezTo>
                  <a:cubicBezTo>
                    <a:pt x="13873" y="8640"/>
                    <a:pt x="17737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1341099" y="3702042"/>
              <a:ext cx="46849" cy="85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182" fill="norm" stroke="1" extrusionOk="0">
                  <a:moveTo>
                    <a:pt x="0" y="636"/>
                  </a:moveTo>
                  <a:cubicBezTo>
                    <a:pt x="2348" y="109"/>
                    <a:pt x="4696" y="-418"/>
                    <a:pt x="8452" y="504"/>
                  </a:cubicBezTo>
                  <a:cubicBezTo>
                    <a:pt x="12209" y="1426"/>
                    <a:pt x="17374" y="3797"/>
                    <a:pt x="19487" y="6562"/>
                  </a:cubicBezTo>
                  <a:cubicBezTo>
                    <a:pt x="21600" y="9328"/>
                    <a:pt x="20661" y="12489"/>
                    <a:pt x="19957" y="14860"/>
                  </a:cubicBezTo>
                  <a:cubicBezTo>
                    <a:pt x="19252" y="17231"/>
                    <a:pt x="18783" y="18811"/>
                    <a:pt x="18313" y="19733"/>
                  </a:cubicBezTo>
                  <a:cubicBezTo>
                    <a:pt x="17843" y="20655"/>
                    <a:pt x="17374" y="20919"/>
                    <a:pt x="16904" y="211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1462808" y="3665022"/>
              <a:ext cx="48073" cy="20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533" fill="norm" stroke="1" extrusionOk="0">
                  <a:moveTo>
                    <a:pt x="7813" y="7389"/>
                  </a:moveTo>
                  <a:cubicBezTo>
                    <a:pt x="7353" y="11117"/>
                    <a:pt x="6894" y="14845"/>
                    <a:pt x="6894" y="16983"/>
                  </a:cubicBezTo>
                  <a:cubicBezTo>
                    <a:pt x="6894" y="19121"/>
                    <a:pt x="7353" y="19669"/>
                    <a:pt x="7583" y="20272"/>
                  </a:cubicBezTo>
                  <a:cubicBezTo>
                    <a:pt x="7813" y="20875"/>
                    <a:pt x="7813" y="21533"/>
                    <a:pt x="7813" y="21533"/>
                  </a:cubicBezTo>
                  <a:cubicBezTo>
                    <a:pt x="7813" y="21533"/>
                    <a:pt x="7813" y="20875"/>
                    <a:pt x="6664" y="18902"/>
                  </a:cubicBezTo>
                  <a:cubicBezTo>
                    <a:pt x="5515" y="16928"/>
                    <a:pt x="3217" y="13639"/>
                    <a:pt x="1838" y="10733"/>
                  </a:cubicBezTo>
                  <a:cubicBezTo>
                    <a:pt x="460" y="7827"/>
                    <a:pt x="0" y="5306"/>
                    <a:pt x="0" y="3771"/>
                  </a:cubicBezTo>
                  <a:cubicBezTo>
                    <a:pt x="0" y="2236"/>
                    <a:pt x="460" y="1687"/>
                    <a:pt x="1609" y="1249"/>
                  </a:cubicBezTo>
                  <a:cubicBezTo>
                    <a:pt x="2757" y="810"/>
                    <a:pt x="4596" y="481"/>
                    <a:pt x="6664" y="262"/>
                  </a:cubicBezTo>
                  <a:cubicBezTo>
                    <a:pt x="8732" y="43"/>
                    <a:pt x="11030" y="-67"/>
                    <a:pt x="13098" y="43"/>
                  </a:cubicBezTo>
                  <a:cubicBezTo>
                    <a:pt x="15166" y="152"/>
                    <a:pt x="17004" y="481"/>
                    <a:pt x="18613" y="1358"/>
                  </a:cubicBezTo>
                  <a:cubicBezTo>
                    <a:pt x="20221" y="2236"/>
                    <a:pt x="21600" y="3661"/>
                    <a:pt x="20451" y="5031"/>
                  </a:cubicBezTo>
                  <a:cubicBezTo>
                    <a:pt x="19302" y="6402"/>
                    <a:pt x="15626" y="7718"/>
                    <a:pt x="11949" y="90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1549781" y="3679195"/>
              <a:ext cx="35250" cy="75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5" h="21168" fill="norm" stroke="1" extrusionOk="0">
                  <a:moveTo>
                    <a:pt x="13466" y="0"/>
                  </a:moveTo>
                  <a:cubicBezTo>
                    <a:pt x="10381" y="296"/>
                    <a:pt x="7295" y="592"/>
                    <a:pt x="4518" y="3255"/>
                  </a:cubicBezTo>
                  <a:cubicBezTo>
                    <a:pt x="1741" y="5918"/>
                    <a:pt x="-728" y="10948"/>
                    <a:pt x="198" y="14499"/>
                  </a:cubicBezTo>
                  <a:cubicBezTo>
                    <a:pt x="1123" y="18049"/>
                    <a:pt x="5443" y="20121"/>
                    <a:pt x="9455" y="20860"/>
                  </a:cubicBezTo>
                  <a:cubicBezTo>
                    <a:pt x="13466" y="21600"/>
                    <a:pt x="17169" y="21008"/>
                    <a:pt x="19021" y="19085"/>
                  </a:cubicBezTo>
                  <a:cubicBezTo>
                    <a:pt x="20872" y="17162"/>
                    <a:pt x="20872" y="13907"/>
                    <a:pt x="19946" y="10948"/>
                  </a:cubicBezTo>
                  <a:cubicBezTo>
                    <a:pt x="19021" y="7989"/>
                    <a:pt x="17169" y="5326"/>
                    <a:pt x="15318" y="26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11608561" y="3670142"/>
              <a:ext cx="32038" cy="10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13" h="21500" fill="norm" stroke="1" extrusionOk="0">
                  <a:moveTo>
                    <a:pt x="1493" y="1925"/>
                  </a:moveTo>
                  <a:cubicBezTo>
                    <a:pt x="3456" y="1025"/>
                    <a:pt x="5420" y="125"/>
                    <a:pt x="5093" y="12"/>
                  </a:cubicBezTo>
                  <a:cubicBezTo>
                    <a:pt x="4765" y="-100"/>
                    <a:pt x="2147" y="575"/>
                    <a:pt x="838" y="1812"/>
                  </a:cubicBezTo>
                  <a:cubicBezTo>
                    <a:pt x="-471" y="3050"/>
                    <a:pt x="-471" y="4850"/>
                    <a:pt x="2474" y="6538"/>
                  </a:cubicBezTo>
                  <a:cubicBezTo>
                    <a:pt x="5420" y="8225"/>
                    <a:pt x="11311" y="9800"/>
                    <a:pt x="15238" y="11038"/>
                  </a:cubicBezTo>
                  <a:cubicBezTo>
                    <a:pt x="19165" y="12275"/>
                    <a:pt x="21129" y="13175"/>
                    <a:pt x="18838" y="14862"/>
                  </a:cubicBezTo>
                  <a:cubicBezTo>
                    <a:pt x="16547" y="16550"/>
                    <a:pt x="10002" y="19025"/>
                    <a:pt x="3456" y="21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11665454" y="3574420"/>
              <a:ext cx="24897" cy="19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35" fill="norm" stroke="1" extrusionOk="0">
                  <a:moveTo>
                    <a:pt x="18471" y="0"/>
                  </a:moveTo>
                  <a:cubicBezTo>
                    <a:pt x="14871" y="2864"/>
                    <a:pt x="11271" y="5728"/>
                    <a:pt x="8121" y="8950"/>
                  </a:cubicBezTo>
                  <a:cubicBezTo>
                    <a:pt x="4971" y="12172"/>
                    <a:pt x="2271" y="15752"/>
                    <a:pt x="921" y="17841"/>
                  </a:cubicBezTo>
                  <a:cubicBezTo>
                    <a:pt x="-429" y="19929"/>
                    <a:pt x="-429" y="20526"/>
                    <a:pt x="1821" y="20944"/>
                  </a:cubicBezTo>
                  <a:cubicBezTo>
                    <a:pt x="4071" y="21361"/>
                    <a:pt x="8571" y="21600"/>
                    <a:pt x="12171" y="21302"/>
                  </a:cubicBezTo>
                  <a:cubicBezTo>
                    <a:pt x="15771" y="21003"/>
                    <a:pt x="18471" y="20168"/>
                    <a:pt x="21171" y="1933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1645335" y="3660145"/>
              <a:ext cx="89466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3185" y="21600"/>
                  </a:moveTo>
                  <a:cubicBezTo>
                    <a:pt x="1660" y="21600"/>
                    <a:pt x="135" y="21600"/>
                    <a:pt x="8" y="20250"/>
                  </a:cubicBezTo>
                  <a:cubicBezTo>
                    <a:pt x="-119" y="18900"/>
                    <a:pt x="1152" y="16200"/>
                    <a:pt x="4963" y="12600"/>
                  </a:cubicBezTo>
                  <a:cubicBezTo>
                    <a:pt x="8775" y="9000"/>
                    <a:pt x="15128" y="4500"/>
                    <a:pt x="2148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1722099" y="3726820"/>
              <a:ext cx="63501" cy="8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0"/>
                  </a:moveTo>
                  <a:cubicBezTo>
                    <a:pt x="2880" y="281"/>
                    <a:pt x="5760" y="561"/>
                    <a:pt x="7560" y="2104"/>
                  </a:cubicBezTo>
                  <a:cubicBezTo>
                    <a:pt x="9360" y="3647"/>
                    <a:pt x="10080" y="6452"/>
                    <a:pt x="9180" y="9257"/>
                  </a:cubicBezTo>
                  <a:cubicBezTo>
                    <a:pt x="8280" y="12062"/>
                    <a:pt x="5760" y="14868"/>
                    <a:pt x="4140" y="16971"/>
                  </a:cubicBezTo>
                  <a:cubicBezTo>
                    <a:pt x="2520" y="19075"/>
                    <a:pt x="1800" y="20478"/>
                    <a:pt x="2340" y="21039"/>
                  </a:cubicBezTo>
                  <a:cubicBezTo>
                    <a:pt x="2880" y="21600"/>
                    <a:pt x="4680" y="21319"/>
                    <a:pt x="8100" y="20338"/>
                  </a:cubicBezTo>
                  <a:cubicBezTo>
                    <a:pt x="11520" y="19356"/>
                    <a:pt x="16560" y="17673"/>
                    <a:pt x="21600" y="159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1038321" y="2816045"/>
              <a:ext cx="150380" cy="118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77" fill="norm" stroke="1" extrusionOk="0">
                  <a:moveTo>
                    <a:pt x="21463" y="18109"/>
                  </a:moveTo>
                  <a:cubicBezTo>
                    <a:pt x="17687" y="14131"/>
                    <a:pt x="13911" y="10152"/>
                    <a:pt x="10965" y="7404"/>
                  </a:cubicBezTo>
                  <a:cubicBezTo>
                    <a:pt x="8020" y="4657"/>
                    <a:pt x="5905" y="3141"/>
                    <a:pt x="4243" y="2288"/>
                  </a:cubicBezTo>
                  <a:cubicBezTo>
                    <a:pt x="2582" y="1436"/>
                    <a:pt x="1373" y="1246"/>
                    <a:pt x="845" y="1625"/>
                  </a:cubicBezTo>
                  <a:cubicBezTo>
                    <a:pt x="316" y="2004"/>
                    <a:pt x="467" y="2952"/>
                    <a:pt x="769" y="5036"/>
                  </a:cubicBezTo>
                  <a:cubicBezTo>
                    <a:pt x="1071" y="7120"/>
                    <a:pt x="1525" y="10341"/>
                    <a:pt x="1751" y="12615"/>
                  </a:cubicBezTo>
                  <a:cubicBezTo>
                    <a:pt x="1978" y="14888"/>
                    <a:pt x="1978" y="16215"/>
                    <a:pt x="2053" y="17731"/>
                  </a:cubicBezTo>
                  <a:cubicBezTo>
                    <a:pt x="2129" y="19246"/>
                    <a:pt x="2280" y="20952"/>
                    <a:pt x="2204" y="21236"/>
                  </a:cubicBezTo>
                  <a:cubicBezTo>
                    <a:pt x="2129" y="21520"/>
                    <a:pt x="1827" y="20383"/>
                    <a:pt x="1449" y="17257"/>
                  </a:cubicBezTo>
                  <a:cubicBezTo>
                    <a:pt x="1071" y="14131"/>
                    <a:pt x="618" y="9015"/>
                    <a:pt x="316" y="5794"/>
                  </a:cubicBezTo>
                  <a:cubicBezTo>
                    <a:pt x="14" y="2573"/>
                    <a:pt x="-137" y="1246"/>
                    <a:pt x="165" y="583"/>
                  </a:cubicBezTo>
                  <a:cubicBezTo>
                    <a:pt x="467" y="-80"/>
                    <a:pt x="1222" y="-80"/>
                    <a:pt x="3186" y="109"/>
                  </a:cubicBezTo>
                  <a:cubicBezTo>
                    <a:pt x="5150" y="299"/>
                    <a:pt x="8322" y="678"/>
                    <a:pt x="11494" y="10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0759450" y="2701163"/>
              <a:ext cx="46564" cy="174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0" h="21325" fill="norm" stroke="1" extrusionOk="0">
                  <a:moveTo>
                    <a:pt x="8543" y="9329"/>
                  </a:moveTo>
                  <a:cubicBezTo>
                    <a:pt x="8543" y="12562"/>
                    <a:pt x="8543" y="15796"/>
                    <a:pt x="8543" y="17930"/>
                  </a:cubicBezTo>
                  <a:cubicBezTo>
                    <a:pt x="8543" y="20064"/>
                    <a:pt x="8543" y="21099"/>
                    <a:pt x="8543" y="21293"/>
                  </a:cubicBezTo>
                  <a:cubicBezTo>
                    <a:pt x="8543" y="21487"/>
                    <a:pt x="8543" y="20840"/>
                    <a:pt x="7165" y="18512"/>
                  </a:cubicBezTo>
                  <a:cubicBezTo>
                    <a:pt x="5786" y="16184"/>
                    <a:pt x="3029" y="12174"/>
                    <a:pt x="1420" y="9006"/>
                  </a:cubicBezTo>
                  <a:cubicBezTo>
                    <a:pt x="-188" y="5837"/>
                    <a:pt x="-648" y="3509"/>
                    <a:pt x="1190" y="2021"/>
                  </a:cubicBezTo>
                  <a:cubicBezTo>
                    <a:pt x="3029" y="534"/>
                    <a:pt x="7165" y="-113"/>
                    <a:pt x="11071" y="16"/>
                  </a:cubicBezTo>
                  <a:cubicBezTo>
                    <a:pt x="14978" y="146"/>
                    <a:pt x="18654" y="1051"/>
                    <a:pt x="19803" y="2344"/>
                  </a:cubicBezTo>
                  <a:cubicBezTo>
                    <a:pt x="20952" y="3638"/>
                    <a:pt x="19573" y="5319"/>
                    <a:pt x="17505" y="6419"/>
                  </a:cubicBezTo>
                  <a:cubicBezTo>
                    <a:pt x="15437" y="7518"/>
                    <a:pt x="12680" y="8036"/>
                    <a:pt x="10152" y="8359"/>
                  </a:cubicBezTo>
                  <a:cubicBezTo>
                    <a:pt x="7624" y="8682"/>
                    <a:pt x="5326" y="8812"/>
                    <a:pt x="4637" y="8553"/>
                  </a:cubicBezTo>
                  <a:cubicBezTo>
                    <a:pt x="3948" y="8294"/>
                    <a:pt x="4867" y="7647"/>
                    <a:pt x="5786" y="700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0840244" y="2704470"/>
              <a:ext cx="41740" cy="5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7" h="21411" fill="norm" stroke="1" extrusionOk="0">
                  <a:moveTo>
                    <a:pt x="13829" y="3812"/>
                  </a:moveTo>
                  <a:cubicBezTo>
                    <a:pt x="11195" y="3388"/>
                    <a:pt x="8561" y="2965"/>
                    <a:pt x="6190" y="3812"/>
                  </a:cubicBezTo>
                  <a:cubicBezTo>
                    <a:pt x="3820" y="4659"/>
                    <a:pt x="1712" y="6776"/>
                    <a:pt x="659" y="9318"/>
                  </a:cubicBezTo>
                  <a:cubicBezTo>
                    <a:pt x="-395" y="11859"/>
                    <a:pt x="-395" y="14824"/>
                    <a:pt x="2239" y="17153"/>
                  </a:cubicBezTo>
                  <a:cubicBezTo>
                    <a:pt x="4873" y="19482"/>
                    <a:pt x="10142" y="21176"/>
                    <a:pt x="13829" y="21388"/>
                  </a:cubicBezTo>
                  <a:cubicBezTo>
                    <a:pt x="17517" y="21600"/>
                    <a:pt x="19625" y="20329"/>
                    <a:pt x="20415" y="16941"/>
                  </a:cubicBezTo>
                  <a:cubicBezTo>
                    <a:pt x="21205" y="13553"/>
                    <a:pt x="20678" y="8047"/>
                    <a:pt x="19098" y="4871"/>
                  </a:cubicBezTo>
                  <a:cubicBezTo>
                    <a:pt x="17517" y="1694"/>
                    <a:pt x="14883" y="847"/>
                    <a:pt x="12249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0899508" y="2672710"/>
              <a:ext cx="55473" cy="73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0526" fill="norm" stroke="1" extrusionOk="0">
                  <a:moveTo>
                    <a:pt x="13301" y="4441"/>
                  </a:moveTo>
                  <a:cubicBezTo>
                    <a:pt x="12101" y="3258"/>
                    <a:pt x="10901" y="2074"/>
                    <a:pt x="8901" y="1186"/>
                  </a:cubicBezTo>
                  <a:cubicBezTo>
                    <a:pt x="6901" y="299"/>
                    <a:pt x="4101" y="-293"/>
                    <a:pt x="2301" y="151"/>
                  </a:cubicBezTo>
                  <a:cubicBezTo>
                    <a:pt x="501" y="595"/>
                    <a:pt x="-299" y="2074"/>
                    <a:pt x="101" y="3258"/>
                  </a:cubicBezTo>
                  <a:cubicBezTo>
                    <a:pt x="501" y="4441"/>
                    <a:pt x="2101" y="5329"/>
                    <a:pt x="5101" y="6365"/>
                  </a:cubicBezTo>
                  <a:cubicBezTo>
                    <a:pt x="8101" y="7400"/>
                    <a:pt x="12501" y="8584"/>
                    <a:pt x="15501" y="9915"/>
                  </a:cubicBezTo>
                  <a:cubicBezTo>
                    <a:pt x="18501" y="11247"/>
                    <a:pt x="20101" y="12726"/>
                    <a:pt x="20701" y="14354"/>
                  </a:cubicBezTo>
                  <a:cubicBezTo>
                    <a:pt x="21301" y="15981"/>
                    <a:pt x="20901" y="17756"/>
                    <a:pt x="19301" y="19088"/>
                  </a:cubicBezTo>
                  <a:cubicBezTo>
                    <a:pt x="17701" y="20419"/>
                    <a:pt x="14901" y="21307"/>
                    <a:pt x="13101" y="19532"/>
                  </a:cubicBezTo>
                  <a:cubicBezTo>
                    <a:pt x="11301" y="17756"/>
                    <a:pt x="10501" y="13318"/>
                    <a:pt x="9701" y="88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0968754" y="2574295"/>
              <a:ext cx="54846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6448" y="0"/>
                  </a:moveTo>
                  <a:cubicBezTo>
                    <a:pt x="3595" y="2931"/>
                    <a:pt x="743" y="5863"/>
                    <a:pt x="131" y="9257"/>
                  </a:cubicBezTo>
                  <a:cubicBezTo>
                    <a:pt x="-480" y="12651"/>
                    <a:pt x="1150" y="16509"/>
                    <a:pt x="2780" y="18746"/>
                  </a:cubicBezTo>
                  <a:cubicBezTo>
                    <a:pt x="4411" y="20983"/>
                    <a:pt x="6041" y="21600"/>
                    <a:pt x="9097" y="21600"/>
                  </a:cubicBezTo>
                  <a:cubicBezTo>
                    <a:pt x="12154" y="21600"/>
                    <a:pt x="16637" y="20983"/>
                    <a:pt x="21120" y="203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0975974" y="2634620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11058524" y="2650966"/>
              <a:ext cx="49881" cy="9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489" fill="norm" stroke="1" extrusionOk="0">
                  <a:moveTo>
                    <a:pt x="0" y="1379"/>
                  </a:moveTo>
                  <a:cubicBezTo>
                    <a:pt x="1800" y="634"/>
                    <a:pt x="3600" y="-111"/>
                    <a:pt x="5400" y="13"/>
                  </a:cubicBezTo>
                  <a:cubicBezTo>
                    <a:pt x="7200" y="137"/>
                    <a:pt x="9000" y="1130"/>
                    <a:pt x="9900" y="2372"/>
                  </a:cubicBezTo>
                  <a:cubicBezTo>
                    <a:pt x="10800" y="3613"/>
                    <a:pt x="10800" y="5103"/>
                    <a:pt x="10125" y="6592"/>
                  </a:cubicBezTo>
                  <a:cubicBezTo>
                    <a:pt x="9450" y="8082"/>
                    <a:pt x="8100" y="9572"/>
                    <a:pt x="9000" y="10317"/>
                  </a:cubicBezTo>
                  <a:cubicBezTo>
                    <a:pt x="9900" y="11061"/>
                    <a:pt x="13050" y="11061"/>
                    <a:pt x="15525" y="11434"/>
                  </a:cubicBezTo>
                  <a:cubicBezTo>
                    <a:pt x="18000" y="11806"/>
                    <a:pt x="19800" y="12551"/>
                    <a:pt x="20700" y="13544"/>
                  </a:cubicBezTo>
                  <a:cubicBezTo>
                    <a:pt x="21600" y="14537"/>
                    <a:pt x="21600" y="15779"/>
                    <a:pt x="18225" y="17144"/>
                  </a:cubicBezTo>
                  <a:cubicBezTo>
                    <a:pt x="14850" y="18510"/>
                    <a:pt x="8100" y="19999"/>
                    <a:pt x="1350" y="214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8" name="Drawing"/>
          <p:cNvGrpSpPr/>
          <p:nvPr/>
        </p:nvGrpSpPr>
        <p:grpSpPr>
          <a:xfrm>
            <a:off x="2366773" y="1574275"/>
            <a:ext cx="2904859" cy="565676"/>
            <a:chOff x="0" y="0"/>
            <a:chExt cx="2904857" cy="565674"/>
          </a:xfrm>
        </p:grpSpPr>
        <p:sp>
          <p:nvSpPr>
            <p:cNvPr id="2534" name="Line"/>
            <p:cNvSpPr/>
            <p:nvPr/>
          </p:nvSpPr>
          <p:spPr>
            <a:xfrm>
              <a:off x="-1" y="8009"/>
              <a:ext cx="261098" cy="46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61" fill="norm" stroke="1" extrusionOk="0">
                  <a:moveTo>
                    <a:pt x="653" y="5544"/>
                  </a:moveTo>
                  <a:cubicBezTo>
                    <a:pt x="994" y="4758"/>
                    <a:pt x="1334" y="3973"/>
                    <a:pt x="1759" y="3825"/>
                  </a:cubicBezTo>
                  <a:cubicBezTo>
                    <a:pt x="2184" y="3678"/>
                    <a:pt x="2694" y="4169"/>
                    <a:pt x="3375" y="5838"/>
                  </a:cubicBezTo>
                  <a:cubicBezTo>
                    <a:pt x="4055" y="7507"/>
                    <a:pt x="4905" y="10354"/>
                    <a:pt x="5416" y="12858"/>
                  </a:cubicBezTo>
                  <a:cubicBezTo>
                    <a:pt x="5926" y="15362"/>
                    <a:pt x="6096" y="17522"/>
                    <a:pt x="6351" y="18994"/>
                  </a:cubicBezTo>
                  <a:cubicBezTo>
                    <a:pt x="6606" y="20467"/>
                    <a:pt x="6946" y="21253"/>
                    <a:pt x="7201" y="21351"/>
                  </a:cubicBezTo>
                  <a:cubicBezTo>
                    <a:pt x="7457" y="21449"/>
                    <a:pt x="7627" y="20860"/>
                    <a:pt x="7116" y="18651"/>
                  </a:cubicBezTo>
                  <a:cubicBezTo>
                    <a:pt x="6606" y="16442"/>
                    <a:pt x="5416" y="12613"/>
                    <a:pt x="4140" y="9520"/>
                  </a:cubicBezTo>
                  <a:cubicBezTo>
                    <a:pt x="2864" y="6427"/>
                    <a:pt x="1504" y="4071"/>
                    <a:pt x="738" y="2647"/>
                  </a:cubicBezTo>
                  <a:cubicBezTo>
                    <a:pt x="-27" y="1224"/>
                    <a:pt x="-197" y="733"/>
                    <a:pt x="228" y="389"/>
                  </a:cubicBezTo>
                  <a:cubicBezTo>
                    <a:pt x="653" y="45"/>
                    <a:pt x="1674" y="-151"/>
                    <a:pt x="4055" y="144"/>
                  </a:cubicBezTo>
                  <a:cubicBezTo>
                    <a:pt x="6436" y="438"/>
                    <a:pt x="10178" y="1224"/>
                    <a:pt x="13324" y="2549"/>
                  </a:cubicBezTo>
                  <a:cubicBezTo>
                    <a:pt x="16471" y="3874"/>
                    <a:pt x="19022" y="5740"/>
                    <a:pt x="20212" y="7949"/>
                  </a:cubicBezTo>
                  <a:cubicBezTo>
                    <a:pt x="21403" y="10158"/>
                    <a:pt x="21233" y="12711"/>
                    <a:pt x="19532" y="14822"/>
                  </a:cubicBezTo>
                  <a:cubicBezTo>
                    <a:pt x="17831" y="16933"/>
                    <a:pt x="14600" y="18602"/>
                    <a:pt x="12304" y="19485"/>
                  </a:cubicBezTo>
                  <a:cubicBezTo>
                    <a:pt x="10008" y="20369"/>
                    <a:pt x="8647" y="20467"/>
                    <a:pt x="7542" y="20418"/>
                  </a:cubicBezTo>
                  <a:cubicBezTo>
                    <a:pt x="6436" y="20369"/>
                    <a:pt x="5586" y="20173"/>
                    <a:pt x="5331" y="19829"/>
                  </a:cubicBezTo>
                  <a:cubicBezTo>
                    <a:pt x="5075" y="19485"/>
                    <a:pt x="5416" y="18994"/>
                    <a:pt x="5756" y="18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370076" y="406924"/>
              <a:ext cx="381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776476" y="146574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763776" y="286274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055337" y="-1"/>
              <a:ext cx="133890" cy="464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26" fill="norm" stroke="1" extrusionOk="0">
                  <a:moveTo>
                    <a:pt x="21349" y="2970"/>
                  </a:moveTo>
                  <a:cubicBezTo>
                    <a:pt x="19324" y="2086"/>
                    <a:pt x="17299" y="1202"/>
                    <a:pt x="14262" y="662"/>
                  </a:cubicBezTo>
                  <a:cubicBezTo>
                    <a:pt x="11224" y="122"/>
                    <a:pt x="7174" y="-74"/>
                    <a:pt x="4643" y="24"/>
                  </a:cubicBezTo>
                  <a:cubicBezTo>
                    <a:pt x="2112" y="122"/>
                    <a:pt x="1099" y="515"/>
                    <a:pt x="761" y="1251"/>
                  </a:cubicBezTo>
                  <a:cubicBezTo>
                    <a:pt x="424" y="1988"/>
                    <a:pt x="761" y="3068"/>
                    <a:pt x="2955" y="3902"/>
                  </a:cubicBezTo>
                  <a:cubicBezTo>
                    <a:pt x="5149" y="4737"/>
                    <a:pt x="9199" y="5326"/>
                    <a:pt x="12068" y="5964"/>
                  </a:cubicBezTo>
                  <a:cubicBezTo>
                    <a:pt x="14937" y="6602"/>
                    <a:pt x="16624" y="7290"/>
                    <a:pt x="17299" y="8026"/>
                  </a:cubicBezTo>
                  <a:cubicBezTo>
                    <a:pt x="17974" y="8762"/>
                    <a:pt x="17637" y="9548"/>
                    <a:pt x="15949" y="10284"/>
                  </a:cubicBezTo>
                  <a:cubicBezTo>
                    <a:pt x="14262" y="11021"/>
                    <a:pt x="11224" y="11708"/>
                    <a:pt x="8862" y="12199"/>
                  </a:cubicBezTo>
                  <a:cubicBezTo>
                    <a:pt x="6499" y="12690"/>
                    <a:pt x="4812" y="12984"/>
                    <a:pt x="3293" y="13279"/>
                  </a:cubicBezTo>
                  <a:cubicBezTo>
                    <a:pt x="1774" y="13573"/>
                    <a:pt x="424" y="13868"/>
                    <a:pt x="86" y="14261"/>
                  </a:cubicBezTo>
                  <a:cubicBezTo>
                    <a:pt x="-251" y="14653"/>
                    <a:pt x="424" y="15144"/>
                    <a:pt x="1774" y="15782"/>
                  </a:cubicBezTo>
                  <a:cubicBezTo>
                    <a:pt x="3124" y="16421"/>
                    <a:pt x="5149" y="17206"/>
                    <a:pt x="6499" y="17942"/>
                  </a:cubicBezTo>
                  <a:cubicBezTo>
                    <a:pt x="7849" y="18679"/>
                    <a:pt x="8524" y="19366"/>
                    <a:pt x="10549" y="19955"/>
                  </a:cubicBezTo>
                  <a:cubicBezTo>
                    <a:pt x="12574" y="20544"/>
                    <a:pt x="15949" y="21035"/>
                    <a:pt x="19324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273893" y="95774"/>
              <a:ext cx="207434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3" y="0"/>
                  </a:moveTo>
                  <a:cubicBezTo>
                    <a:pt x="882" y="514"/>
                    <a:pt x="0" y="1029"/>
                    <a:pt x="0" y="1886"/>
                  </a:cubicBezTo>
                  <a:cubicBezTo>
                    <a:pt x="0" y="2743"/>
                    <a:pt x="882" y="3943"/>
                    <a:pt x="3857" y="6857"/>
                  </a:cubicBezTo>
                  <a:cubicBezTo>
                    <a:pt x="6833" y="9771"/>
                    <a:pt x="11902" y="14400"/>
                    <a:pt x="15208" y="17143"/>
                  </a:cubicBezTo>
                  <a:cubicBezTo>
                    <a:pt x="18514" y="19886"/>
                    <a:pt x="20057" y="20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1336221" y="67930"/>
              <a:ext cx="145106" cy="3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96" fill="norm" stroke="1" extrusionOk="0">
                  <a:moveTo>
                    <a:pt x="21460" y="141"/>
                  </a:moveTo>
                  <a:cubicBezTo>
                    <a:pt x="19582" y="19"/>
                    <a:pt x="17703" y="-104"/>
                    <a:pt x="16138" y="141"/>
                  </a:cubicBezTo>
                  <a:cubicBezTo>
                    <a:pt x="14573" y="387"/>
                    <a:pt x="13321" y="1001"/>
                    <a:pt x="10973" y="2841"/>
                  </a:cubicBezTo>
                  <a:cubicBezTo>
                    <a:pt x="8625" y="4682"/>
                    <a:pt x="5182" y="7751"/>
                    <a:pt x="2990" y="10819"/>
                  </a:cubicBezTo>
                  <a:cubicBezTo>
                    <a:pt x="799" y="13887"/>
                    <a:pt x="-140" y="16955"/>
                    <a:pt x="17" y="18735"/>
                  </a:cubicBezTo>
                  <a:cubicBezTo>
                    <a:pt x="173" y="20514"/>
                    <a:pt x="1425" y="21005"/>
                    <a:pt x="2677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1544826" y="343424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1786126" y="349774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2059176" y="34342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2351276" y="57674"/>
              <a:ext cx="1587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3086"/>
                    <a:pt x="5184" y="6171"/>
                    <a:pt x="8784" y="9771"/>
                  </a:cubicBezTo>
                  <a:cubicBezTo>
                    <a:pt x="12384" y="13371"/>
                    <a:pt x="16992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2370326" y="68569"/>
              <a:ext cx="203201" cy="427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91"/>
                  </a:moveTo>
                  <a:cubicBezTo>
                    <a:pt x="20475" y="-16"/>
                    <a:pt x="19350" y="-122"/>
                    <a:pt x="18000" y="357"/>
                  </a:cubicBezTo>
                  <a:cubicBezTo>
                    <a:pt x="16650" y="836"/>
                    <a:pt x="15075" y="1900"/>
                    <a:pt x="12600" y="4028"/>
                  </a:cubicBezTo>
                  <a:cubicBezTo>
                    <a:pt x="10125" y="6156"/>
                    <a:pt x="6750" y="9348"/>
                    <a:pt x="4500" y="12434"/>
                  </a:cubicBezTo>
                  <a:cubicBezTo>
                    <a:pt x="2250" y="15519"/>
                    <a:pt x="1125" y="18499"/>
                    <a:pt x="0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2581993" y="330724"/>
              <a:ext cx="11853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243" y="8100"/>
                  </a:moveTo>
                  <a:cubicBezTo>
                    <a:pt x="3086" y="11100"/>
                    <a:pt x="1929" y="14100"/>
                    <a:pt x="1157" y="16350"/>
                  </a:cubicBezTo>
                  <a:cubicBezTo>
                    <a:pt x="386" y="18600"/>
                    <a:pt x="0" y="20100"/>
                    <a:pt x="0" y="19800"/>
                  </a:cubicBezTo>
                  <a:cubicBezTo>
                    <a:pt x="0" y="19500"/>
                    <a:pt x="386" y="17400"/>
                    <a:pt x="2121" y="14100"/>
                  </a:cubicBezTo>
                  <a:cubicBezTo>
                    <a:pt x="3857" y="10800"/>
                    <a:pt x="6943" y="6300"/>
                    <a:pt x="9257" y="3600"/>
                  </a:cubicBezTo>
                  <a:cubicBezTo>
                    <a:pt x="11571" y="900"/>
                    <a:pt x="13114" y="0"/>
                    <a:pt x="14657" y="0"/>
                  </a:cubicBezTo>
                  <a:cubicBezTo>
                    <a:pt x="16200" y="0"/>
                    <a:pt x="17743" y="900"/>
                    <a:pt x="18707" y="3900"/>
                  </a:cubicBezTo>
                  <a:cubicBezTo>
                    <a:pt x="19671" y="6900"/>
                    <a:pt x="20057" y="12000"/>
                    <a:pt x="20443" y="15300"/>
                  </a:cubicBezTo>
                  <a:cubicBezTo>
                    <a:pt x="20829" y="18600"/>
                    <a:pt x="21214" y="20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2783076" y="524"/>
              <a:ext cx="121782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0" y="0"/>
                  </a:moveTo>
                  <a:cubicBezTo>
                    <a:pt x="3352" y="1100"/>
                    <a:pt x="6703" y="2200"/>
                    <a:pt x="8193" y="3650"/>
                  </a:cubicBezTo>
                  <a:cubicBezTo>
                    <a:pt x="9683" y="5100"/>
                    <a:pt x="9310" y="6900"/>
                    <a:pt x="9124" y="8050"/>
                  </a:cubicBezTo>
                  <a:cubicBezTo>
                    <a:pt x="8938" y="9200"/>
                    <a:pt x="8938" y="9700"/>
                    <a:pt x="10241" y="10350"/>
                  </a:cubicBezTo>
                  <a:cubicBezTo>
                    <a:pt x="11545" y="11000"/>
                    <a:pt x="14152" y="11800"/>
                    <a:pt x="16572" y="12900"/>
                  </a:cubicBezTo>
                  <a:cubicBezTo>
                    <a:pt x="18993" y="14000"/>
                    <a:pt x="21228" y="15400"/>
                    <a:pt x="21414" y="16700"/>
                  </a:cubicBezTo>
                  <a:cubicBezTo>
                    <a:pt x="21600" y="18000"/>
                    <a:pt x="19738" y="19200"/>
                    <a:pt x="17317" y="20000"/>
                  </a:cubicBezTo>
                  <a:cubicBezTo>
                    <a:pt x="14897" y="20800"/>
                    <a:pt x="11917" y="21200"/>
                    <a:pt x="8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882" name="Drawing"/>
          <p:cNvGrpSpPr/>
          <p:nvPr/>
        </p:nvGrpSpPr>
        <p:grpSpPr>
          <a:xfrm>
            <a:off x="190500" y="1543050"/>
            <a:ext cx="12788900" cy="8112377"/>
            <a:chOff x="0" y="0"/>
            <a:chExt cx="12788900" cy="8112376"/>
          </a:xfrm>
        </p:grpSpPr>
        <p:sp>
          <p:nvSpPr>
            <p:cNvPr id="2549" name="Line"/>
            <p:cNvSpPr/>
            <p:nvPr/>
          </p:nvSpPr>
          <p:spPr>
            <a:xfrm>
              <a:off x="7222855" y="46201"/>
              <a:ext cx="175074" cy="502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37" fill="norm" stroke="1" extrusionOk="0">
                  <a:moveTo>
                    <a:pt x="3504" y="3179"/>
                  </a:moveTo>
                  <a:cubicBezTo>
                    <a:pt x="2733" y="4805"/>
                    <a:pt x="1961" y="6432"/>
                    <a:pt x="1961" y="8737"/>
                  </a:cubicBezTo>
                  <a:cubicBezTo>
                    <a:pt x="1961" y="11041"/>
                    <a:pt x="2733" y="14024"/>
                    <a:pt x="3118" y="15831"/>
                  </a:cubicBezTo>
                  <a:cubicBezTo>
                    <a:pt x="3504" y="17639"/>
                    <a:pt x="3504" y="18271"/>
                    <a:pt x="3633" y="18814"/>
                  </a:cubicBezTo>
                  <a:cubicBezTo>
                    <a:pt x="3761" y="19356"/>
                    <a:pt x="4018" y="19808"/>
                    <a:pt x="4147" y="19627"/>
                  </a:cubicBezTo>
                  <a:cubicBezTo>
                    <a:pt x="4275" y="19446"/>
                    <a:pt x="4275" y="18633"/>
                    <a:pt x="3761" y="16780"/>
                  </a:cubicBezTo>
                  <a:cubicBezTo>
                    <a:pt x="3247" y="14928"/>
                    <a:pt x="2218" y="12035"/>
                    <a:pt x="1447" y="9505"/>
                  </a:cubicBezTo>
                  <a:cubicBezTo>
                    <a:pt x="675" y="6974"/>
                    <a:pt x="161" y="4805"/>
                    <a:pt x="33" y="3450"/>
                  </a:cubicBezTo>
                  <a:cubicBezTo>
                    <a:pt x="-96" y="2094"/>
                    <a:pt x="161" y="1552"/>
                    <a:pt x="675" y="1100"/>
                  </a:cubicBezTo>
                  <a:cubicBezTo>
                    <a:pt x="1190" y="648"/>
                    <a:pt x="1961" y="287"/>
                    <a:pt x="3118" y="106"/>
                  </a:cubicBezTo>
                  <a:cubicBezTo>
                    <a:pt x="4275" y="-75"/>
                    <a:pt x="5818" y="-75"/>
                    <a:pt x="8261" y="512"/>
                  </a:cubicBezTo>
                  <a:cubicBezTo>
                    <a:pt x="10704" y="1100"/>
                    <a:pt x="14047" y="2275"/>
                    <a:pt x="16747" y="4218"/>
                  </a:cubicBezTo>
                  <a:cubicBezTo>
                    <a:pt x="19447" y="6161"/>
                    <a:pt x="21504" y="8872"/>
                    <a:pt x="21247" y="11584"/>
                  </a:cubicBezTo>
                  <a:cubicBezTo>
                    <a:pt x="20990" y="14295"/>
                    <a:pt x="18418" y="17006"/>
                    <a:pt x="15975" y="18633"/>
                  </a:cubicBezTo>
                  <a:cubicBezTo>
                    <a:pt x="13533" y="20260"/>
                    <a:pt x="11218" y="20802"/>
                    <a:pt x="9290" y="21118"/>
                  </a:cubicBezTo>
                  <a:cubicBezTo>
                    <a:pt x="7361" y="21435"/>
                    <a:pt x="5818" y="21525"/>
                    <a:pt x="4918" y="21344"/>
                  </a:cubicBezTo>
                  <a:cubicBezTo>
                    <a:pt x="4018" y="21163"/>
                    <a:pt x="3761" y="20712"/>
                    <a:pt x="4018" y="20124"/>
                  </a:cubicBezTo>
                  <a:cubicBezTo>
                    <a:pt x="4275" y="19537"/>
                    <a:pt x="5047" y="18814"/>
                    <a:pt x="5818" y="18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7446104" y="425399"/>
              <a:ext cx="104047" cy="15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950" fill="norm" stroke="1" extrusionOk="0">
                  <a:moveTo>
                    <a:pt x="499" y="871"/>
                  </a:moveTo>
                  <a:cubicBezTo>
                    <a:pt x="3523" y="295"/>
                    <a:pt x="6547" y="-281"/>
                    <a:pt x="8707" y="151"/>
                  </a:cubicBezTo>
                  <a:cubicBezTo>
                    <a:pt x="10867" y="583"/>
                    <a:pt x="12163" y="2023"/>
                    <a:pt x="11947" y="4327"/>
                  </a:cubicBezTo>
                  <a:cubicBezTo>
                    <a:pt x="11731" y="6631"/>
                    <a:pt x="10003" y="9799"/>
                    <a:pt x="8275" y="11959"/>
                  </a:cubicBezTo>
                  <a:cubicBezTo>
                    <a:pt x="6547" y="14119"/>
                    <a:pt x="4819" y="15271"/>
                    <a:pt x="3091" y="16567"/>
                  </a:cubicBezTo>
                  <a:cubicBezTo>
                    <a:pt x="1363" y="17863"/>
                    <a:pt x="-365" y="19303"/>
                    <a:pt x="67" y="20167"/>
                  </a:cubicBezTo>
                  <a:cubicBezTo>
                    <a:pt x="499" y="21031"/>
                    <a:pt x="3091" y="21319"/>
                    <a:pt x="6979" y="20311"/>
                  </a:cubicBezTo>
                  <a:cubicBezTo>
                    <a:pt x="10867" y="19303"/>
                    <a:pt x="16051" y="16999"/>
                    <a:pt x="21235" y="14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7721600" y="27305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7727366" y="381000"/>
              <a:ext cx="108535" cy="28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7" h="20648" fill="norm" stroke="1" extrusionOk="0">
                  <a:moveTo>
                    <a:pt x="2557" y="9257"/>
                  </a:moveTo>
                  <a:cubicBezTo>
                    <a:pt x="927" y="13886"/>
                    <a:pt x="-703" y="18514"/>
                    <a:pt x="316" y="20057"/>
                  </a:cubicBezTo>
                  <a:cubicBezTo>
                    <a:pt x="1335" y="21600"/>
                    <a:pt x="5003" y="20057"/>
                    <a:pt x="8874" y="16200"/>
                  </a:cubicBezTo>
                  <a:cubicBezTo>
                    <a:pt x="12746" y="12343"/>
                    <a:pt x="16822" y="6171"/>
                    <a:pt x="208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8027344" y="23678"/>
              <a:ext cx="138757" cy="535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99" fill="norm" stroke="1" extrusionOk="0">
                  <a:moveTo>
                    <a:pt x="21454" y="1345"/>
                  </a:moveTo>
                  <a:cubicBezTo>
                    <a:pt x="18836" y="749"/>
                    <a:pt x="16218" y="154"/>
                    <a:pt x="12945" y="27"/>
                  </a:cubicBezTo>
                  <a:cubicBezTo>
                    <a:pt x="9672" y="-101"/>
                    <a:pt x="5745" y="239"/>
                    <a:pt x="3454" y="834"/>
                  </a:cubicBezTo>
                  <a:cubicBezTo>
                    <a:pt x="1163" y="1430"/>
                    <a:pt x="509" y="2280"/>
                    <a:pt x="1981" y="3428"/>
                  </a:cubicBezTo>
                  <a:cubicBezTo>
                    <a:pt x="3454" y="4576"/>
                    <a:pt x="7054" y="6022"/>
                    <a:pt x="9672" y="7170"/>
                  </a:cubicBezTo>
                  <a:cubicBezTo>
                    <a:pt x="12290" y="8318"/>
                    <a:pt x="13927" y="9168"/>
                    <a:pt x="13763" y="10019"/>
                  </a:cubicBezTo>
                  <a:cubicBezTo>
                    <a:pt x="13599" y="10869"/>
                    <a:pt x="11636" y="11719"/>
                    <a:pt x="9345" y="12442"/>
                  </a:cubicBezTo>
                  <a:cubicBezTo>
                    <a:pt x="7054" y="13165"/>
                    <a:pt x="4436" y="13760"/>
                    <a:pt x="2636" y="14228"/>
                  </a:cubicBezTo>
                  <a:cubicBezTo>
                    <a:pt x="836" y="14696"/>
                    <a:pt x="-146" y="15036"/>
                    <a:pt x="18" y="15334"/>
                  </a:cubicBezTo>
                  <a:cubicBezTo>
                    <a:pt x="181" y="15631"/>
                    <a:pt x="1490" y="15886"/>
                    <a:pt x="2799" y="16397"/>
                  </a:cubicBezTo>
                  <a:cubicBezTo>
                    <a:pt x="4109" y="16907"/>
                    <a:pt x="5418" y="17672"/>
                    <a:pt x="6563" y="18565"/>
                  </a:cubicBezTo>
                  <a:cubicBezTo>
                    <a:pt x="7709" y="19458"/>
                    <a:pt x="8690" y="20479"/>
                    <a:pt x="9672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8242300" y="127000"/>
              <a:ext cx="2286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858"/>
                    <a:pt x="4800" y="3716"/>
                    <a:pt x="7800" y="6735"/>
                  </a:cubicBezTo>
                  <a:cubicBezTo>
                    <a:pt x="10800" y="9755"/>
                    <a:pt x="14400" y="13935"/>
                    <a:pt x="16800" y="16606"/>
                  </a:cubicBezTo>
                  <a:cubicBezTo>
                    <a:pt x="19200" y="19277"/>
                    <a:pt x="204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8318500" y="101549"/>
              <a:ext cx="196851" cy="4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305"/>
                  </a:moveTo>
                  <a:cubicBezTo>
                    <a:pt x="20439" y="103"/>
                    <a:pt x="19277" y="-99"/>
                    <a:pt x="18465" y="52"/>
                  </a:cubicBezTo>
                  <a:cubicBezTo>
                    <a:pt x="17652" y="204"/>
                    <a:pt x="17187" y="708"/>
                    <a:pt x="15561" y="2727"/>
                  </a:cubicBezTo>
                  <a:cubicBezTo>
                    <a:pt x="13935" y="4746"/>
                    <a:pt x="11148" y="8279"/>
                    <a:pt x="8361" y="11660"/>
                  </a:cubicBezTo>
                  <a:cubicBezTo>
                    <a:pt x="5574" y="15041"/>
                    <a:pt x="2787" y="18271"/>
                    <a:pt x="0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8568266" y="389770"/>
              <a:ext cx="86785" cy="143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4215" y="5277"/>
                  </a:moveTo>
                  <a:cubicBezTo>
                    <a:pt x="3161" y="8407"/>
                    <a:pt x="2107" y="11538"/>
                    <a:pt x="1580" y="14042"/>
                  </a:cubicBezTo>
                  <a:cubicBezTo>
                    <a:pt x="1054" y="16546"/>
                    <a:pt x="1054" y="18425"/>
                    <a:pt x="790" y="18581"/>
                  </a:cubicBezTo>
                  <a:cubicBezTo>
                    <a:pt x="527" y="18738"/>
                    <a:pt x="0" y="17172"/>
                    <a:pt x="0" y="14512"/>
                  </a:cubicBezTo>
                  <a:cubicBezTo>
                    <a:pt x="0" y="11851"/>
                    <a:pt x="527" y="8094"/>
                    <a:pt x="2371" y="5277"/>
                  </a:cubicBezTo>
                  <a:cubicBezTo>
                    <a:pt x="4215" y="2459"/>
                    <a:pt x="7376" y="581"/>
                    <a:pt x="10010" y="112"/>
                  </a:cubicBezTo>
                  <a:cubicBezTo>
                    <a:pt x="12644" y="-358"/>
                    <a:pt x="14751" y="581"/>
                    <a:pt x="16595" y="4338"/>
                  </a:cubicBezTo>
                  <a:cubicBezTo>
                    <a:pt x="18439" y="8094"/>
                    <a:pt x="20020" y="14668"/>
                    <a:pt x="21600" y="212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8699500" y="40005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8775700" y="349250"/>
              <a:ext cx="63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8877300" y="40005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9112250" y="508000"/>
              <a:ext cx="889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9544050" y="51435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10096500" y="95250"/>
              <a:ext cx="1841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72" y="3396"/>
                    <a:pt x="7945" y="6792"/>
                    <a:pt x="11172" y="10121"/>
                  </a:cubicBezTo>
                  <a:cubicBezTo>
                    <a:pt x="14400" y="13449"/>
                    <a:pt x="16883" y="16709"/>
                    <a:pt x="18497" y="18611"/>
                  </a:cubicBezTo>
                  <a:cubicBezTo>
                    <a:pt x="20110" y="20513"/>
                    <a:pt x="20855" y="210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10167292" y="50800"/>
              <a:ext cx="145109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1461" y="0"/>
                  </a:moveTo>
                  <a:cubicBezTo>
                    <a:pt x="18957" y="1504"/>
                    <a:pt x="16452" y="3009"/>
                    <a:pt x="13322" y="5481"/>
                  </a:cubicBezTo>
                  <a:cubicBezTo>
                    <a:pt x="10191" y="7952"/>
                    <a:pt x="6435" y="11391"/>
                    <a:pt x="3931" y="14024"/>
                  </a:cubicBezTo>
                  <a:cubicBezTo>
                    <a:pt x="1426" y="16657"/>
                    <a:pt x="174" y="18484"/>
                    <a:pt x="18" y="19612"/>
                  </a:cubicBezTo>
                  <a:cubicBezTo>
                    <a:pt x="-139" y="20740"/>
                    <a:pt x="800" y="21170"/>
                    <a:pt x="17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10364111" y="303156"/>
              <a:ext cx="81640" cy="14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28" fill="norm" stroke="1" extrusionOk="0">
                  <a:moveTo>
                    <a:pt x="11392" y="12101"/>
                  </a:moveTo>
                  <a:cubicBezTo>
                    <a:pt x="9176" y="13318"/>
                    <a:pt x="6961" y="14535"/>
                    <a:pt x="5023" y="16360"/>
                  </a:cubicBezTo>
                  <a:cubicBezTo>
                    <a:pt x="3084" y="18186"/>
                    <a:pt x="1423" y="20620"/>
                    <a:pt x="592" y="20620"/>
                  </a:cubicBezTo>
                  <a:cubicBezTo>
                    <a:pt x="-239" y="20620"/>
                    <a:pt x="-239" y="18186"/>
                    <a:pt x="869" y="15296"/>
                  </a:cubicBezTo>
                  <a:cubicBezTo>
                    <a:pt x="1976" y="12405"/>
                    <a:pt x="4192" y="9059"/>
                    <a:pt x="6130" y="6473"/>
                  </a:cubicBezTo>
                  <a:cubicBezTo>
                    <a:pt x="8069" y="3887"/>
                    <a:pt x="9730" y="2062"/>
                    <a:pt x="11946" y="997"/>
                  </a:cubicBezTo>
                  <a:cubicBezTo>
                    <a:pt x="14161" y="-68"/>
                    <a:pt x="16930" y="-372"/>
                    <a:pt x="18592" y="541"/>
                  </a:cubicBezTo>
                  <a:cubicBezTo>
                    <a:pt x="20253" y="1453"/>
                    <a:pt x="20807" y="3583"/>
                    <a:pt x="21084" y="7234"/>
                  </a:cubicBezTo>
                  <a:cubicBezTo>
                    <a:pt x="21361" y="10884"/>
                    <a:pt x="21361" y="16056"/>
                    <a:pt x="21361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0515600" y="368300"/>
              <a:ext cx="952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10557056" y="323850"/>
              <a:ext cx="15695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629"/>
                    <a:pt x="3818" y="9257"/>
                    <a:pt x="1118" y="12857"/>
                  </a:cubicBezTo>
                  <a:cubicBezTo>
                    <a:pt x="-1582" y="16457"/>
                    <a:pt x="1118" y="19029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10678583" y="300173"/>
              <a:ext cx="192618" cy="118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37" y="6512"/>
                  </a:moveTo>
                  <a:cubicBezTo>
                    <a:pt x="475" y="8407"/>
                    <a:pt x="712" y="10302"/>
                    <a:pt x="593" y="13144"/>
                  </a:cubicBezTo>
                  <a:cubicBezTo>
                    <a:pt x="475" y="15986"/>
                    <a:pt x="0" y="19775"/>
                    <a:pt x="0" y="20533"/>
                  </a:cubicBezTo>
                  <a:cubicBezTo>
                    <a:pt x="0" y="21291"/>
                    <a:pt x="475" y="19017"/>
                    <a:pt x="1424" y="15417"/>
                  </a:cubicBezTo>
                  <a:cubicBezTo>
                    <a:pt x="2374" y="11817"/>
                    <a:pt x="3798" y="6891"/>
                    <a:pt x="4985" y="3859"/>
                  </a:cubicBezTo>
                  <a:cubicBezTo>
                    <a:pt x="6171" y="828"/>
                    <a:pt x="7121" y="-309"/>
                    <a:pt x="7833" y="70"/>
                  </a:cubicBezTo>
                  <a:cubicBezTo>
                    <a:pt x="8545" y="449"/>
                    <a:pt x="9020" y="2344"/>
                    <a:pt x="9257" y="4238"/>
                  </a:cubicBezTo>
                  <a:cubicBezTo>
                    <a:pt x="9495" y="6133"/>
                    <a:pt x="9495" y="8028"/>
                    <a:pt x="10800" y="7270"/>
                  </a:cubicBezTo>
                  <a:cubicBezTo>
                    <a:pt x="12105" y="6512"/>
                    <a:pt x="14716" y="3102"/>
                    <a:pt x="16378" y="2154"/>
                  </a:cubicBezTo>
                  <a:cubicBezTo>
                    <a:pt x="18040" y="1207"/>
                    <a:pt x="18752" y="2723"/>
                    <a:pt x="19226" y="5375"/>
                  </a:cubicBezTo>
                  <a:cubicBezTo>
                    <a:pt x="19701" y="8028"/>
                    <a:pt x="19938" y="11817"/>
                    <a:pt x="20057" y="14659"/>
                  </a:cubicBezTo>
                  <a:cubicBezTo>
                    <a:pt x="20176" y="17502"/>
                    <a:pt x="20176" y="19396"/>
                    <a:pt x="20413" y="20344"/>
                  </a:cubicBezTo>
                  <a:cubicBezTo>
                    <a:pt x="20651" y="21291"/>
                    <a:pt x="21125" y="21291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10941050" y="0"/>
              <a:ext cx="61141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0" y="0"/>
                  </a:moveTo>
                  <a:cubicBezTo>
                    <a:pt x="3600" y="0"/>
                    <a:pt x="7200" y="0"/>
                    <a:pt x="10800" y="426"/>
                  </a:cubicBezTo>
                  <a:cubicBezTo>
                    <a:pt x="14400" y="852"/>
                    <a:pt x="18000" y="1703"/>
                    <a:pt x="19440" y="3058"/>
                  </a:cubicBezTo>
                  <a:cubicBezTo>
                    <a:pt x="20880" y="4413"/>
                    <a:pt x="20160" y="6271"/>
                    <a:pt x="17280" y="8129"/>
                  </a:cubicBezTo>
                  <a:cubicBezTo>
                    <a:pt x="14400" y="9987"/>
                    <a:pt x="9360" y="11845"/>
                    <a:pt x="9720" y="13510"/>
                  </a:cubicBezTo>
                  <a:cubicBezTo>
                    <a:pt x="10080" y="15174"/>
                    <a:pt x="15840" y="16645"/>
                    <a:pt x="18720" y="17729"/>
                  </a:cubicBezTo>
                  <a:cubicBezTo>
                    <a:pt x="21600" y="18813"/>
                    <a:pt x="21600" y="19510"/>
                    <a:pt x="18000" y="20090"/>
                  </a:cubicBezTo>
                  <a:cubicBezTo>
                    <a:pt x="14400" y="20671"/>
                    <a:pt x="7200" y="211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11574097" y="74645"/>
              <a:ext cx="224204" cy="453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28" fill="norm" stroke="1" extrusionOk="0">
                  <a:moveTo>
                    <a:pt x="12904" y="4253"/>
                  </a:moveTo>
                  <a:cubicBezTo>
                    <a:pt x="13308" y="3756"/>
                    <a:pt x="13712" y="3258"/>
                    <a:pt x="14217" y="2412"/>
                  </a:cubicBezTo>
                  <a:cubicBezTo>
                    <a:pt x="14721" y="1566"/>
                    <a:pt x="15327" y="371"/>
                    <a:pt x="15125" y="73"/>
                  </a:cubicBezTo>
                  <a:cubicBezTo>
                    <a:pt x="14923" y="-226"/>
                    <a:pt x="13914" y="371"/>
                    <a:pt x="12602" y="2213"/>
                  </a:cubicBezTo>
                  <a:cubicBezTo>
                    <a:pt x="11290" y="4054"/>
                    <a:pt x="9675" y="7140"/>
                    <a:pt x="9170" y="10375"/>
                  </a:cubicBezTo>
                  <a:cubicBezTo>
                    <a:pt x="8665" y="13610"/>
                    <a:pt x="9271" y="16994"/>
                    <a:pt x="9574" y="18935"/>
                  </a:cubicBezTo>
                  <a:cubicBezTo>
                    <a:pt x="9876" y="20876"/>
                    <a:pt x="9876" y="21374"/>
                    <a:pt x="9473" y="21324"/>
                  </a:cubicBezTo>
                  <a:cubicBezTo>
                    <a:pt x="9069" y="21274"/>
                    <a:pt x="8262" y="20677"/>
                    <a:pt x="6647" y="19582"/>
                  </a:cubicBezTo>
                  <a:cubicBezTo>
                    <a:pt x="5032" y="18487"/>
                    <a:pt x="2609" y="16895"/>
                    <a:pt x="1297" y="15850"/>
                  </a:cubicBezTo>
                  <a:cubicBezTo>
                    <a:pt x="-15" y="14804"/>
                    <a:pt x="-217" y="14307"/>
                    <a:pt x="187" y="13958"/>
                  </a:cubicBezTo>
                  <a:cubicBezTo>
                    <a:pt x="590" y="13610"/>
                    <a:pt x="1600" y="13411"/>
                    <a:pt x="5233" y="13162"/>
                  </a:cubicBezTo>
                  <a:cubicBezTo>
                    <a:pt x="8867" y="12913"/>
                    <a:pt x="15125" y="12615"/>
                    <a:pt x="21383" y="12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11778103" y="135082"/>
              <a:ext cx="118125" cy="449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3" h="21517" fill="norm" stroke="1" extrusionOk="0">
                  <a:moveTo>
                    <a:pt x="20312" y="2351"/>
                  </a:moveTo>
                  <a:cubicBezTo>
                    <a:pt x="20685" y="1844"/>
                    <a:pt x="21057" y="1337"/>
                    <a:pt x="20498" y="931"/>
                  </a:cubicBezTo>
                  <a:cubicBezTo>
                    <a:pt x="19940" y="525"/>
                    <a:pt x="18450" y="221"/>
                    <a:pt x="16774" y="69"/>
                  </a:cubicBezTo>
                  <a:cubicBezTo>
                    <a:pt x="15098" y="-83"/>
                    <a:pt x="13236" y="-83"/>
                    <a:pt x="10443" y="1134"/>
                  </a:cubicBezTo>
                  <a:cubicBezTo>
                    <a:pt x="7650" y="2351"/>
                    <a:pt x="3926" y="4785"/>
                    <a:pt x="1878" y="7624"/>
                  </a:cubicBezTo>
                  <a:cubicBezTo>
                    <a:pt x="-171" y="10463"/>
                    <a:pt x="-543" y="13709"/>
                    <a:pt x="760" y="16092"/>
                  </a:cubicBezTo>
                  <a:cubicBezTo>
                    <a:pt x="2064" y="18475"/>
                    <a:pt x="5043" y="19996"/>
                    <a:pt x="8023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1880166" y="260350"/>
              <a:ext cx="119451" cy="377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6" h="21543" fill="norm" stroke="1" extrusionOk="0">
                  <a:moveTo>
                    <a:pt x="10916" y="9774"/>
                  </a:moveTo>
                  <a:cubicBezTo>
                    <a:pt x="8036" y="12429"/>
                    <a:pt x="5156" y="15084"/>
                    <a:pt x="3536" y="16773"/>
                  </a:cubicBezTo>
                  <a:cubicBezTo>
                    <a:pt x="1916" y="18463"/>
                    <a:pt x="1556" y="19187"/>
                    <a:pt x="1376" y="19971"/>
                  </a:cubicBezTo>
                  <a:cubicBezTo>
                    <a:pt x="1196" y="20755"/>
                    <a:pt x="1196" y="21600"/>
                    <a:pt x="1376" y="21540"/>
                  </a:cubicBezTo>
                  <a:cubicBezTo>
                    <a:pt x="1556" y="21479"/>
                    <a:pt x="1916" y="20514"/>
                    <a:pt x="2456" y="18040"/>
                  </a:cubicBezTo>
                  <a:cubicBezTo>
                    <a:pt x="2996" y="15566"/>
                    <a:pt x="3716" y="11584"/>
                    <a:pt x="4616" y="8809"/>
                  </a:cubicBezTo>
                  <a:cubicBezTo>
                    <a:pt x="5516" y="6034"/>
                    <a:pt x="6596" y="4465"/>
                    <a:pt x="7676" y="3318"/>
                  </a:cubicBezTo>
                  <a:cubicBezTo>
                    <a:pt x="8756" y="2172"/>
                    <a:pt x="9836" y="1448"/>
                    <a:pt x="11276" y="1207"/>
                  </a:cubicBezTo>
                  <a:cubicBezTo>
                    <a:pt x="12716" y="965"/>
                    <a:pt x="14516" y="1207"/>
                    <a:pt x="16496" y="2232"/>
                  </a:cubicBezTo>
                  <a:cubicBezTo>
                    <a:pt x="18476" y="3258"/>
                    <a:pt x="20636" y="5068"/>
                    <a:pt x="20276" y="6818"/>
                  </a:cubicBezTo>
                  <a:cubicBezTo>
                    <a:pt x="19916" y="8568"/>
                    <a:pt x="17036" y="10257"/>
                    <a:pt x="13436" y="11283"/>
                  </a:cubicBezTo>
                  <a:cubicBezTo>
                    <a:pt x="9836" y="12308"/>
                    <a:pt x="5516" y="12670"/>
                    <a:pt x="2816" y="12188"/>
                  </a:cubicBezTo>
                  <a:cubicBezTo>
                    <a:pt x="116" y="11705"/>
                    <a:pt x="-964" y="10378"/>
                    <a:pt x="1016" y="8206"/>
                  </a:cubicBezTo>
                  <a:cubicBezTo>
                    <a:pt x="2996" y="6034"/>
                    <a:pt x="8036" y="3017"/>
                    <a:pt x="130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12020550" y="190500"/>
              <a:ext cx="82116" cy="300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21420" fill="norm" stroke="1" extrusionOk="0">
                  <a:moveTo>
                    <a:pt x="0" y="0"/>
                  </a:moveTo>
                  <a:cubicBezTo>
                    <a:pt x="3780" y="0"/>
                    <a:pt x="7560" y="0"/>
                    <a:pt x="10800" y="680"/>
                  </a:cubicBezTo>
                  <a:cubicBezTo>
                    <a:pt x="14040" y="1359"/>
                    <a:pt x="16740" y="2719"/>
                    <a:pt x="18630" y="5136"/>
                  </a:cubicBezTo>
                  <a:cubicBezTo>
                    <a:pt x="20520" y="7552"/>
                    <a:pt x="21600" y="11027"/>
                    <a:pt x="20520" y="13745"/>
                  </a:cubicBezTo>
                  <a:cubicBezTo>
                    <a:pt x="19440" y="16464"/>
                    <a:pt x="16200" y="18428"/>
                    <a:pt x="12690" y="19712"/>
                  </a:cubicBezTo>
                  <a:cubicBezTo>
                    <a:pt x="9180" y="20996"/>
                    <a:pt x="5400" y="21600"/>
                    <a:pt x="3510" y="21373"/>
                  </a:cubicBezTo>
                  <a:cubicBezTo>
                    <a:pt x="1620" y="21147"/>
                    <a:pt x="1620" y="20090"/>
                    <a:pt x="1620" y="190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12141200" y="361950"/>
              <a:ext cx="139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2172950" y="425450"/>
              <a:ext cx="101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12395200" y="241300"/>
              <a:ext cx="4445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86" y="5328"/>
                    <a:pt x="13371" y="10656"/>
                    <a:pt x="9771" y="14256"/>
                  </a:cubicBezTo>
                  <a:cubicBezTo>
                    <a:pt x="6171" y="17856"/>
                    <a:pt x="3086" y="197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0" y="1066800"/>
              <a:ext cx="12579350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8514"/>
                  </a:moveTo>
                  <a:cubicBezTo>
                    <a:pt x="69" y="17927"/>
                    <a:pt x="138" y="17339"/>
                    <a:pt x="245" y="16971"/>
                  </a:cubicBezTo>
                  <a:cubicBezTo>
                    <a:pt x="353" y="16604"/>
                    <a:pt x="498" y="16457"/>
                    <a:pt x="649" y="16384"/>
                  </a:cubicBezTo>
                  <a:cubicBezTo>
                    <a:pt x="800" y="16310"/>
                    <a:pt x="956" y="16310"/>
                    <a:pt x="1103" y="16237"/>
                  </a:cubicBezTo>
                  <a:cubicBezTo>
                    <a:pt x="1250" y="16163"/>
                    <a:pt x="1388" y="16016"/>
                    <a:pt x="1514" y="15869"/>
                  </a:cubicBezTo>
                  <a:cubicBezTo>
                    <a:pt x="1639" y="15722"/>
                    <a:pt x="1752" y="15576"/>
                    <a:pt x="1879" y="15282"/>
                  </a:cubicBezTo>
                  <a:cubicBezTo>
                    <a:pt x="2006" y="14988"/>
                    <a:pt x="2148" y="14547"/>
                    <a:pt x="2292" y="14106"/>
                  </a:cubicBezTo>
                  <a:cubicBezTo>
                    <a:pt x="2435" y="13665"/>
                    <a:pt x="2581" y="13224"/>
                    <a:pt x="2706" y="12857"/>
                  </a:cubicBezTo>
                  <a:cubicBezTo>
                    <a:pt x="2831" y="12490"/>
                    <a:pt x="2937" y="12196"/>
                    <a:pt x="3048" y="11976"/>
                  </a:cubicBezTo>
                  <a:cubicBezTo>
                    <a:pt x="3158" y="11755"/>
                    <a:pt x="3275" y="11608"/>
                    <a:pt x="3389" y="11461"/>
                  </a:cubicBezTo>
                  <a:cubicBezTo>
                    <a:pt x="3504" y="11314"/>
                    <a:pt x="3616" y="11167"/>
                    <a:pt x="3734" y="10947"/>
                  </a:cubicBezTo>
                  <a:cubicBezTo>
                    <a:pt x="3853" y="10727"/>
                    <a:pt x="3976" y="10433"/>
                    <a:pt x="4102" y="10212"/>
                  </a:cubicBezTo>
                  <a:cubicBezTo>
                    <a:pt x="4227" y="9992"/>
                    <a:pt x="4354" y="9845"/>
                    <a:pt x="4492" y="9624"/>
                  </a:cubicBezTo>
                  <a:cubicBezTo>
                    <a:pt x="4630" y="9404"/>
                    <a:pt x="4779" y="9110"/>
                    <a:pt x="4925" y="8816"/>
                  </a:cubicBezTo>
                  <a:cubicBezTo>
                    <a:pt x="5070" y="8522"/>
                    <a:pt x="5212" y="8229"/>
                    <a:pt x="5363" y="7861"/>
                  </a:cubicBezTo>
                  <a:cubicBezTo>
                    <a:pt x="5514" y="7494"/>
                    <a:pt x="5673" y="7053"/>
                    <a:pt x="5797" y="6759"/>
                  </a:cubicBezTo>
                  <a:cubicBezTo>
                    <a:pt x="5921" y="6465"/>
                    <a:pt x="6008" y="6318"/>
                    <a:pt x="6141" y="6024"/>
                  </a:cubicBezTo>
                  <a:cubicBezTo>
                    <a:pt x="6273" y="5731"/>
                    <a:pt x="6451" y="5290"/>
                    <a:pt x="6578" y="4996"/>
                  </a:cubicBezTo>
                  <a:cubicBezTo>
                    <a:pt x="6706" y="4702"/>
                    <a:pt x="6782" y="4555"/>
                    <a:pt x="6871" y="4335"/>
                  </a:cubicBezTo>
                  <a:cubicBezTo>
                    <a:pt x="6960" y="4114"/>
                    <a:pt x="7062" y="3820"/>
                    <a:pt x="7149" y="3600"/>
                  </a:cubicBezTo>
                  <a:cubicBezTo>
                    <a:pt x="7236" y="3380"/>
                    <a:pt x="7309" y="3233"/>
                    <a:pt x="7394" y="3086"/>
                  </a:cubicBezTo>
                  <a:cubicBezTo>
                    <a:pt x="7480" y="2939"/>
                    <a:pt x="7578" y="2792"/>
                    <a:pt x="7672" y="2645"/>
                  </a:cubicBezTo>
                  <a:cubicBezTo>
                    <a:pt x="7767" y="2498"/>
                    <a:pt x="7858" y="2351"/>
                    <a:pt x="7958" y="2204"/>
                  </a:cubicBezTo>
                  <a:cubicBezTo>
                    <a:pt x="8058" y="2057"/>
                    <a:pt x="8167" y="1910"/>
                    <a:pt x="8261" y="1763"/>
                  </a:cubicBezTo>
                  <a:cubicBezTo>
                    <a:pt x="8356" y="1616"/>
                    <a:pt x="8436" y="1469"/>
                    <a:pt x="8532" y="1322"/>
                  </a:cubicBezTo>
                  <a:cubicBezTo>
                    <a:pt x="8628" y="1176"/>
                    <a:pt x="8741" y="1029"/>
                    <a:pt x="8846" y="955"/>
                  </a:cubicBezTo>
                  <a:cubicBezTo>
                    <a:pt x="8952" y="882"/>
                    <a:pt x="9050" y="882"/>
                    <a:pt x="9146" y="808"/>
                  </a:cubicBezTo>
                  <a:cubicBezTo>
                    <a:pt x="9243" y="735"/>
                    <a:pt x="9337" y="588"/>
                    <a:pt x="9437" y="514"/>
                  </a:cubicBezTo>
                  <a:cubicBezTo>
                    <a:pt x="9537" y="441"/>
                    <a:pt x="9642" y="441"/>
                    <a:pt x="9750" y="367"/>
                  </a:cubicBezTo>
                  <a:cubicBezTo>
                    <a:pt x="9857" y="294"/>
                    <a:pt x="9966" y="147"/>
                    <a:pt x="10129" y="73"/>
                  </a:cubicBezTo>
                  <a:cubicBezTo>
                    <a:pt x="10293" y="0"/>
                    <a:pt x="10511" y="0"/>
                    <a:pt x="10673" y="0"/>
                  </a:cubicBezTo>
                  <a:cubicBezTo>
                    <a:pt x="10835" y="0"/>
                    <a:pt x="10940" y="0"/>
                    <a:pt x="11053" y="0"/>
                  </a:cubicBezTo>
                  <a:cubicBezTo>
                    <a:pt x="11165" y="0"/>
                    <a:pt x="11285" y="0"/>
                    <a:pt x="11403" y="0"/>
                  </a:cubicBezTo>
                  <a:cubicBezTo>
                    <a:pt x="11521" y="0"/>
                    <a:pt x="11638" y="0"/>
                    <a:pt x="11756" y="0"/>
                  </a:cubicBezTo>
                  <a:cubicBezTo>
                    <a:pt x="11874" y="0"/>
                    <a:pt x="11994" y="0"/>
                    <a:pt x="12176" y="0"/>
                  </a:cubicBezTo>
                  <a:cubicBezTo>
                    <a:pt x="12357" y="0"/>
                    <a:pt x="12601" y="0"/>
                    <a:pt x="12784" y="0"/>
                  </a:cubicBezTo>
                  <a:cubicBezTo>
                    <a:pt x="12968" y="0"/>
                    <a:pt x="13092" y="0"/>
                    <a:pt x="13219" y="0"/>
                  </a:cubicBezTo>
                  <a:cubicBezTo>
                    <a:pt x="13346" y="0"/>
                    <a:pt x="13477" y="0"/>
                    <a:pt x="13600" y="73"/>
                  </a:cubicBezTo>
                  <a:cubicBezTo>
                    <a:pt x="13724" y="147"/>
                    <a:pt x="13840" y="294"/>
                    <a:pt x="13966" y="367"/>
                  </a:cubicBezTo>
                  <a:cubicBezTo>
                    <a:pt x="14091" y="441"/>
                    <a:pt x="14226" y="441"/>
                    <a:pt x="14356" y="514"/>
                  </a:cubicBezTo>
                  <a:cubicBezTo>
                    <a:pt x="14487" y="588"/>
                    <a:pt x="14614" y="735"/>
                    <a:pt x="14745" y="882"/>
                  </a:cubicBezTo>
                  <a:cubicBezTo>
                    <a:pt x="14876" y="1029"/>
                    <a:pt x="15011" y="1176"/>
                    <a:pt x="15136" y="1322"/>
                  </a:cubicBezTo>
                  <a:cubicBezTo>
                    <a:pt x="15261" y="1469"/>
                    <a:pt x="15378" y="1616"/>
                    <a:pt x="15501" y="1763"/>
                  </a:cubicBezTo>
                  <a:cubicBezTo>
                    <a:pt x="15625" y="1910"/>
                    <a:pt x="15756" y="2057"/>
                    <a:pt x="15883" y="2204"/>
                  </a:cubicBezTo>
                  <a:cubicBezTo>
                    <a:pt x="16010" y="2351"/>
                    <a:pt x="16134" y="2498"/>
                    <a:pt x="16257" y="2645"/>
                  </a:cubicBezTo>
                  <a:cubicBezTo>
                    <a:pt x="16381" y="2792"/>
                    <a:pt x="16504" y="2939"/>
                    <a:pt x="16686" y="3159"/>
                  </a:cubicBezTo>
                  <a:cubicBezTo>
                    <a:pt x="16868" y="3380"/>
                    <a:pt x="17108" y="3673"/>
                    <a:pt x="17284" y="3894"/>
                  </a:cubicBezTo>
                  <a:cubicBezTo>
                    <a:pt x="17460" y="4114"/>
                    <a:pt x="17573" y="4261"/>
                    <a:pt x="17738" y="4555"/>
                  </a:cubicBezTo>
                  <a:cubicBezTo>
                    <a:pt x="17904" y="4849"/>
                    <a:pt x="18122" y="5290"/>
                    <a:pt x="18287" y="5657"/>
                  </a:cubicBezTo>
                  <a:cubicBezTo>
                    <a:pt x="18452" y="6024"/>
                    <a:pt x="18565" y="6318"/>
                    <a:pt x="18672" y="6612"/>
                  </a:cubicBezTo>
                  <a:cubicBezTo>
                    <a:pt x="18780" y="6906"/>
                    <a:pt x="18881" y="7200"/>
                    <a:pt x="19025" y="7641"/>
                  </a:cubicBezTo>
                  <a:cubicBezTo>
                    <a:pt x="19169" y="8082"/>
                    <a:pt x="19354" y="8669"/>
                    <a:pt x="19534" y="9331"/>
                  </a:cubicBezTo>
                  <a:cubicBezTo>
                    <a:pt x="19714" y="9992"/>
                    <a:pt x="19888" y="10727"/>
                    <a:pt x="20055" y="11461"/>
                  </a:cubicBezTo>
                  <a:cubicBezTo>
                    <a:pt x="20223" y="12196"/>
                    <a:pt x="20382" y="12931"/>
                    <a:pt x="20541" y="13812"/>
                  </a:cubicBezTo>
                  <a:cubicBezTo>
                    <a:pt x="20699" y="14694"/>
                    <a:pt x="20855" y="15722"/>
                    <a:pt x="21031" y="17045"/>
                  </a:cubicBezTo>
                  <a:cubicBezTo>
                    <a:pt x="21207" y="18367"/>
                    <a:pt x="21404" y="199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404525" y="1758068"/>
              <a:ext cx="179675" cy="420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336" fill="norm" stroke="1" extrusionOk="0">
                  <a:moveTo>
                    <a:pt x="21075" y="2624"/>
                  </a:moveTo>
                  <a:cubicBezTo>
                    <a:pt x="20827" y="1764"/>
                    <a:pt x="20578" y="905"/>
                    <a:pt x="19709" y="421"/>
                  </a:cubicBezTo>
                  <a:cubicBezTo>
                    <a:pt x="18841" y="-63"/>
                    <a:pt x="17351" y="-170"/>
                    <a:pt x="14992" y="314"/>
                  </a:cubicBezTo>
                  <a:cubicBezTo>
                    <a:pt x="12634" y="797"/>
                    <a:pt x="9406" y="1872"/>
                    <a:pt x="6551" y="4021"/>
                  </a:cubicBezTo>
                  <a:cubicBezTo>
                    <a:pt x="3696" y="6170"/>
                    <a:pt x="1213" y="9394"/>
                    <a:pt x="344" y="12188"/>
                  </a:cubicBezTo>
                  <a:cubicBezTo>
                    <a:pt x="-525" y="14982"/>
                    <a:pt x="220" y="17346"/>
                    <a:pt x="2951" y="18905"/>
                  </a:cubicBezTo>
                  <a:cubicBezTo>
                    <a:pt x="5682" y="20463"/>
                    <a:pt x="10399" y="21215"/>
                    <a:pt x="13751" y="21323"/>
                  </a:cubicBezTo>
                  <a:cubicBezTo>
                    <a:pt x="17103" y="21430"/>
                    <a:pt x="19089" y="20893"/>
                    <a:pt x="21075" y="20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580971" y="1987550"/>
              <a:ext cx="124147" cy="181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245" fill="norm" stroke="1" extrusionOk="0">
                  <a:moveTo>
                    <a:pt x="12429" y="0"/>
                  </a:moveTo>
                  <a:cubicBezTo>
                    <a:pt x="10269" y="0"/>
                    <a:pt x="8109" y="0"/>
                    <a:pt x="5589" y="2483"/>
                  </a:cubicBezTo>
                  <a:cubicBezTo>
                    <a:pt x="3069" y="4966"/>
                    <a:pt x="189" y="9931"/>
                    <a:pt x="9" y="13531"/>
                  </a:cubicBezTo>
                  <a:cubicBezTo>
                    <a:pt x="-171" y="17131"/>
                    <a:pt x="2349" y="19366"/>
                    <a:pt x="5769" y="20483"/>
                  </a:cubicBezTo>
                  <a:cubicBezTo>
                    <a:pt x="9189" y="21600"/>
                    <a:pt x="13509" y="21600"/>
                    <a:pt x="16569" y="19738"/>
                  </a:cubicBezTo>
                  <a:cubicBezTo>
                    <a:pt x="19629" y="17876"/>
                    <a:pt x="21429" y="14152"/>
                    <a:pt x="21069" y="10924"/>
                  </a:cubicBezTo>
                  <a:cubicBezTo>
                    <a:pt x="20709" y="7697"/>
                    <a:pt x="18189" y="4966"/>
                    <a:pt x="16389" y="3848"/>
                  </a:cubicBezTo>
                  <a:cubicBezTo>
                    <a:pt x="14589" y="2731"/>
                    <a:pt x="13509" y="3228"/>
                    <a:pt x="12429" y="37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756658" y="1942584"/>
              <a:ext cx="208543" cy="22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54" fill="norm" stroke="1" extrusionOk="0">
                  <a:moveTo>
                    <a:pt x="3169" y="3049"/>
                  </a:moveTo>
                  <a:cubicBezTo>
                    <a:pt x="2078" y="2849"/>
                    <a:pt x="987" y="2649"/>
                    <a:pt x="441" y="3049"/>
                  </a:cubicBezTo>
                  <a:cubicBezTo>
                    <a:pt x="-104" y="3449"/>
                    <a:pt x="-104" y="4449"/>
                    <a:pt x="223" y="7049"/>
                  </a:cubicBezTo>
                  <a:cubicBezTo>
                    <a:pt x="551" y="9649"/>
                    <a:pt x="1205" y="13849"/>
                    <a:pt x="1641" y="16749"/>
                  </a:cubicBezTo>
                  <a:cubicBezTo>
                    <a:pt x="2078" y="19649"/>
                    <a:pt x="2296" y="21249"/>
                    <a:pt x="2405" y="21349"/>
                  </a:cubicBezTo>
                  <a:cubicBezTo>
                    <a:pt x="2514" y="21449"/>
                    <a:pt x="2514" y="20049"/>
                    <a:pt x="2951" y="16949"/>
                  </a:cubicBezTo>
                  <a:cubicBezTo>
                    <a:pt x="3387" y="13849"/>
                    <a:pt x="4260" y="9049"/>
                    <a:pt x="5023" y="6149"/>
                  </a:cubicBezTo>
                  <a:cubicBezTo>
                    <a:pt x="5787" y="3249"/>
                    <a:pt x="6441" y="2249"/>
                    <a:pt x="6987" y="2249"/>
                  </a:cubicBezTo>
                  <a:cubicBezTo>
                    <a:pt x="7532" y="2249"/>
                    <a:pt x="7969" y="3249"/>
                    <a:pt x="8296" y="4349"/>
                  </a:cubicBezTo>
                  <a:cubicBezTo>
                    <a:pt x="8623" y="5449"/>
                    <a:pt x="8841" y="6649"/>
                    <a:pt x="8951" y="7849"/>
                  </a:cubicBezTo>
                  <a:cubicBezTo>
                    <a:pt x="9060" y="9049"/>
                    <a:pt x="9060" y="10249"/>
                    <a:pt x="9496" y="10449"/>
                  </a:cubicBezTo>
                  <a:cubicBezTo>
                    <a:pt x="9932" y="10649"/>
                    <a:pt x="10805" y="9849"/>
                    <a:pt x="11569" y="8249"/>
                  </a:cubicBezTo>
                  <a:cubicBezTo>
                    <a:pt x="12332" y="6649"/>
                    <a:pt x="12987" y="4249"/>
                    <a:pt x="13641" y="2649"/>
                  </a:cubicBezTo>
                  <a:cubicBezTo>
                    <a:pt x="14296" y="1049"/>
                    <a:pt x="14951" y="249"/>
                    <a:pt x="15823" y="49"/>
                  </a:cubicBezTo>
                  <a:cubicBezTo>
                    <a:pt x="16696" y="-151"/>
                    <a:pt x="17787" y="249"/>
                    <a:pt x="18660" y="1549"/>
                  </a:cubicBezTo>
                  <a:cubicBezTo>
                    <a:pt x="19532" y="2849"/>
                    <a:pt x="20187" y="5049"/>
                    <a:pt x="20623" y="7949"/>
                  </a:cubicBezTo>
                  <a:cubicBezTo>
                    <a:pt x="21060" y="10849"/>
                    <a:pt x="21278" y="14449"/>
                    <a:pt x="21496" y="18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781050" y="1972517"/>
              <a:ext cx="165100" cy="16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10408"/>
                  </a:moveTo>
                  <a:cubicBezTo>
                    <a:pt x="277" y="8444"/>
                    <a:pt x="554" y="6480"/>
                    <a:pt x="692" y="6200"/>
                  </a:cubicBezTo>
                  <a:cubicBezTo>
                    <a:pt x="831" y="5919"/>
                    <a:pt x="831" y="7322"/>
                    <a:pt x="831" y="10267"/>
                  </a:cubicBezTo>
                  <a:cubicBezTo>
                    <a:pt x="831" y="13213"/>
                    <a:pt x="831" y="17701"/>
                    <a:pt x="1938" y="16719"/>
                  </a:cubicBezTo>
                  <a:cubicBezTo>
                    <a:pt x="3046" y="15738"/>
                    <a:pt x="5262" y="9286"/>
                    <a:pt x="7754" y="5499"/>
                  </a:cubicBezTo>
                  <a:cubicBezTo>
                    <a:pt x="10246" y="1712"/>
                    <a:pt x="13015" y="590"/>
                    <a:pt x="15231" y="169"/>
                  </a:cubicBezTo>
                  <a:cubicBezTo>
                    <a:pt x="17446" y="-252"/>
                    <a:pt x="19108" y="29"/>
                    <a:pt x="20077" y="1992"/>
                  </a:cubicBezTo>
                  <a:cubicBezTo>
                    <a:pt x="21046" y="3956"/>
                    <a:pt x="21323" y="7603"/>
                    <a:pt x="21462" y="11109"/>
                  </a:cubicBezTo>
                  <a:cubicBezTo>
                    <a:pt x="21600" y="14616"/>
                    <a:pt x="21600" y="17982"/>
                    <a:pt x="21600" y="21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1007912" y="1928418"/>
              <a:ext cx="114287" cy="23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281" fill="norm" stroke="1" extrusionOk="0">
                  <a:moveTo>
                    <a:pt x="19988" y="2473"/>
                  </a:moveTo>
                  <a:cubicBezTo>
                    <a:pt x="16131" y="1517"/>
                    <a:pt x="12274" y="562"/>
                    <a:pt x="9381" y="179"/>
                  </a:cubicBezTo>
                  <a:cubicBezTo>
                    <a:pt x="6488" y="-203"/>
                    <a:pt x="4559" y="-12"/>
                    <a:pt x="2824" y="1135"/>
                  </a:cubicBezTo>
                  <a:cubicBezTo>
                    <a:pt x="1088" y="2282"/>
                    <a:pt x="-455" y="4385"/>
                    <a:pt x="124" y="6201"/>
                  </a:cubicBezTo>
                  <a:cubicBezTo>
                    <a:pt x="702" y="8016"/>
                    <a:pt x="3402" y="9546"/>
                    <a:pt x="7259" y="11266"/>
                  </a:cubicBezTo>
                  <a:cubicBezTo>
                    <a:pt x="11116" y="12986"/>
                    <a:pt x="16131" y="14898"/>
                    <a:pt x="18638" y="16332"/>
                  </a:cubicBezTo>
                  <a:cubicBezTo>
                    <a:pt x="21145" y="17765"/>
                    <a:pt x="21145" y="18721"/>
                    <a:pt x="20374" y="19485"/>
                  </a:cubicBezTo>
                  <a:cubicBezTo>
                    <a:pt x="19602" y="20250"/>
                    <a:pt x="18059" y="20824"/>
                    <a:pt x="16131" y="21110"/>
                  </a:cubicBezTo>
                  <a:cubicBezTo>
                    <a:pt x="14202" y="21397"/>
                    <a:pt x="11888" y="21397"/>
                    <a:pt x="10538" y="20537"/>
                  </a:cubicBezTo>
                  <a:cubicBezTo>
                    <a:pt x="9188" y="19677"/>
                    <a:pt x="8802" y="17956"/>
                    <a:pt x="8416" y="16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1164965" y="1981200"/>
              <a:ext cx="124086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1693" y="0"/>
                  </a:moveTo>
                  <a:cubicBezTo>
                    <a:pt x="960" y="5959"/>
                    <a:pt x="228" y="11917"/>
                    <a:pt x="45" y="15517"/>
                  </a:cubicBezTo>
                  <a:cubicBezTo>
                    <a:pt x="-138" y="19117"/>
                    <a:pt x="228" y="20359"/>
                    <a:pt x="1326" y="20979"/>
                  </a:cubicBezTo>
                  <a:cubicBezTo>
                    <a:pt x="2425" y="21600"/>
                    <a:pt x="4255" y="21600"/>
                    <a:pt x="6635" y="19862"/>
                  </a:cubicBezTo>
                  <a:cubicBezTo>
                    <a:pt x="9015" y="18124"/>
                    <a:pt x="11943" y="14648"/>
                    <a:pt x="13774" y="11669"/>
                  </a:cubicBezTo>
                  <a:cubicBezTo>
                    <a:pt x="15604" y="8690"/>
                    <a:pt x="16337" y="6207"/>
                    <a:pt x="16703" y="5959"/>
                  </a:cubicBezTo>
                  <a:cubicBezTo>
                    <a:pt x="17069" y="5710"/>
                    <a:pt x="17069" y="7697"/>
                    <a:pt x="17801" y="10676"/>
                  </a:cubicBezTo>
                  <a:cubicBezTo>
                    <a:pt x="18533" y="13655"/>
                    <a:pt x="19998" y="17628"/>
                    <a:pt x="214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1354666" y="1962803"/>
              <a:ext cx="404285" cy="190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1244" y="2715"/>
                  </a:moveTo>
                  <a:cubicBezTo>
                    <a:pt x="905" y="6664"/>
                    <a:pt x="565" y="10612"/>
                    <a:pt x="339" y="13864"/>
                  </a:cubicBezTo>
                  <a:cubicBezTo>
                    <a:pt x="113" y="17115"/>
                    <a:pt x="0" y="19670"/>
                    <a:pt x="0" y="20367"/>
                  </a:cubicBezTo>
                  <a:cubicBezTo>
                    <a:pt x="0" y="21064"/>
                    <a:pt x="113" y="19902"/>
                    <a:pt x="452" y="17348"/>
                  </a:cubicBezTo>
                  <a:cubicBezTo>
                    <a:pt x="792" y="14793"/>
                    <a:pt x="1357" y="10844"/>
                    <a:pt x="1753" y="8290"/>
                  </a:cubicBezTo>
                  <a:cubicBezTo>
                    <a:pt x="2149" y="5735"/>
                    <a:pt x="2375" y="4573"/>
                    <a:pt x="2545" y="4573"/>
                  </a:cubicBezTo>
                  <a:cubicBezTo>
                    <a:pt x="2714" y="4573"/>
                    <a:pt x="2827" y="5735"/>
                    <a:pt x="2827" y="7825"/>
                  </a:cubicBezTo>
                  <a:cubicBezTo>
                    <a:pt x="2827" y="9915"/>
                    <a:pt x="2714" y="12935"/>
                    <a:pt x="2601" y="15141"/>
                  </a:cubicBezTo>
                  <a:cubicBezTo>
                    <a:pt x="2488" y="17348"/>
                    <a:pt x="2375" y="18741"/>
                    <a:pt x="2375" y="18857"/>
                  </a:cubicBezTo>
                  <a:cubicBezTo>
                    <a:pt x="2375" y="18973"/>
                    <a:pt x="2488" y="17812"/>
                    <a:pt x="3053" y="15025"/>
                  </a:cubicBezTo>
                  <a:cubicBezTo>
                    <a:pt x="3619" y="12238"/>
                    <a:pt x="4637" y="7825"/>
                    <a:pt x="5428" y="5386"/>
                  </a:cubicBezTo>
                  <a:cubicBezTo>
                    <a:pt x="6220" y="2948"/>
                    <a:pt x="6785" y="2483"/>
                    <a:pt x="7068" y="2831"/>
                  </a:cubicBezTo>
                  <a:cubicBezTo>
                    <a:pt x="7351" y="3180"/>
                    <a:pt x="7351" y="4341"/>
                    <a:pt x="7351" y="6780"/>
                  </a:cubicBezTo>
                  <a:cubicBezTo>
                    <a:pt x="7351" y="9219"/>
                    <a:pt x="7351" y="12935"/>
                    <a:pt x="7351" y="15606"/>
                  </a:cubicBezTo>
                  <a:cubicBezTo>
                    <a:pt x="7351" y="18277"/>
                    <a:pt x="7351" y="19902"/>
                    <a:pt x="7634" y="20599"/>
                  </a:cubicBezTo>
                  <a:cubicBezTo>
                    <a:pt x="7916" y="21296"/>
                    <a:pt x="8482" y="21064"/>
                    <a:pt x="9443" y="18741"/>
                  </a:cubicBezTo>
                  <a:cubicBezTo>
                    <a:pt x="10404" y="16419"/>
                    <a:pt x="11761" y="12006"/>
                    <a:pt x="12609" y="9102"/>
                  </a:cubicBezTo>
                  <a:cubicBezTo>
                    <a:pt x="13458" y="6199"/>
                    <a:pt x="13797" y="4806"/>
                    <a:pt x="14080" y="3412"/>
                  </a:cubicBezTo>
                  <a:cubicBezTo>
                    <a:pt x="14362" y="2019"/>
                    <a:pt x="14588" y="625"/>
                    <a:pt x="14419" y="161"/>
                  </a:cubicBezTo>
                  <a:cubicBezTo>
                    <a:pt x="14249" y="-304"/>
                    <a:pt x="13684" y="161"/>
                    <a:pt x="13005" y="2599"/>
                  </a:cubicBezTo>
                  <a:cubicBezTo>
                    <a:pt x="12327" y="5038"/>
                    <a:pt x="11535" y="9451"/>
                    <a:pt x="11196" y="12238"/>
                  </a:cubicBezTo>
                  <a:cubicBezTo>
                    <a:pt x="10857" y="15025"/>
                    <a:pt x="10970" y="16186"/>
                    <a:pt x="12101" y="16999"/>
                  </a:cubicBezTo>
                  <a:cubicBezTo>
                    <a:pt x="13231" y="17812"/>
                    <a:pt x="15380" y="18277"/>
                    <a:pt x="17133" y="17928"/>
                  </a:cubicBezTo>
                  <a:cubicBezTo>
                    <a:pt x="18886" y="17580"/>
                    <a:pt x="20243" y="16419"/>
                    <a:pt x="21600" y="15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2228850" y="1748561"/>
              <a:ext cx="167055" cy="478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96" fill="norm" stroke="1" extrusionOk="0">
                  <a:moveTo>
                    <a:pt x="0" y="5034"/>
                  </a:moveTo>
                  <a:cubicBezTo>
                    <a:pt x="1600" y="8079"/>
                    <a:pt x="3200" y="11124"/>
                    <a:pt x="4267" y="13455"/>
                  </a:cubicBezTo>
                  <a:cubicBezTo>
                    <a:pt x="5333" y="15787"/>
                    <a:pt x="5867" y="17404"/>
                    <a:pt x="6133" y="18641"/>
                  </a:cubicBezTo>
                  <a:cubicBezTo>
                    <a:pt x="6400" y="19878"/>
                    <a:pt x="6400" y="20735"/>
                    <a:pt x="6133" y="20925"/>
                  </a:cubicBezTo>
                  <a:cubicBezTo>
                    <a:pt x="5867" y="21115"/>
                    <a:pt x="5333" y="20640"/>
                    <a:pt x="4667" y="18784"/>
                  </a:cubicBezTo>
                  <a:cubicBezTo>
                    <a:pt x="4000" y="16929"/>
                    <a:pt x="3200" y="13693"/>
                    <a:pt x="2667" y="10553"/>
                  </a:cubicBezTo>
                  <a:cubicBezTo>
                    <a:pt x="2133" y="7413"/>
                    <a:pt x="1867" y="4368"/>
                    <a:pt x="2133" y="2608"/>
                  </a:cubicBezTo>
                  <a:cubicBezTo>
                    <a:pt x="2400" y="848"/>
                    <a:pt x="3200" y="372"/>
                    <a:pt x="4267" y="134"/>
                  </a:cubicBezTo>
                  <a:cubicBezTo>
                    <a:pt x="5333" y="-104"/>
                    <a:pt x="6667" y="-104"/>
                    <a:pt x="9333" y="800"/>
                  </a:cubicBezTo>
                  <a:cubicBezTo>
                    <a:pt x="12000" y="1704"/>
                    <a:pt x="16000" y="3512"/>
                    <a:pt x="18400" y="5700"/>
                  </a:cubicBezTo>
                  <a:cubicBezTo>
                    <a:pt x="20800" y="7889"/>
                    <a:pt x="21600" y="10458"/>
                    <a:pt x="20667" y="12552"/>
                  </a:cubicBezTo>
                  <a:cubicBezTo>
                    <a:pt x="19733" y="14645"/>
                    <a:pt x="17067" y="16263"/>
                    <a:pt x="14133" y="17547"/>
                  </a:cubicBezTo>
                  <a:cubicBezTo>
                    <a:pt x="11200" y="18832"/>
                    <a:pt x="8000" y="19783"/>
                    <a:pt x="6000" y="20449"/>
                  </a:cubicBezTo>
                  <a:cubicBezTo>
                    <a:pt x="4000" y="21115"/>
                    <a:pt x="3200" y="21496"/>
                    <a:pt x="3333" y="21496"/>
                  </a:cubicBezTo>
                  <a:cubicBezTo>
                    <a:pt x="3467" y="21496"/>
                    <a:pt x="4533" y="21115"/>
                    <a:pt x="5467" y="20735"/>
                  </a:cubicBezTo>
                  <a:cubicBezTo>
                    <a:pt x="6400" y="20354"/>
                    <a:pt x="7200" y="19974"/>
                    <a:pt x="8000" y="19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2425700" y="1625600"/>
              <a:ext cx="444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443"/>
                    <a:pt x="7200" y="6887"/>
                    <a:pt x="3600" y="10487"/>
                  </a:cubicBezTo>
                  <a:cubicBezTo>
                    <a:pt x="0" y="14087"/>
                    <a:pt x="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2571750" y="1993900"/>
              <a:ext cx="1016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2584450" y="2114550"/>
              <a:ext cx="152400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0"/>
                  </a:moveTo>
                  <a:cubicBezTo>
                    <a:pt x="3900" y="9257"/>
                    <a:pt x="7800" y="18514"/>
                    <a:pt x="11400" y="20057"/>
                  </a:cubicBezTo>
                  <a:cubicBezTo>
                    <a:pt x="15000" y="21600"/>
                    <a:pt x="18300" y="15429"/>
                    <a:pt x="21600" y="92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2936763" y="1785292"/>
              <a:ext cx="111238" cy="49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460" fill="norm" stroke="1" extrusionOk="0">
                  <a:moveTo>
                    <a:pt x="19461" y="1881"/>
                  </a:moveTo>
                  <a:cubicBezTo>
                    <a:pt x="19461" y="1423"/>
                    <a:pt x="19461" y="966"/>
                    <a:pt x="18675" y="600"/>
                  </a:cubicBezTo>
                  <a:cubicBezTo>
                    <a:pt x="17890" y="234"/>
                    <a:pt x="16319" y="-41"/>
                    <a:pt x="13177" y="5"/>
                  </a:cubicBezTo>
                  <a:cubicBezTo>
                    <a:pt x="10035" y="51"/>
                    <a:pt x="5323" y="417"/>
                    <a:pt x="2574" y="1057"/>
                  </a:cubicBezTo>
                  <a:cubicBezTo>
                    <a:pt x="-176" y="1698"/>
                    <a:pt x="-961" y="2613"/>
                    <a:pt x="1395" y="3849"/>
                  </a:cubicBezTo>
                  <a:cubicBezTo>
                    <a:pt x="3752" y="5084"/>
                    <a:pt x="9250" y="6640"/>
                    <a:pt x="12392" y="7647"/>
                  </a:cubicBezTo>
                  <a:cubicBezTo>
                    <a:pt x="15534" y="8654"/>
                    <a:pt x="16319" y="9112"/>
                    <a:pt x="16515" y="9569"/>
                  </a:cubicBezTo>
                  <a:cubicBezTo>
                    <a:pt x="16712" y="10027"/>
                    <a:pt x="16319" y="10484"/>
                    <a:pt x="14944" y="10851"/>
                  </a:cubicBezTo>
                  <a:cubicBezTo>
                    <a:pt x="13570" y="11217"/>
                    <a:pt x="11214" y="11491"/>
                    <a:pt x="9839" y="12086"/>
                  </a:cubicBezTo>
                  <a:cubicBezTo>
                    <a:pt x="8464" y="12681"/>
                    <a:pt x="8072" y="13596"/>
                    <a:pt x="7090" y="14969"/>
                  </a:cubicBezTo>
                  <a:cubicBezTo>
                    <a:pt x="6108" y="16342"/>
                    <a:pt x="4537" y="18173"/>
                    <a:pt x="3752" y="19317"/>
                  </a:cubicBezTo>
                  <a:cubicBezTo>
                    <a:pt x="2966" y="20461"/>
                    <a:pt x="2966" y="20918"/>
                    <a:pt x="3948" y="21193"/>
                  </a:cubicBezTo>
                  <a:cubicBezTo>
                    <a:pt x="4930" y="21467"/>
                    <a:pt x="6894" y="21559"/>
                    <a:pt x="9839" y="21330"/>
                  </a:cubicBezTo>
                  <a:cubicBezTo>
                    <a:pt x="12784" y="21101"/>
                    <a:pt x="16712" y="20552"/>
                    <a:pt x="20639" y="200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3124200" y="1930400"/>
              <a:ext cx="2222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34" y="2250"/>
                    <a:pt x="2469" y="4500"/>
                    <a:pt x="5657" y="7725"/>
                  </a:cubicBezTo>
                  <a:cubicBezTo>
                    <a:pt x="8846" y="10950"/>
                    <a:pt x="13989" y="15150"/>
                    <a:pt x="16971" y="17625"/>
                  </a:cubicBezTo>
                  <a:cubicBezTo>
                    <a:pt x="19954" y="20100"/>
                    <a:pt x="20777" y="208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3213100" y="1905000"/>
              <a:ext cx="13970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18"/>
                    <a:pt x="18327" y="236"/>
                    <a:pt x="16855" y="1003"/>
                  </a:cubicBezTo>
                  <a:cubicBezTo>
                    <a:pt x="15382" y="1770"/>
                    <a:pt x="14073" y="3187"/>
                    <a:pt x="11291" y="6079"/>
                  </a:cubicBezTo>
                  <a:cubicBezTo>
                    <a:pt x="8509" y="8970"/>
                    <a:pt x="4255" y="13338"/>
                    <a:pt x="2127" y="16170"/>
                  </a:cubicBezTo>
                  <a:cubicBezTo>
                    <a:pt x="0" y="19003"/>
                    <a:pt x="0" y="20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3434127" y="2197100"/>
              <a:ext cx="13924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305"/>
                    <a:pt x="1783" y="10611"/>
                    <a:pt x="240" y="14211"/>
                  </a:cubicBezTo>
                  <a:cubicBezTo>
                    <a:pt x="-1303" y="17811"/>
                    <a:pt x="4868" y="1970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3562350" y="2222500"/>
              <a:ext cx="1016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3924300" y="2216150"/>
              <a:ext cx="381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4197350" y="1936750"/>
              <a:ext cx="2349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9" y="2640"/>
                    <a:pt x="5838" y="5280"/>
                    <a:pt x="9438" y="8880"/>
                  </a:cubicBezTo>
                  <a:cubicBezTo>
                    <a:pt x="13038" y="12480"/>
                    <a:pt x="17319" y="17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4274996" y="1905000"/>
              <a:ext cx="170005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1418" y="0"/>
                  </a:moveTo>
                  <a:cubicBezTo>
                    <a:pt x="17685" y="2149"/>
                    <a:pt x="13951" y="4299"/>
                    <a:pt x="11151" y="6448"/>
                  </a:cubicBezTo>
                  <a:cubicBezTo>
                    <a:pt x="8351" y="8597"/>
                    <a:pt x="6485" y="10746"/>
                    <a:pt x="4751" y="12896"/>
                  </a:cubicBezTo>
                  <a:cubicBezTo>
                    <a:pt x="3018" y="15045"/>
                    <a:pt x="1418" y="17194"/>
                    <a:pt x="618" y="18537"/>
                  </a:cubicBezTo>
                  <a:cubicBezTo>
                    <a:pt x="-182" y="19881"/>
                    <a:pt x="-182" y="20418"/>
                    <a:pt x="485" y="20794"/>
                  </a:cubicBezTo>
                  <a:cubicBezTo>
                    <a:pt x="1151" y="21170"/>
                    <a:pt x="2485" y="21385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4473305" y="2219237"/>
              <a:ext cx="111396" cy="15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66" fill="norm" stroke="1" extrusionOk="0">
                  <a:moveTo>
                    <a:pt x="4331" y="12709"/>
                  </a:moveTo>
                  <a:cubicBezTo>
                    <a:pt x="3108" y="13877"/>
                    <a:pt x="1886" y="15044"/>
                    <a:pt x="1071" y="16650"/>
                  </a:cubicBezTo>
                  <a:cubicBezTo>
                    <a:pt x="256" y="18255"/>
                    <a:pt x="-152" y="20298"/>
                    <a:pt x="52" y="20590"/>
                  </a:cubicBezTo>
                  <a:cubicBezTo>
                    <a:pt x="256" y="20882"/>
                    <a:pt x="1071" y="19423"/>
                    <a:pt x="2701" y="16066"/>
                  </a:cubicBezTo>
                  <a:cubicBezTo>
                    <a:pt x="4331" y="12709"/>
                    <a:pt x="6776" y="7455"/>
                    <a:pt x="8814" y="4244"/>
                  </a:cubicBezTo>
                  <a:cubicBezTo>
                    <a:pt x="10852" y="1034"/>
                    <a:pt x="12482" y="-134"/>
                    <a:pt x="14112" y="12"/>
                  </a:cubicBezTo>
                  <a:cubicBezTo>
                    <a:pt x="15742" y="158"/>
                    <a:pt x="17373" y="1617"/>
                    <a:pt x="18595" y="5412"/>
                  </a:cubicBezTo>
                  <a:cubicBezTo>
                    <a:pt x="19818" y="9207"/>
                    <a:pt x="20633" y="15336"/>
                    <a:pt x="21448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4648200" y="230505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4691427" y="2228850"/>
              <a:ext cx="1392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4645"/>
                    <a:pt x="-1303" y="9290"/>
                    <a:pt x="240" y="12890"/>
                  </a:cubicBezTo>
                  <a:cubicBezTo>
                    <a:pt x="1783" y="16490"/>
                    <a:pt x="11040" y="1904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4790819" y="2234655"/>
              <a:ext cx="186640" cy="140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361" fill="norm" stroke="1" extrusionOk="0">
                  <a:moveTo>
                    <a:pt x="393" y="4919"/>
                  </a:moveTo>
                  <a:cubicBezTo>
                    <a:pt x="636" y="8465"/>
                    <a:pt x="879" y="12012"/>
                    <a:pt x="757" y="14591"/>
                  </a:cubicBezTo>
                  <a:cubicBezTo>
                    <a:pt x="636" y="17170"/>
                    <a:pt x="151" y="18782"/>
                    <a:pt x="29" y="18460"/>
                  </a:cubicBezTo>
                  <a:cubicBezTo>
                    <a:pt x="-92" y="18137"/>
                    <a:pt x="151" y="15880"/>
                    <a:pt x="1000" y="12979"/>
                  </a:cubicBezTo>
                  <a:cubicBezTo>
                    <a:pt x="1850" y="10077"/>
                    <a:pt x="3306" y="6531"/>
                    <a:pt x="4519" y="4113"/>
                  </a:cubicBezTo>
                  <a:cubicBezTo>
                    <a:pt x="5733" y="1695"/>
                    <a:pt x="6704" y="406"/>
                    <a:pt x="7796" y="83"/>
                  </a:cubicBezTo>
                  <a:cubicBezTo>
                    <a:pt x="8888" y="-239"/>
                    <a:pt x="10101" y="406"/>
                    <a:pt x="10708" y="1534"/>
                  </a:cubicBezTo>
                  <a:cubicBezTo>
                    <a:pt x="11315" y="2662"/>
                    <a:pt x="11315" y="4274"/>
                    <a:pt x="11193" y="6370"/>
                  </a:cubicBezTo>
                  <a:cubicBezTo>
                    <a:pt x="11072" y="8465"/>
                    <a:pt x="10829" y="11045"/>
                    <a:pt x="10708" y="11367"/>
                  </a:cubicBezTo>
                  <a:cubicBezTo>
                    <a:pt x="10587" y="11689"/>
                    <a:pt x="10587" y="9755"/>
                    <a:pt x="10951" y="7982"/>
                  </a:cubicBezTo>
                  <a:cubicBezTo>
                    <a:pt x="11315" y="6209"/>
                    <a:pt x="12043" y="4597"/>
                    <a:pt x="13499" y="3146"/>
                  </a:cubicBezTo>
                  <a:cubicBezTo>
                    <a:pt x="14955" y="1695"/>
                    <a:pt x="17139" y="406"/>
                    <a:pt x="18717" y="728"/>
                  </a:cubicBezTo>
                  <a:cubicBezTo>
                    <a:pt x="20295" y="1051"/>
                    <a:pt x="21265" y="2985"/>
                    <a:pt x="21387" y="6692"/>
                  </a:cubicBezTo>
                  <a:cubicBezTo>
                    <a:pt x="21508" y="10400"/>
                    <a:pt x="20780" y="15880"/>
                    <a:pt x="20052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5035550" y="1781320"/>
              <a:ext cx="116020" cy="593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480" fill="norm" stroke="1" extrusionOk="0">
                  <a:moveTo>
                    <a:pt x="0" y="340"/>
                  </a:moveTo>
                  <a:cubicBezTo>
                    <a:pt x="1929" y="110"/>
                    <a:pt x="3857" y="-120"/>
                    <a:pt x="5400" y="71"/>
                  </a:cubicBezTo>
                  <a:cubicBezTo>
                    <a:pt x="6943" y="263"/>
                    <a:pt x="8100" y="876"/>
                    <a:pt x="8486" y="2063"/>
                  </a:cubicBezTo>
                  <a:cubicBezTo>
                    <a:pt x="8871" y="3250"/>
                    <a:pt x="8486" y="5012"/>
                    <a:pt x="7521" y="6276"/>
                  </a:cubicBezTo>
                  <a:cubicBezTo>
                    <a:pt x="6557" y="7540"/>
                    <a:pt x="5014" y="8306"/>
                    <a:pt x="4436" y="8880"/>
                  </a:cubicBezTo>
                  <a:cubicBezTo>
                    <a:pt x="3857" y="9454"/>
                    <a:pt x="4243" y="9837"/>
                    <a:pt x="6171" y="10374"/>
                  </a:cubicBezTo>
                  <a:cubicBezTo>
                    <a:pt x="8100" y="10910"/>
                    <a:pt x="11571" y="11599"/>
                    <a:pt x="14657" y="12978"/>
                  </a:cubicBezTo>
                  <a:cubicBezTo>
                    <a:pt x="17743" y="14357"/>
                    <a:pt x="20443" y="16425"/>
                    <a:pt x="21021" y="17957"/>
                  </a:cubicBezTo>
                  <a:cubicBezTo>
                    <a:pt x="21600" y="19489"/>
                    <a:pt x="20057" y="20484"/>
                    <a:pt x="17164" y="20982"/>
                  </a:cubicBezTo>
                  <a:cubicBezTo>
                    <a:pt x="14271" y="21480"/>
                    <a:pt x="10029" y="21480"/>
                    <a:pt x="5786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6178550" y="1155700"/>
              <a:ext cx="476251" cy="648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872" y="0"/>
                  </a:moveTo>
                  <a:cubicBezTo>
                    <a:pt x="19872" y="226"/>
                    <a:pt x="19872" y="451"/>
                    <a:pt x="19968" y="688"/>
                  </a:cubicBezTo>
                  <a:cubicBezTo>
                    <a:pt x="20064" y="924"/>
                    <a:pt x="20256" y="1171"/>
                    <a:pt x="20400" y="1428"/>
                  </a:cubicBezTo>
                  <a:cubicBezTo>
                    <a:pt x="20544" y="1685"/>
                    <a:pt x="20640" y="1953"/>
                    <a:pt x="20736" y="2214"/>
                  </a:cubicBezTo>
                  <a:cubicBezTo>
                    <a:pt x="20832" y="2475"/>
                    <a:pt x="20928" y="2729"/>
                    <a:pt x="21072" y="2997"/>
                  </a:cubicBezTo>
                  <a:cubicBezTo>
                    <a:pt x="21216" y="3265"/>
                    <a:pt x="21408" y="3547"/>
                    <a:pt x="21504" y="3836"/>
                  </a:cubicBezTo>
                  <a:cubicBezTo>
                    <a:pt x="21600" y="4125"/>
                    <a:pt x="21600" y="4422"/>
                    <a:pt x="21600" y="4686"/>
                  </a:cubicBezTo>
                  <a:cubicBezTo>
                    <a:pt x="21600" y="4950"/>
                    <a:pt x="21600" y="5183"/>
                    <a:pt x="21552" y="5423"/>
                  </a:cubicBezTo>
                  <a:cubicBezTo>
                    <a:pt x="21504" y="5663"/>
                    <a:pt x="21408" y="5910"/>
                    <a:pt x="21216" y="6163"/>
                  </a:cubicBezTo>
                  <a:cubicBezTo>
                    <a:pt x="21024" y="6417"/>
                    <a:pt x="20736" y="6678"/>
                    <a:pt x="20448" y="6946"/>
                  </a:cubicBezTo>
                  <a:cubicBezTo>
                    <a:pt x="20160" y="7214"/>
                    <a:pt x="19872" y="7489"/>
                    <a:pt x="19536" y="7764"/>
                  </a:cubicBezTo>
                  <a:cubicBezTo>
                    <a:pt x="19200" y="8039"/>
                    <a:pt x="18816" y="8314"/>
                    <a:pt x="18432" y="8596"/>
                  </a:cubicBezTo>
                  <a:cubicBezTo>
                    <a:pt x="18048" y="8878"/>
                    <a:pt x="17664" y="9167"/>
                    <a:pt x="17280" y="9453"/>
                  </a:cubicBezTo>
                  <a:cubicBezTo>
                    <a:pt x="16896" y="9739"/>
                    <a:pt x="16512" y="10021"/>
                    <a:pt x="16032" y="10303"/>
                  </a:cubicBezTo>
                  <a:cubicBezTo>
                    <a:pt x="15552" y="10585"/>
                    <a:pt x="14976" y="10867"/>
                    <a:pt x="14448" y="11142"/>
                  </a:cubicBezTo>
                  <a:cubicBezTo>
                    <a:pt x="13920" y="11417"/>
                    <a:pt x="13440" y="11685"/>
                    <a:pt x="12960" y="11957"/>
                  </a:cubicBezTo>
                  <a:cubicBezTo>
                    <a:pt x="12480" y="12228"/>
                    <a:pt x="12000" y="12503"/>
                    <a:pt x="11568" y="12771"/>
                  </a:cubicBezTo>
                  <a:cubicBezTo>
                    <a:pt x="11136" y="13039"/>
                    <a:pt x="10752" y="13300"/>
                    <a:pt x="10464" y="13561"/>
                  </a:cubicBezTo>
                  <a:cubicBezTo>
                    <a:pt x="10176" y="13822"/>
                    <a:pt x="9984" y="14083"/>
                    <a:pt x="9792" y="14347"/>
                  </a:cubicBezTo>
                  <a:cubicBezTo>
                    <a:pt x="9600" y="14612"/>
                    <a:pt x="9408" y="14880"/>
                    <a:pt x="9264" y="15151"/>
                  </a:cubicBezTo>
                  <a:cubicBezTo>
                    <a:pt x="9120" y="15423"/>
                    <a:pt x="9024" y="15698"/>
                    <a:pt x="8976" y="15962"/>
                  </a:cubicBezTo>
                  <a:cubicBezTo>
                    <a:pt x="8928" y="16226"/>
                    <a:pt x="8928" y="16480"/>
                    <a:pt x="8880" y="16776"/>
                  </a:cubicBezTo>
                  <a:cubicBezTo>
                    <a:pt x="8832" y="17073"/>
                    <a:pt x="8736" y="17411"/>
                    <a:pt x="8544" y="17729"/>
                  </a:cubicBezTo>
                  <a:cubicBezTo>
                    <a:pt x="8352" y="18046"/>
                    <a:pt x="8064" y="18342"/>
                    <a:pt x="7680" y="18624"/>
                  </a:cubicBezTo>
                  <a:cubicBezTo>
                    <a:pt x="7296" y="18906"/>
                    <a:pt x="6816" y="19174"/>
                    <a:pt x="6240" y="19456"/>
                  </a:cubicBezTo>
                  <a:cubicBezTo>
                    <a:pt x="5664" y="19738"/>
                    <a:pt x="4992" y="20034"/>
                    <a:pt x="4368" y="20327"/>
                  </a:cubicBezTo>
                  <a:cubicBezTo>
                    <a:pt x="3744" y="20620"/>
                    <a:pt x="3168" y="20909"/>
                    <a:pt x="2784" y="21096"/>
                  </a:cubicBezTo>
                  <a:cubicBezTo>
                    <a:pt x="2400" y="21283"/>
                    <a:pt x="2208" y="21367"/>
                    <a:pt x="2016" y="21434"/>
                  </a:cubicBezTo>
                  <a:cubicBezTo>
                    <a:pt x="1824" y="21501"/>
                    <a:pt x="1632" y="21551"/>
                    <a:pt x="1296" y="21575"/>
                  </a:cubicBezTo>
                  <a:cubicBezTo>
                    <a:pt x="960" y="21600"/>
                    <a:pt x="48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295186" y="3122992"/>
              <a:ext cx="92165" cy="60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568" fill="norm" stroke="1" extrusionOk="0">
                  <a:moveTo>
                    <a:pt x="19902" y="5028"/>
                  </a:moveTo>
                  <a:cubicBezTo>
                    <a:pt x="20393" y="3895"/>
                    <a:pt x="20884" y="2762"/>
                    <a:pt x="20639" y="2007"/>
                  </a:cubicBezTo>
                  <a:cubicBezTo>
                    <a:pt x="20393" y="1252"/>
                    <a:pt x="19411" y="874"/>
                    <a:pt x="17939" y="572"/>
                  </a:cubicBezTo>
                  <a:cubicBezTo>
                    <a:pt x="16466" y="270"/>
                    <a:pt x="14502" y="44"/>
                    <a:pt x="12293" y="6"/>
                  </a:cubicBezTo>
                  <a:cubicBezTo>
                    <a:pt x="10084" y="-32"/>
                    <a:pt x="7630" y="119"/>
                    <a:pt x="5175" y="874"/>
                  </a:cubicBezTo>
                  <a:cubicBezTo>
                    <a:pt x="2720" y="1630"/>
                    <a:pt x="266" y="2989"/>
                    <a:pt x="20" y="5028"/>
                  </a:cubicBezTo>
                  <a:cubicBezTo>
                    <a:pt x="-225" y="7067"/>
                    <a:pt x="1739" y="9786"/>
                    <a:pt x="5666" y="12354"/>
                  </a:cubicBezTo>
                  <a:cubicBezTo>
                    <a:pt x="9593" y="14922"/>
                    <a:pt x="15484" y="17339"/>
                    <a:pt x="18430" y="18849"/>
                  </a:cubicBezTo>
                  <a:cubicBezTo>
                    <a:pt x="21375" y="20360"/>
                    <a:pt x="21375" y="20964"/>
                    <a:pt x="21375" y="215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234950" y="3524250"/>
              <a:ext cx="1651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7" y="18000"/>
                    <a:pt x="554" y="14400"/>
                    <a:pt x="4154" y="10800"/>
                  </a:cubicBezTo>
                  <a:cubicBezTo>
                    <a:pt x="7754" y="7200"/>
                    <a:pt x="1467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521647" y="3187691"/>
              <a:ext cx="157804" cy="527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14" fill="norm" stroke="1" extrusionOk="0">
                  <a:moveTo>
                    <a:pt x="14559" y="1556"/>
                  </a:moveTo>
                  <a:cubicBezTo>
                    <a:pt x="13695" y="1124"/>
                    <a:pt x="12831" y="692"/>
                    <a:pt x="11247" y="389"/>
                  </a:cubicBezTo>
                  <a:cubicBezTo>
                    <a:pt x="9663" y="87"/>
                    <a:pt x="7359" y="-86"/>
                    <a:pt x="5775" y="44"/>
                  </a:cubicBezTo>
                  <a:cubicBezTo>
                    <a:pt x="4191" y="173"/>
                    <a:pt x="3327" y="605"/>
                    <a:pt x="2319" y="2074"/>
                  </a:cubicBezTo>
                  <a:cubicBezTo>
                    <a:pt x="1311" y="3543"/>
                    <a:pt x="159" y="6048"/>
                    <a:pt x="15" y="8727"/>
                  </a:cubicBezTo>
                  <a:cubicBezTo>
                    <a:pt x="-129" y="11405"/>
                    <a:pt x="735" y="14256"/>
                    <a:pt x="3327" y="16416"/>
                  </a:cubicBezTo>
                  <a:cubicBezTo>
                    <a:pt x="5919" y="18576"/>
                    <a:pt x="10239" y="20045"/>
                    <a:pt x="13551" y="20780"/>
                  </a:cubicBezTo>
                  <a:cubicBezTo>
                    <a:pt x="16863" y="21514"/>
                    <a:pt x="19167" y="21514"/>
                    <a:pt x="21471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679450" y="3344732"/>
              <a:ext cx="158339" cy="53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498" fill="norm" stroke="1" extrusionOk="0">
                  <a:moveTo>
                    <a:pt x="8416" y="7784"/>
                  </a:moveTo>
                  <a:cubicBezTo>
                    <a:pt x="7855" y="8898"/>
                    <a:pt x="7294" y="10012"/>
                    <a:pt x="7855" y="11812"/>
                  </a:cubicBezTo>
                  <a:cubicBezTo>
                    <a:pt x="8416" y="13612"/>
                    <a:pt x="10099" y="16098"/>
                    <a:pt x="10940" y="17684"/>
                  </a:cubicBezTo>
                  <a:cubicBezTo>
                    <a:pt x="11782" y="19269"/>
                    <a:pt x="11782" y="19955"/>
                    <a:pt x="11782" y="20512"/>
                  </a:cubicBezTo>
                  <a:cubicBezTo>
                    <a:pt x="11782" y="21069"/>
                    <a:pt x="11782" y="21498"/>
                    <a:pt x="11501" y="21498"/>
                  </a:cubicBezTo>
                  <a:cubicBezTo>
                    <a:pt x="11221" y="21498"/>
                    <a:pt x="10660" y="21069"/>
                    <a:pt x="9818" y="19484"/>
                  </a:cubicBezTo>
                  <a:cubicBezTo>
                    <a:pt x="8977" y="17898"/>
                    <a:pt x="7855" y="15155"/>
                    <a:pt x="7153" y="12369"/>
                  </a:cubicBezTo>
                  <a:cubicBezTo>
                    <a:pt x="6452" y="9584"/>
                    <a:pt x="6171" y="6755"/>
                    <a:pt x="6031" y="4912"/>
                  </a:cubicBezTo>
                  <a:cubicBezTo>
                    <a:pt x="5891" y="3069"/>
                    <a:pt x="5891" y="2212"/>
                    <a:pt x="6312" y="1569"/>
                  </a:cubicBezTo>
                  <a:cubicBezTo>
                    <a:pt x="6732" y="927"/>
                    <a:pt x="7574" y="498"/>
                    <a:pt x="8696" y="241"/>
                  </a:cubicBezTo>
                  <a:cubicBezTo>
                    <a:pt x="9818" y="-16"/>
                    <a:pt x="11221" y="-102"/>
                    <a:pt x="13044" y="155"/>
                  </a:cubicBezTo>
                  <a:cubicBezTo>
                    <a:pt x="14868" y="412"/>
                    <a:pt x="17112" y="1012"/>
                    <a:pt x="18795" y="1869"/>
                  </a:cubicBezTo>
                  <a:cubicBezTo>
                    <a:pt x="20478" y="2727"/>
                    <a:pt x="21600" y="3841"/>
                    <a:pt x="20618" y="4869"/>
                  </a:cubicBezTo>
                  <a:cubicBezTo>
                    <a:pt x="19636" y="5898"/>
                    <a:pt x="16551" y="6841"/>
                    <a:pt x="14026" y="7441"/>
                  </a:cubicBezTo>
                  <a:cubicBezTo>
                    <a:pt x="11501" y="8041"/>
                    <a:pt x="9538" y="8298"/>
                    <a:pt x="7294" y="8169"/>
                  </a:cubicBezTo>
                  <a:cubicBezTo>
                    <a:pt x="5049" y="8041"/>
                    <a:pt x="2525" y="7527"/>
                    <a:pt x="0" y="7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958850" y="3022600"/>
              <a:ext cx="69850" cy="66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2743"/>
                    <a:pt x="2618" y="5486"/>
                    <a:pt x="5236" y="8057"/>
                  </a:cubicBezTo>
                  <a:cubicBezTo>
                    <a:pt x="7855" y="10629"/>
                    <a:pt x="11782" y="13029"/>
                    <a:pt x="14073" y="15120"/>
                  </a:cubicBezTo>
                  <a:cubicBezTo>
                    <a:pt x="16364" y="17211"/>
                    <a:pt x="17018" y="18994"/>
                    <a:pt x="18000" y="20023"/>
                  </a:cubicBezTo>
                  <a:cubicBezTo>
                    <a:pt x="18982" y="21051"/>
                    <a:pt x="20291" y="213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1152243" y="3295650"/>
              <a:ext cx="9808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80"/>
                    <a:pt x="2735" y="8960"/>
                    <a:pt x="575" y="12560"/>
                  </a:cubicBezTo>
                  <a:cubicBezTo>
                    <a:pt x="-1585" y="16160"/>
                    <a:pt x="2735" y="18880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1128183" y="3213761"/>
              <a:ext cx="149273" cy="36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194" fill="norm" stroke="1" extrusionOk="0">
                  <a:moveTo>
                    <a:pt x="300" y="8849"/>
                  </a:moveTo>
                  <a:cubicBezTo>
                    <a:pt x="0" y="6380"/>
                    <a:pt x="-300" y="3912"/>
                    <a:pt x="600" y="2245"/>
                  </a:cubicBezTo>
                  <a:cubicBezTo>
                    <a:pt x="1500" y="579"/>
                    <a:pt x="3600" y="-285"/>
                    <a:pt x="6450" y="85"/>
                  </a:cubicBezTo>
                  <a:cubicBezTo>
                    <a:pt x="9300" y="456"/>
                    <a:pt x="12900" y="2060"/>
                    <a:pt x="15900" y="4158"/>
                  </a:cubicBezTo>
                  <a:cubicBezTo>
                    <a:pt x="18900" y="6257"/>
                    <a:pt x="21300" y="8849"/>
                    <a:pt x="21150" y="11379"/>
                  </a:cubicBezTo>
                  <a:cubicBezTo>
                    <a:pt x="21000" y="13909"/>
                    <a:pt x="18300" y="16378"/>
                    <a:pt x="15750" y="17982"/>
                  </a:cubicBezTo>
                  <a:cubicBezTo>
                    <a:pt x="13200" y="19587"/>
                    <a:pt x="10800" y="20328"/>
                    <a:pt x="8550" y="20760"/>
                  </a:cubicBezTo>
                  <a:cubicBezTo>
                    <a:pt x="6300" y="21192"/>
                    <a:pt x="4200" y="21315"/>
                    <a:pt x="3000" y="21068"/>
                  </a:cubicBezTo>
                  <a:cubicBezTo>
                    <a:pt x="1800" y="20821"/>
                    <a:pt x="1500" y="20204"/>
                    <a:pt x="2100" y="19525"/>
                  </a:cubicBezTo>
                  <a:cubicBezTo>
                    <a:pt x="2700" y="18846"/>
                    <a:pt x="4200" y="18106"/>
                    <a:pt x="5700" y="17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1282700" y="3035300"/>
              <a:ext cx="444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547"/>
                    <a:pt x="9257" y="9095"/>
                    <a:pt x="5657" y="12695"/>
                  </a:cubicBezTo>
                  <a:cubicBezTo>
                    <a:pt x="2057" y="16295"/>
                    <a:pt x="1029" y="189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1390650" y="3028950"/>
              <a:ext cx="89468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9" h="21600" fill="norm" stroke="1" extrusionOk="0">
                  <a:moveTo>
                    <a:pt x="0" y="0"/>
                  </a:moveTo>
                  <a:cubicBezTo>
                    <a:pt x="5280" y="2033"/>
                    <a:pt x="10560" y="4066"/>
                    <a:pt x="14640" y="6395"/>
                  </a:cubicBezTo>
                  <a:cubicBezTo>
                    <a:pt x="18720" y="8725"/>
                    <a:pt x="21600" y="11351"/>
                    <a:pt x="19680" y="13934"/>
                  </a:cubicBezTo>
                  <a:cubicBezTo>
                    <a:pt x="17760" y="16518"/>
                    <a:pt x="11040" y="19059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1948910" y="3225800"/>
              <a:ext cx="34344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6730" y="0"/>
                  </a:moveTo>
                  <a:cubicBezTo>
                    <a:pt x="15935" y="3820"/>
                    <a:pt x="15140" y="7641"/>
                    <a:pt x="13815" y="11020"/>
                  </a:cubicBezTo>
                  <a:cubicBezTo>
                    <a:pt x="12490" y="14400"/>
                    <a:pt x="10635" y="17339"/>
                    <a:pt x="8713" y="19029"/>
                  </a:cubicBezTo>
                  <a:cubicBezTo>
                    <a:pt x="6792" y="20718"/>
                    <a:pt x="4804" y="21159"/>
                    <a:pt x="3413" y="20645"/>
                  </a:cubicBezTo>
                  <a:cubicBezTo>
                    <a:pt x="2021" y="20131"/>
                    <a:pt x="1226" y="18661"/>
                    <a:pt x="696" y="17045"/>
                  </a:cubicBezTo>
                  <a:cubicBezTo>
                    <a:pt x="166" y="15429"/>
                    <a:pt x="-99" y="13665"/>
                    <a:pt x="34" y="12563"/>
                  </a:cubicBezTo>
                  <a:cubicBezTo>
                    <a:pt x="166" y="11461"/>
                    <a:pt x="696" y="11020"/>
                    <a:pt x="1756" y="10800"/>
                  </a:cubicBezTo>
                  <a:cubicBezTo>
                    <a:pt x="2816" y="10580"/>
                    <a:pt x="4407" y="10580"/>
                    <a:pt x="7256" y="11902"/>
                  </a:cubicBezTo>
                  <a:cubicBezTo>
                    <a:pt x="10105" y="13224"/>
                    <a:pt x="14213" y="15869"/>
                    <a:pt x="16797" y="17706"/>
                  </a:cubicBezTo>
                  <a:cubicBezTo>
                    <a:pt x="19381" y="19543"/>
                    <a:pt x="20441" y="20571"/>
                    <a:pt x="215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2901950" y="3163243"/>
              <a:ext cx="218682" cy="757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476" fill="norm" stroke="1" extrusionOk="0">
                  <a:moveTo>
                    <a:pt x="0" y="5373"/>
                  </a:moveTo>
                  <a:cubicBezTo>
                    <a:pt x="1029" y="7413"/>
                    <a:pt x="2057" y="9453"/>
                    <a:pt x="2674" y="11403"/>
                  </a:cubicBezTo>
                  <a:cubicBezTo>
                    <a:pt x="3291" y="13353"/>
                    <a:pt x="3497" y="15213"/>
                    <a:pt x="3703" y="16773"/>
                  </a:cubicBezTo>
                  <a:cubicBezTo>
                    <a:pt x="3909" y="18333"/>
                    <a:pt x="4114" y="19593"/>
                    <a:pt x="4011" y="20403"/>
                  </a:cubicBezTo>
                  <a:cubicBezTo>
                    <a:pt x="3909" y="21213"/>
                    <a:pt x="3497" y="21573"/>
                    <a:pt x="3291" y="21453"/>
                  </a:cubicBezTo>
                  <a:cubicBezTo>
                    <a:pt x="3086" y="21333"/>
                    <a:pt x="3086" y="20733"/>
                    <a:pt x="3291" y="19473"/>
                  </a:cubicBezTo>
                  <a:cubicBezTo>
                    <a:pt x="3497" y="18213"/>
                    <a:pt x="3909" y="16293"/>
                    <a:pt x="4114" y="14133"/>
                  </a:cubicBezTo>
                  <a:cubicBezTo>
                    <a:pt x="4320" y="11973"/>
                    <a:pt x="4320" y="9573"/>
                    <a:pt x="4114" y="7413"/>
                  </a:cubicBezTo>
                  <a:cubicBezTo>
                    <a:pt x="3909" y="5253"/>
                    <a:pt x="3497" y="3333"/>
                    <a:pt x="3394" y="2193"/>
                  </a:cubicBezTo>
                  <a:cubicBezTo>
                    <a:pt x="3291" y="1053"/>
                    <a:pt x="3497" y="693"/>
                    <a:pt x="4011" y="423"/>
                  </a:cubicBezTo>
                  <a:cubicBezTo>
                    <a:pt x="4526" y="153"/>
                    <a:pt x="5349" y="-27"/>
                    <a:pt x="6891" y="3"/>
                  </a:cubicBezTo>
                  <a:cubicBezTo>
                    <a:pt x="8434" y="33"/>
                    <a:pt x="10697" y="273"/>
                    <a:pt x="13269" y="933"/>
                  </a:cubicBezTo>
                  <a:cubicBezTo>
                    <a:pt x="15840" y="1593"/>
                    <a:pt x="18720" y="2673"/>
                    <a:pt x="20160" y="3693"/>
                  </a:cubicBezTo>
                  <a:cubicBezTo>
                    <a:pt x="21600" y="4713"/>
                    <a:pt x="21600" y="5673"/>
                    <a:pt x="20263" y="6423"/>
                  </a:cubicBezTo>
                  <a:cubicBezTo>
                    <a:pt x="18926" y="7173"/>
                    <a:pt x="16251" y="7713"/>
                    <a:pt x="12960" y="7923"/>
                  </a:cubicBezTo>
                  <a:cubicBezTo>
                    <a:pt x="9669" y="8133"/>
                    <a:pt x="5760" y="8013"/>
                    <a:pt x="3497" y="7833"/>
                  </a:cubicBezTo>
                  <a:cubicBezTo>
                    <a:pt x="1234" y="7653"/>
                    <a:pt x="617" y="7413"/>
                    <a:pt x="0" y="71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3116719" y="2801291"/>
              <a:ext cx="242432" cy="26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24" fill="norm" stroke="1" extrusionOk="0">
                  <a:moveTo>
                    <a:pt x="17004" y="960"/>
                  </a:moveTo>
                  <a:cubicBezTo>
                    <a:pt x="17755" y="441"/>
                    <a:pt x="18507" y="-77"/>
                    <a:pt x="18601" y="9"/>
                  </a:cubicBezTo>
                  <a:cubicBezTo>
                    <a:pt x="18695" y="96"/>
                    <a:pt x="18131" y="787"/>
                    <a:pt x="15783" y="2169"/>
                  </a:cubicBezTo>
                  <a:cubicBezTo>
                    <a:pt x="13435" y="3552"/>
                    <a:pt x="9303" y="5625"/>
                    <a:pt x="6862" y="6921"/>
                  </a:cubicBezTo>
                  <a:cubicBezTo>
                    <a:pt x="4420" y="8217"/>
                    <a:pt x="3669" y="8736"/>
                    <a:pt x="3762" y="9254"/>
                  </a:cubicBezTo>
                  <a:cubicBezTo>
                    <a:pt x="3856" y="9773"/>
                    <a:pt x="4795" y="10291"/>
                    <a:pt x="6110" y="10550"/>
                  </a:cubicBezTo>
                  <a:cubicBezTo>
                    <a:pt x="7425" y="10809"/>
                    <a:pt x="9115" y="10809"/>
                    <a:pt x="10430" y="10809"/>
                  </a:cubicBezTo>
                  <a:cubicBezTo>
                    <a:pt x="11745" y="10809"/>
                    <a:pt x="12684" y="10809"/>
                    <a:pt x="13248" y="11241"/>
                  </a:cubicBezTo>
                  <a:cubicBezTo>
                    <a:pt x="13811" y="11673"/>
                    <a:pt x="13999" y="12537"/>
                    <a:pt x="13623" y="13229"/>
                  </a:cubicBezTo>
                  <a:cubicBezTo>
                    <a:pt x="13248" y="13920"/>
                    <a:pt x="12309" y="14438"/>
                    <a:pt x="10242" y="15389"/>
                  </a:cubicBezTo>
                  <a:cubicBezTo>
                    <a:pt x="8176" y="16339"/>
                    <a:pt x="4983" y="17721"/>
                    <a:pt x="2917" y="18758"/>
                  </a:cubicBezTo>
                  <a:cubicBezTo>
                    <a:pt x="851" y="19795"/>
                    <a:pt x="-88" y="20486"/>
                    <a:pt x="6" y="20918"/>
                  </a:cubicBezTo>
                  <a:cubicBezTo>
                    <a:pt x="100" y="21350"/>
                    <a:pt x="1227" y="21523"/>
                    <a:pt x="4983" y="21005"/>
                  </a:cubicBezTo>
                  <a:cubicBezTo>
                    <a:pt x="8740" y="20486"/>
                    <a:pt x="15126" y="19277"/>
                    <a:pt x="21512" y="18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3435350" y="2800350"/>
              <a:ext cx="1651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2141"/>
                    <a:pt x="7754" y="4281"/>
                    <a:pt x="11354" y="7881"/>
                  </a:cubicBezTo>
                  <a:cubicBezTo>
                    <a:pt x="14954" y="11481"/>
                    <a:pt x="18277" y="165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3454400" y="2758985"/>
              <a:ext cx="158750" cy="314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21600" y="1094"/>
                  </a:moveTo>
                  <a:cubicBezTo>
                    <a:pt x="20736" y="514"/>
                    <a:pt x="19872" y="-66"/>
                    <a:pt x="18864" y="6"/>
                  </a:cubicBezTo>
                  <a:cubicBezTo>
                    <a:pt x="17856" y="79"/>
                    <a:pt x="16704" y="804"/>
                    <a:pt x="13968" y="3413"/>
                  </a:cubicBezTo>
                  <a:cubicBezTo>
                    <a:pt x="11232" y="6023"/>
                    <a:pt x="6912" y="10517"/>
                    <a:pt x="4320" y="13851"/>
                  </a:cubicBezTo>
                  <a:cubicBezTo>
                    <a:pt x="1728" y="17185"/>
                    <a:pt x="864" y="19360"/>
                    <a:pt x="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3625850" y="3009900"/>
              <a:ext cx="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3632200" y="2870200"/>
              <a:ext cx="190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3187700" y="3168650"/>
              <a:ext cx="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3181350" y="311150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3232150" y="3168650"/>
              <a:ext cx="38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3219450" y="3225800"/>
              <a:ext cx="82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3346450" y="3168650"/>
              <a:ext cx="63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3035300" y="2728063"/>
              <a:ext cx="82550" cy="119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2663"/>
                  </a:moveTo>
                  <a:cubicBezTo>
                    <a:pt x="554" y="6387"/>
                    <a:pt x="1108" y="10112"/>
                    <a:pt x="1662" y="13650"/>
                  </a:cubicBezTo>
                  <a:cubicBezTo>
                    <a:pt x="2215" y="17187"/>
                    <a:pt x="2769" y="20539"/>
                    <a:pt x="3046" y="20912"/>
                  </a:cubicBezTo>
                  <a:cubicBezTo>
                    <a:pt x="3323" y="21284"/>
                    <a:pt x="3323" y="18677"/>
                    <a:pt x="3600" y="15139"/>
                  </a:cubicBezTo>
                  <a:cubicBezTo>
                    <a:pt x="3877" y="11601"/>
                    <a:pt x="4431" y="7132"/>
                    <a:pt x="5538" y="4153"/>
                  </a:cubicBezTo>
                  <a:cubicBezTo>
                    <a:pt x="6646" y="1174"/>
                    <a:pt x="8308" y="-316"/>
                    <a:pt x="9969" y="56"/>
                  </a:cubicBezTo>
                  <a:cubicBezTo>
                    <a:pt x="11631" y="429"/>
                    <a:pt x="13292" y="2663"/>
                    <a:pt x="15231" y="6015"/>
                  </a:cubicBezTo>
                  <a:cubicBezTo>
                    <a:pt x="17169" y="9367"/>
                    <a:pt x="19385" y="13836"/>
                    <a:pt x="21600" y="18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3149600" y="2746556"/>
              <a:ext cx="6985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618" y="11918"/>
                    <a:pt x="5236" y="3818"/>
                    <a:pt x="8836" y="1118"/>
                  </a:cubicBezTo>
                  <a:cubicBezTo>
                    <a:pt x="12436" y="-1582"/>
                    <a:pt x="17018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3168650" y="2711450"/>
              <a:ext cx="63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3232150" y="2673350"/>
              <a:ext cx="167363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0" y="0"/>
                  </a:moveTo>
                  <a:cubicBezTo>
                    <a:pt x="270" y="3273"/>
                    <a:pt x="540" y="6545"/>
                    <a:pt x="675" y="9327"/>
                  </a:cubicBezTo>
                  <a:cubicBezTo>
                    <a:pt x="810" y="12109"/>
                    <a:pt x="810" y="14400"/>
                    <a:pt x="675" y="14727"/>
                  </a:cubicBezTo>
                  <a:cubicBezTo>
                    <a:pt x="540" y="15055"/>
                    <a:pt x="270" y="13418"/>
                    <a:pt x="540" y="11945"/>
                  </a:cubicBezTo>
                  <a:cubicBezTo>
                    <a:pt x="810" y="10473"/>
                    <a:pt x="1620" y="9164"/>
                    <a:pt x="2565" y="7855"/>
                  </a:cubicBezTo>
                  <a:cubicBezTo>
                    <a:pt x="3510" y="6545"/>
                    <a:pt x="4590" y="5236"/>
                    <a:pt x="5400" y="5400"/>
                  </a:cubicBezTo>
                  <a:cubicBezTo>
                    <a:pt x="6210" y="5564"/>
                    <a:pt x="6750" y="7200"/>
                    <a:pt x="7425" y="7364"/>
                  </a:cubicBezTo>
                  <a:cubicBezTo>
                    <a:pt x="8100" y="7527"/>
                    <a:pt x="8910" y="6218"/>
                    <a:pt x="9855" y="5073"/>
                  </a:cubicBezTo>
                  <a:cubicBezTo>
                    <a:pt x="10800" y="3927"/>
                    <a:pt x="11880" y="2945"/>
                    <a:pt x="13095" y="2291"/>
                  </a:cubicBezTo>
                  <a:cubicBezTo>
                    <a:pt x="14310" y="1636"/>
                    <a:pt x="15660" y="1309"/>
                    <a:pt x="17145" y="3273"/>
                  </a:cubicBezTo>
                  <a:cubicBezTo>
                    <a:pt x="18630" y="5236"/>
                    <a:pt x="20250" y="9491"/>
                    <a:pt x="20925" y="12927"/>
                  </a:cubicBezTo>
                  <a:cubicBezTo>
                    <a:pt x="21600" y="16364"/>
                    <a:pt x="21330" y="18982"/>
                    <a:pt x="210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4109395" y="3233881"/>
              <a:ext cx="109268" cy="39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07" fill="norm" stroke="1" extrusionOk="0">
                  <a:moveTo>
                    <a:pt x="20603" y="1278"/>
                  </a:moveTo>
                  <a:cubicBezTo>
                    <a:pt x="21010" y="707"/>
                    <a:pt x="21418" y="136"/>
                    <a:pt x="20399" y="21"/>
                  </a:cubicBezTo>
                  <a:cubicBezTo>
                    <a:pt x="19380" y="-93"/>
                    <a:pt x="16935" y="250"/>
                    <a:pt x="13878" y="1393"/>
                  </a:cubicBezTo>
                  <a:cubicBezTo>
                    <a:pt x="10822" y="2536"/>
                    <a:pt x="7154" y="4478"/>
                    <a:pt x="4505" y="7393"/>
                  </a:cubicBezTo>
                  <a:cubicBezTo>
                    <a:pt x="1856" y="10307"/>
                    <a:pt x="226" y="14193"/>
                    <a:pt x="22" y="16593"/>
                  </a:cubicBezTo>
                  <a:cubicBezTo>
                    <a:pt x="-182" y="18993"/>
                    <a:pt x="1041" y="19907"/>
                    <a:pt x="3690" y="20478"/>
                  </a:cubicBezTo>
                  <a:cubicBezTo>
                    <a:pt x="6339" y="21050"/>
                    <a:pt x="10414" y="21278"/>
                    <a:pt x="1449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4310427" y="3403600"/>
              <a:ext cx="1392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6075"/>
                    <a:pt x="-1303" y="12150"/>
                    <a:pt x="240" y="15750"/>
                  </a:cubicBezTo>
                  <a:cubicBezTo>
                    <a:pt x="1783" y="19350"/>
                    <a:pt x="11040" y="2047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4394200" y="3492500"/>
              <a:ext cx="1905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5429"/>
                    <a:pt x="5280" y="9257"/>
                    <a:pt x="8880" y="5657"/>
                  </a:cubicBezTo>
                  <a:cubicBezTo>
                    <a:pt x="12480" y="2057"/>
                    <a:pt x="1704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4757309" y="3330895"/>
              <a:ext cx="150758" cy="53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43" fill="norm" stroke="1" extrusionOk="0">
                  <a:moveTo>
                    <a:pt x="5164" y="5750"/>
                  </a:moveTo>
                  <a:cubicBezTo>
                    <a:pt x="3685" y="5835"/>
                    <a:pt x="2205" y="5920"/>
                    <a:pt x="1317" y="6219"/>
                  </a:cubicBezTo>
                  <a:cubicBezTo>
                    <a:pt x="430" y="6518"/>
                    <a:pt x="134" y="7030"/>
                    <a:pt x="578" y="8353"/>
                  </a:cubicBezTo>
                  <a:cubicBezTo>
                    <a:pt x="1022" y="9677"/>
                    <a:pt x="2205" y="11811"/>
                    <a:pt x="3093" y="13732"/>
                  </a:cubicBezTo>
                  <a:cubicBezTo>
                    <a:pt x="3980" y="15653"/>
                    <a:pt x="4572" y="17361"/>
                    <a:pt x="4868" y="18513"/>
                  </a:cubicBezTo>
                  <a:cubicBezTo>
                    <a:pt x="5164" y="19666"/>
                    <a:pt x="5164" y="20263"/>
                    <a:pt x="4720" y="20733"/>
                  </a:cubicBezTo>
                  <a:cubicBezTo>
                    <a:pt x="4276" y="21202"/>
                    <a:pt x="3389" y="21544"/>
                    <a:pt x="2501" y="21416"/>
                  </a:cubicBezTo>
                  <a:cubicBezTo>
                    <a:pt x="1613" y="21288"/>
                    <a:pt x="726" y="20690"/>
                    <a:pt x="282" y="18812"/>
                  </a:cubicBezTo>
                  <a:cubicBezTo>
                    <a:pt x="-162" y="16934"/>
                    <a:pt x="-162" y="13775"/>
                    <a:pt x="874" y="10829"/>
                  </a:cubicBezTo>
                  <a:cubicBezTo>
                    <a:pt x="1909" y="7884"/>
                    <a:pt x="3980" y="5152"/>
                    <a:pt x="5756" y="3402"/>
                  </a:cubicBezTo>
                  <a:cubicBezTo>
                    <a:pt x="7531" y="1652"/>
                    <a:pt x="9011" y="883"/>
                    <a:pt x="10490" y="456"/>
                  </a:cubicBezTo>
                  <a:cubicBezTo>
                    <a:pt x="11970" y="29"/>
                    <a:pt x="13449" y="-56"/>
                    <a:pt x="14780" y="29"/>
                  </a:cubicBezTo>
                  <a:cubicBezTo>
                    <a:pt x="16112" y="115"/>
                    <a:pt x="17296" y="371"/>
                    <a:pt x="18627" y="1310"/>
                  </a:cubicBezTo>
                  <a:cubicBezTo>
                    <a:pt x="19959" y="2249"/>
                    <a:pt x="21438" y="3871"/>
                    <a:pt x="20994" y="5109"/>
                  </a:cubicBezTo>
                  <a:cubicBezTo>
                    <a:pt x="20550" y="6347"/>
                    <a:pt x="18183" y="7201"/>
                    <a:pt x="15520" y="7756"/>
                  </a:cubicBezTo>
                  <a:cubicBezTo>
                    <a:pt x="12857" y="8311"/>
                    <a:pt x="9898" y="8567"/>
                    <a:pt x="7827" y="8439"/>
                  </a:cubicBezTo>
                  <a:cubicBezTo>
                    <a:pt x="5756" y="8311"/>
                    <a:pt x="4572" y="7799"/>
                    <a:pt x="3389" y="72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5003800" y="3257550"/>
              <a:ext cx="67225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3927" y="0"/>
                  </a:moveTo>
                  <a:cubicBezTo>
                    <a:pt x="9818" y="2687"/>
                    <a:pt x="15709" y="5373"/>
                    <a:pt x="18655" y="8275"/>
                  </a:cubicBezTo>
                  <a:cubicBezTo>
                    <a:pt x="21600" y="11176"/>
                    <a:pt x="21600" y="14293"/>
                    <a:pt x="18000" y="16549"/>
                  </a:cubicBezTo>
                  <a:cubicBezTo>
                    <a:pt x="14400" y="18806"/>
                    <a:pt x="7200" y="202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4889500" y="2977649"/>
              <a:ext cx="133351" cy="199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2078"/>
                  </a:moveTo>
                  <a:cubicBezTo>
                    <a:pt x="686" y="7703"/>
                    <a:pt x="1371" y="13328"/>
                    <a:pt x="1543" y="16703"/>
                  </a:cubicBezTo>
                  <a:cubicBezTo>
                    <a:pt x="1714" y="20078"/>
                    <a:pt x="1371" y="21203"/>
                    <a:pt x="1200" y="21203"/>
                  </a:cubicBezTo>
                  <a:cubicBezTo>
                    <a:pt x="1029" y="21203"/>
                    <a:pt x="1029" y="20078"/>
                    <a:pt x="1714" y="16815"/>
                  </a:cubicBezTo>
                  <a:cubicBezTo>
                    <a:pt x="2400" y="13553"/>
                    <a:pt x="3771" y="8153"/>
                    <a:pt x="4971" y="5003"/>
                  </a:cubicBezTo>
                  <a:cubicBezTo>
                    <a:pt x="6171" y="1853"/>
                    <a:pt x="7200" y="953"/>
                    <a:pt x="8571" y="391"/>
                  </a:cubicBezTo>
                  <a:cubicBezTo>
                    <a:pt x="9943" y="-172"/>
                    <a:pt x="11657" y="-397"/>
                    <a:pt x="13543" y="1628"/>
                  </a:cubicBezTo>
                  <a:cubicBezTo>
                    <a:pt x="15429" y="3653"/>
                    <a:pt x="17486" y="7928"/>
                    <a:pt x="18857" y="10741"/>
                  </a:cubicBezTo>
                  <a:cubicBezTo>
                    <a:pt x="20229" y="13553"/>
                    <a:pt x="20914" y="14903"/>
                    <a:pt x="21600" y="16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5054600" y="3019689"/>
              <a:ext cx="133351" cy="34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0" y="20806"/>
                  </a:moveTo>
                  <a:cubicBezTo>
                    <a:pt x="686" y="14453"/>
                    <a:pt x="1371" y="8100"/>
                    <a:pt x="3429" y="4288"/>
                  </a:cubicBezTo>
                  <a:cubicBezTo>
                    <a:pt x="5486" y="477"/>
                    <a:pt x="8914" y="-794"/>
                    <a:pt x="12171" y="477"/>
                  </a:cubicBezTo>
                  <a:cubicBezTo>
                    <a:pt x="15429" y="1747"/>
                    <a:pt x="18514" y="5559"/>
                    <a:pt x="21600" y="9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5118100" y="29781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5213855" y="2978150"/>
              <a:ext cx="173062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727" y="0"/>
                  </a:moveTo>
                  <a:cubicBezTo>
                    <a:pt x="727" y="4608"/>
                    <a:pt x="727" y="9216"/>
                    <a:pt x="596" y="12240"/>
                  </a:cubicBezTo>
                  <a:cubicBezTo>
                    <a:pt x="464" y="15264"/>
                    <a:pt x="200" y="16704"/>
                    <a:pt x="69" y="16560"/>
                  </a:cubicBezTo>
                  <a:cubicBezTo>
                    <a:pt x="-63" y="16416"/>
                    <a:pt x="-63" y="14688"/>
                    <a:pt x="596" y="12240"/>
                  </a:cubicBezTo>
                  <a:cubicBezTo>
                    <a:pt x="1254" y="9792"/>
                    <a:pt x="2571" y="6624"/>
                    <a:pt x="3625" y="4464"/>
                  </a:cubicBezTo>
                  <a:cubicBezTo>
                    <a:pt x="4678" y="2304"/>
                    <a:pt x="5469" y="1152"/>
                    <a:pt x="6127" y="1296"/>
                  </a:cubicBezTo>
                  <a:cubicBezTo>
                    <a:pt x="6786" y="1440"/>
                    <a:pt x="7313" y="2880"/>
                    <a:pt x="7576" y="4608"/>
                  </a:cubicBezTo>
                  <a:cubicBezTo>
                    <a:pt x="7839" y="6336"/>
                    <a:pt x="7839" y="8352"/>
                    <a:pt x="8366" y="8784"/>
                  </a:cubicBezTo>
                  <a:cubicBezTo>
                    <a:pt x="8893" y="9216"/>
                    <a:pt x="9947" y="8064"/>
                    <a:pt x="11396" y="6336"/>
                  </a:cubicBezTo>
                  <a:cubicBezTo>
                    <a:pt x="12844" y="4608"/>
                    <a:pt x="14688" y="2304"/>
                    <a:pt x="16269" y="1152"/>
                  </a:cubicBezTo>
                  <a:cubicBezTo>
                    <a:pt x="17849" y="0"/>
                    <a:pt x="19166" y="0"/>
                    <a:pt x="20088" y="720"/>
                  </a:cubicBezTo>
                  <a:cubicBezTo>
                    <a:pt x="21010" y="1440"/>
                    <a:pt x="21537" y="2880"/>
                    <a:pt x="21537" y="6480"/>
                  </a:cubicBezTo>
                  <a:cubicBezTo>
                    <a:pt x="21537" y="10080"/>
                    <a:pt x="21010" y="15840"/>
                    <a:pt x="20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5467350" y="3041087"/>
              <a:ext cx="139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982" y="11375"/>
                    <a:pt x="1964" y="2735"/>
                    <a:pt x="5564" y="575"/>
                  </a:cubicBezTo>
                  <a:cubicBezTo>
                    <a:pt x="9164" y="-1585"/>
                    <a:pt x="15382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5802769" y="2892335"/>
              <a:ext cx="187727" cy="23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297" fill="norm" stroke="1" extrusionOk="0">
                  <a:moveTo>
                    <a:pt x="19568" y="1455"/>
                  </a:moveTo>
                  <a:cubicBezTo>
                    <a:pt x="20528" y="683"/>
                    <a:pt x="21488" y="-88"/>
                    <a:pt x="21248" y="8"/>
                  </a:cubicBezTo>
                  <a:cubicBezTo>
                    <a:pt x="21008" y="105"/>
                    <a:pt x="19568" y="1069"/>
                    <a:pt x="16568" y="2708"/>
                  </a:cubicBezTo>
                  <a:cubicBezTo>
                    <a:pt x="13568" y="4348"/>
                    <a:pt x="9008" y="6662"/>
                    <a:pt x="6248" y="8108"/>
                  </a:cubicBezTo>
                  <a:cubicBezTo>
                    <a:pt x="3488" y="9555"/>
                    <a:pt x="2528" y="10133"/>
                    <a:pt x="2648" y="10712"/>
                  </a:cubicBezTo>
                  <a:cubicBezTo>
                    <a:pt x="2768" y="11291"/>
                    <a:pt x="3968" y="11869"/>
                    <a:pt x="5168" y="12158"/>
                  </a:cubicBezTo>
                  <a:cubicBezTo>
                    <a:pt x="6368" y="12448"/>
                    <a:pt x="7568" y="12448"/>
                    <a:pt x="8888" y="12641"/>
                  </a:cubicBezTo>
                  <a:cubicBezTo>
                    <a:pt x="10208" y="12833"/>
                    <a:pt x="11648" y="13219"/>
                    <a:pt x="11888" y="13701"/>
                  </a:cubicBezTo>
                  <a:cubicBezTo>
                    <a:pt x="12128" y="14183"/>
                    <a:pt x="11168" y="14762"/>
                    <a:pt x="9368" y="15437"/>
                  </a:cubicBezTo>
                  <a:cubicBezTo>
                    <a:pt x="7568" y="16112"/>
                    <a:pt x="4928" y="16883"/>
                    <a:pt x="3008" y="17848"/>
                  </a:cubicBezTo>
                  <a:cubicBezTo>
                    <a:pt x="1088" y="18812"/>
                    <a:pt x="-112" y="19969"/>
                    <a:pt x="8" y="20644"/>
                  </a:cubicBezTo>
                  <a:cubicBezTo>
                    <a:pt x="128" y="21319"/>
                    <a:pt x="1568" y="21512"/>
                    <a:pt x="4928" y="21030"/>
                  </a:cubicBezTo>
                  <a:cubicBezTo>
                    <a:pt x="8288" y="20548"/>
                    <a:pt x="13568" y="19391"/>
                    <a:pt x="18848" y="18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6062839" y="2889250"/>
              <a:ext cx="109362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600" fill="norm" stroke="1" extrusionOk="0">
                  <a:moveTo>
                    <a:pt x="272" y="0"/>
                  </a:moveTo>
                  <a:cubicBezTo>
                    <a:pt x="-135" y="1000"/>
                    <a:pt x="-543" y="2000"/>
                    <a:pt x="2717" y="5400"/>
                  </a:cubicBezTo>
                  <a:cubicBezTo>
                    <a:pt x="5978" y="8800"/>
                    <a:pt x="12906" y="14600"/>
                    <a:pt x="16574" y="17700"/>
                  </a:cubicBezTo>
                  <a:cubicBezTo>
                    <a:pt x="20242" y="20800"/>
                    <a:pt x="20649" y="21200"/>
                    <a:pt x="210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6064250" y="2874287"/>
              <a:ext cx="146051" cy="28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21600" y="168"/>
                  </a:moveTo>
                  <a:cubicBezTo>
                    <a:pt x="20035" y="11"/>
                    <a:pt x="18470" y="-147"/>
                    <a:pt x="17217" y="247"/>
                  </a:cubicBezTo>
                  <a:cubicBezTo>
                    <a:pt x="15965" y="641"/>
                    <a:pt x="15026" y="1587"/>
                    <a:pt x="12678" y="3873"/>
                  </a:cubicBezTo>
                  <a:cubicBezTo>
                    <a:pt x="10330" y="6160"/>
                    <a:pt x="6574" y="9786"/>
                    <a:pt x="4226" y="12939"/>
                  </a:cubicBezTo>
                  <a:cubicBezTo>
                    <a:pt x="1878" y="16092"/>
                    <a:pt x="939" y="18773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6203950" y="3073400"/>
              <a:ext cx="25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6254750" y="2984500"/>
              <a:ext cx="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5784850" y="321945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5784850" y="3187700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5835650" y="3270250"/>
              <a:ext cx="50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5816600" y="3327400"/>
              <a:ext cx="762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5943600" y="328930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5741193" y="2761749"/>
              <a:ext cx="94458" cy="129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601" fill="norm" stroke="1" extrusionOk="0">
                  <a:moveTo>
                    <a:pt x="2700" y="1092"/>
                  </a:moveTo>
                  <a:cubicBezTo>
                    <a:pt x="3180" y="6830"/>
                    <a:pt x="3660" y="12568"/>
                    <a:pt x="3180" y="16111"/>
                  </a:cubicBezTo>
                  <a:cubicBezTo>
                    <a:pt x="2700" y="19655"/>
                    <a:pt x="1260" y="21005"/>
                    <a:pt x="540" y="20499"/>
                  </a:cubicBezTo>
                  <a:cubicBezTo>
                    <a:pt x="-180" y="19993"/>
                    <a:pt x="-180" y="17630"/>
                    <a:pt x="540" y="14593"/>
                  </a:cubicBezTo>
                  <a:cubicBezTo>
                    <a:pt x="1260" y="11555"/>
                    <a:pt x="2700" y="7843"/>
                    <a:pt x="4140" y="5311"/>
                  </a:cubicBezTo>
                  <a:cubicBezTo>
                    <a:pt x="5580" y="2780"/>
                    <a:pt x="7020" y="1430"/>
                    <a:pt x="8940" y="586"/>
                  </a:cubicBezTo>
                  <a:cubicBezTo>
                    <a:pt x="10860" y="-258"/>
                    <a:pt x="13260" y="-595"/>
                    <a:pt x="15420" y="2442"/>
                  </a:cubicBezTo>
                  <a:cubicBezTo>
                    <a:pt x="17580" y="5480"/>
                    <a:pt x="19500" y="11893"/>
                    <a:pt x="21420" y="18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5880100" y="278765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5905500" y="2755900"/>
              <a:ext cx="1" cy="120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5990973" y="2677488"/>
              <a:ext cx="157568" cy="13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0960" fill="norm" stroke="1" extrusionOk="0">
                  <a:moveTo>
                    <a:pt x="460" y="4269"/>
                  </a:moveTo>
                  <a:cubicBezTo>
                    <a:pt x="745" y="7869"/>
                    <a:pt x="1029" y="11469"/>
                    <a:pt x="887" y="14087"/>
                  </a:cubicBezTo>
                  <a:cubicBezTo>
                    <a:pt x="745" y="16705"/>
                    <a:pt x="176" y="18342"/>
                    <a:pt x="34" y="18178"/>
                  </a:cubicBezTo>
                  <a:cubicBezTo>
                    <a:pt x="-108" y="18015"/>
                    <a:pt x="176" y="16051"/>
                    <a:pt x="1313" y="13433"/>
                  </a:cubicBezTo>
                  <a:cubicBezTo>
                    <a:pt x="2450" y="10815"/>
                    <a:pt x="4439" y="7542"/>
                    <a:pt x="5860" y="5251"/>
                  </a:cubicBezTo>
                  <a:cubicBezTo>
                    <a:pt x="7281" y="2960"/>
                    <a:pt x="8134" y="1651"/>
                    <a:pt x="8703" y="1815"/>
                  </a:cubicBezTo>
                  <a:cubicBezTo>
                    <a:pt x="9271" y="1978"/>
                    <a:pt x="9555" y="3615"/>
                    <a:pt x="9413" y="5251"/>
                  </a:cubicBezTo>
                  <a:cubicBezTo>
                    <a:pt x="9271" y="6887"/>
                    <a:pt x="8703" y="8524"/>
                    <a:pt x="8845" y="8687"/>
                  </a:cubicBezTo>
                  <a:cubicBezTo>
                    <a:pt x="8987" y="8851"/>
                    <a:pt x="9839" y="7542"/>
                    <a:pt x="10692" y="6069"/>
                  </a:cubicBezTo>
                  <a:cubicBezTo>
                    <a:pt x="11545" y="4596"/>
                    <a:pt x="12397" y="2960"/>
                    <a:pt x="13392" y="1651"/>
                  </a:cubicBezTo>
                  <a:cubicBezTo>
                    <a:pt x="14387" y="342"/>
                    <a:pt x="15524" y="-640"/>
                    <a:pt x="17087" y="505"/>
                  </a:cubicBezTo>
                  <a:cubicBezTo>
                    <a:pt x="18650" y="1651"/>
                    <a:pt x="20639" y="4924"/>
                    <a:pt x="21066" y="8687"/>
                  </a:cubicBezTo>
                  <a:cubicBezTo>
                    <a:pt x="21492" y="12451"/>
                    <a:pt x="20355" y="16705"/>
                    <a:pt x="19218" y="20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285750" y="3981450"/>
              <a:ext cx="7366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97" y="18720"/>
                    <a:pt x="4593" y="15840"/>
                    <a:pt x="6859" y="12600"/>
                  </a:cubicBezTo>
                  <a:cubicBezTo>
                    <a:pt x="9124" y="9360"/>
                    <a:pt x="11359" y="5760"/>
                    <a:pt x="13810" y="3600"/>
                  </a:cubicBezTo>
                  <a:cubicBezTo>
                    <a:pt x="16262" y="1440"/>
                    <a:pt x="18931" y="7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482600" y="4111343"/>
              <a:ext cx="34925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011" y="11375"/>
                    <a:pt x="6022" y="2735"/>
                    <a:pt x="9622" y="575"/>
                  </a:cubicBezTo>
                  <a:cubicBezTo>
                    <a:pt x="13222" y="-1585"/>
                    <a:pt x="1741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372569" y="4737064"/>
              <a:ext cx="84632" cy="527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515" fill="norm" stroke="1" extrusionOk="0">
                  <a:moveTo>
                    <a:pt x="21064" y="2334"/>
                  </a:moveTo>
                  <a:cubicBezTo>
                    <a:pt x="20537" y="1902"/>
                    <a:pt x="20010" y="1470"/>
                    <a:pt x="18693" y="1125"/>
                  </a:cubicBezTo>
                  <a:cubicBezTo>
                    <a:pt x="17376" y="779"/>
                    <a:pt x="15269" y="520"/>
                    <a:pt x="12898" y="304"/>
                  </a:cubicBezTo>
                  <a:cubicBezTo>
                    <a:pt x="10527" y="88"/>
                    <a:pt x="7893" y="-85"/>
                    <a:pt x="5786" y="45"/>
                  </a:cubicBezTo>
                  <a:cubicBezTo>
                    <a:pt x="3679" y="174"/>
                    <a:pt x="2098" y="606"/>
                    <a:pt x="1044" y="1989"/>
                  </a:cubicBezTo>
                  <a:cubicBezTo>
                    <a:pt x="-9" y="3371"/>
                    <a:pt x="-536" y="5704"/>
                    <a:pt x="781" y="8253"/>
                  </a:cubicBezTo>
                  <a:cubicBezTo>
                    <a:pt x="2098" y="10801"/>
                    <a:pt x="5259" y="13566"/>
                    <a:pt x="7630" y="15813"/>
                  </a:cubicBezTo>
                  <a:cubicBezTo>
                    <a:pt x="10001" y="18059"/>
                    <a:pt x="11581" y="19787"/>
                    <a:pt x="13162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323850" y="5029200"/>
              <a:ext cx="1460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240"/>
                    <a:pt x="0" y="14880"/>
                    <a:pt x="2348" y="12000"/>
                  </a:cubicBezTo>
                  <a:cubicBezTo>
                    <a:pt x="4696" y="9120"/>
                    <a:pt x="9391" y="6720"/>
                    <a:pt x="12991" y="4800"/>
                  </a:cubicBezTo>
                  <a:cubicBezTo>
                    <a:pt x="16591" y="2880"/>
                    <a:pt x="19096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592397" y="4794613"/>
              <a:ext cx="137854" cy="507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95" fill="norm" stroke="1" extrusionOk="0">
                  <a:moveTo>
                    <a:pt x="20029" y="254"/>
                  </a:moveTo>
                  <a:cubicBezTo>
                    <a:pt x="18417" y="74"/>
                    <a:pt x="16805" y="-105"/>
                    <a:pt x="14709" y="74"/>
                  </a:cubicBezTo>
                  <a:cubicBezTo>
                    <a:pt x="12614" y="254"/>
                    <a:pt x="10035" y="791"/>
                    <a:pt x="7133" y="2629"/>
                  </a:cubicBezTo>
                  <a:cubicBezTo>
                    <a:pt x="4232" y="4466"/>
                    <a:pt x="1008" y="7603"/>
                    <a:pt x="202" y="10381"/>
                  </a:cubicBezTo>
                  <a:cubicBezTo>
                    <a:pt x="-604" y="13160"/>
                    <a:pt x="1008" y="15580"/>
                    <a:pt x="4877" y="17372"/>
                  </a:cubicBezTo>
                  <a:cubicBezTo>
                    <a:pt x="8745" y="19165"/>
                    <a:pt x="14871" y="20330"/>
                    <a:pt x="20996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837660" y="4920044"/>
              <a:ext cx="114353" cy="55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436" fill="norm" stroke="1" extrusionOk="0">
                  <a:moveTo>
                    <a:pt x="2413" y="7598"/>
                  </a:moveTo>
                  <a:cubicBezTo>
                    <a:pt x="2799" y="9466"/>
                    <a:pt x="3184" y="11333"/>
                    <a:pt x="4149" y="13363"/>
                  </a:cubicBezTo>
                  <a:cubicBezTo>
                    <a:pt x="5113" y="15394"/>
                    <a:pt x="6656" y="17586"/>
                    <a:pt x="7620" y="19048"/>
                  </a:cubicBezTo>
                  <a:cubicBezTo>
                    <a:pt x="8584" y="20509"/>
                    <a:pt x="8970" y="21240"/>
                    <a:pt x="9163" y="21403"/>
                  </a:cubicBezTo>
                  <a:cubicBezTo>
                    <a:pt x="9356" y="21565"/>
                    <a:pt x="9356" y="21159"/>
                    <a:pt x="8392" y="19576"/>
                  </a:cubicBezTo>
                  <a:cubicBezTo>
                    <a:pt x="7427" y="17992"/>
                    <a:pt x="5499" y="15231"/>
                    <a:pt x="3763" y="12348"/>
                  </a:cubicBezTo>
                  <a:cubicBezTo>
                    <a:pt x="2027" y="9466"/>
                    <a:pt x="484" y="6461"/>
                    <a:pt x="99" y="4472"/>
                  </a:cubicBezTo>
                  <a:cubicBezTo>
                    <a:pt x="-287" y="2482"/>
                    <a:pt x="484" y="1508"/>
                    <a:pt x="2027" y="899"/>
                  </a:cubicBezTo>
                  <a:cubicBezTo>
                    <a:pt x="3570" y="290"/>
                    <a:pt x="5884" y="46"/>
                    <a:pt x="8006" y="6"/>
                  </a:cubicBezTo>
                  <a:cubicBezTo>
                    <a:pt x="10127" y="-35"/>
                    <a:pt x="12056" y="127"/>
                    <a:pt x="14563" y="1021"/>
                  </a:cubicBezTo>
                  <a:cubicBezTo>
                    <a:pt x="17070" y="1914"/>
                    <a:pt x="20156" y="3538"/>
                    <a:pt x="20734" y="4918"/>
                  </a:cubicBezTo>
                  <a:cubicBezTo>
                    <a:pt x="21313" y="6299"/>
                    <a:pt x="19384" y="7436"/>
                    <a:pt x="17263" y="8126"/>
                  </a:cubicBezTo>
                  <a:cubicBezTo>
                    <a:pt x="15142" y="8816"/>
                    <a:pt x="12827" y="9060"/>
                    <a:pt x="10899" y="9060"/>
                  </a:cubicBezTo>
                  <a:cubicBezTo>
                    <a:pt x="8970" y="9060"/>
                    <a:pt x="7427" y="8816"/>
                    <a:pt x="5884" y="8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1081830" y="4679950"/>
              <a:ext cx="67520" cy="69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70" fill="norm" stroke="1" extrusionOk="0">
                  <a:moveTo>
                    <a:pt x="3206" y="0"/>
                  </a:moveTo>
                  <a:cubicBezTo>
                    <a:pt x="1243" y="1631"/>
                    <a:pt x="-721" y="3263"/>
                    <a:pt x="261" y="5221"/>
                  </a:cubicBezTo>
                  <a:cubicBezTo>
                    <a:pt x="1243" y="7178"/>
                    <a:pt x="5170" y="9462"/>
                    <a:pt x="8115" y="11844"/>
                  </a:cubicBezTo>
                  <a:cubicBezTo>
                    <a:pt x="11061" y="14226"/>
                    <a:pt x="13024" y="16706"/>
                    <a:pt x="14006" y="18207"/>
                  </a:cubicBezTo>
                  <a:cubicBezTo>
                    <a:pt x="14988" y="19708"/>
                    <a:pt x="14988" y="20230"/>
                    <a:pt x="15315" y="20686"/>
                  </a:cubicBezTo>
                  <a:cubicBezTo>
                    <a:pt x="15643" y="21143"/>
                    <a:pt x="16297" y="21535"/>
                    <a:pt x="17279" y="21567"/>
                  </a:cubicBezTo>
                  <a:cubicBezTo>
                    <a:pt x="18261" y="21600"/>
                    <a:pt x="19570" y="21274"/>
                    <a:pt x="20879" y="209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1231900" y="4837990"/>
              <a:ext cx="146101" cy="417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419" fill="norm" stroke="1" extrusionOk="0">
                  <a:moveTo>
                    <a:pt x="4500" y="4921"/>
                  </a:moveTo>
                  <a:cubicBezTo>
                    <a:pt x="4800" y="8937"/>
                    <a:pt x="5100" y="12953"/>
                    <a:pt x="5400" y="15449"/>
                  </a:cubicBezTo>
                  <a:cubicBezTo>
                    <a:pt x="5700" y="17946"/>
                    <a:pt x="6000" y="18923"/>
                    <a:pt x="6000" y="19791"/>
                  </a:cubicBezTo>
                  <a:cubicBezTo>
                    <a:pt x="6000" y="20659"/>
                    <a:pt x="5700" y="21419"/>
                    <a:pt x="5100" y="21419"/>
                  </a:cubicBezTo>
                  <a:cubicBezTo>
                    <a:pt x="4500" y="21419"/>
                    <a:pt x="3600" y="20659"/>
                    <a:pt x="2700" y="18651"/>
                  </a:cubicBezTo>
                  <a:cubicBezTo>
                    <a:pt x="1800" y="16643"/>
                    <a:pt x="900" y="13387"/>
                    <a:pt x="450" y="10348"/>
                  </a:cubicBezTo>
                  <a:cubicBezTo>
                    <a:pt x="0" y="7308"/>
                    <a:pt x="0" y="4486"/>
                    <a:pt x="300" y="2804"/>
                  </a:cubicBezTo>
                  <a:cubicBezTo>
                    <a:pt x="600" y="1122"/>
                    <a:pt x="1200" y="579"/>
                    <a:pt x="2250" y="253"/>
                  </a:cubicBezTo>
                  <a:cubicBezTo>
                    <a:pt x="3300" y="-72"/>
                    <a:pt x="4800" y="-181"/>
                    <a:pt x="7500" y="525"/>
                  </a:cubicBezTo>
                  <a:cubicBezTo>
                    <a:pt x="10200" y="1230"/>
                    <a:pt x="14100" y="2750"/>
                    <a:pt x="16950" y="5138"/>
                  </a:cubicBezTo>
                  <a:cubicBezTo>
                    <a:pt x="19800" y="7526"/>
                    <a:pt x="21600" y="10782"/>
                    <a:pt x="20250" y="13333"/>
                  </a:cubicBezTo>
                  <a:cubicBezTo>
                    <a:pt x="18900" y="15883"/>
                    <a:pt x="14400" y="17729"/>
                    <a:pt x="10500" y="18705"/>
                  </a:cubicBezTo>
                  <a:cubicBezTo>
                    <a:pt x="6600" y="19682"/>
                    <a:pt x="3300" y="19791"/>
                    <a:pt x="0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1407255" y="5213350"/>
              <a:ext cx="27846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5564"/>
                    <a:pt x="4867" y="11127"/>
                    <a:pt x="1782" y="14727"/>
                  </a:cubicBezTo>
                  <a:cubicBezTo>
                    <a:pt x="-1304" y="18327"/>
                    <a:pt x="239" y="19964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1625600" y="4908010"/>
              <a:ext cx="177095" cy="298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87" fill="norm" stroke="1" extrusionOk="0">
                  <a:moveTo>
                    <a:pt x="0" y="5515"/>
                  </a:moveTo>
                  <a:cubicBezTo>
                    <a:pt x="762" y="9774"/>
                    <a:pt x="1525" y="14033"/>
                    <a:pt x="1906" y="16772"/>
                  </a:cubicBezTo>
                  <a:cubicBezTo>
                    <a:pt x="2287" y="19510"/>
                    <a:pt x="2287" y="20726"/>
                    <a:pt x="2160" y="20879"/>
                  </a:cubicBezTo>
                  <a:cubicBezTo>
                    <a:pt x="2033" y="21031"/>
                    <a:pt x="1779" y="20118"/>
                    <a:pt x="1906" y="17000"/>
                  </a:cubicBezTo>
                  <a:cubicBezTo>
                    <a:pt x="2033" y="13881"/>
                    <a:pt x="2541" y="8557"/>
                    <a:pt x="3176" y="5439"/>
                  </a:cubicBezTo>
                  <a:cubicBezTo>
                    <a:pt x="3812" y="2321"/>
                    <a:pt x="4574" y="1408"/>
                    <a:pt x="5591" y="800"/>
                  </a:cubicBezTo>
                  <a:cubicBezTo>
                    <a:pt x="6607" y="191"/>
                    <a:pt x="7878" y="-113"/>
                    <a:pt x="9784" y="39"/>
                  </a:cubicBezTo>
                  <a:cubicBezTo>
                    <a:pt x="11689" y="191"/>
                    <a:pt x="14231" y="800"/>
                    <a:pt x="16391" y="3081"/>
                  </a:cubicBezTo>
                  <a:cubicBezTo>
                    <a:pt x="18551" y="5363"/>
                    <a:pt x="20329" y="9318"/>
                    <a:pt x="20965" y="12664"/>
                  </a:cubicBezTo>
                  <a:cubicBezTo>
                    <a:pt x="21600" y="16011"/>
                    <a:pt x="21092" y="18749"/>
                    <a:pt x="20584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1953122" y="4921250"/>
              <a:ext cx="21729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320"/>
                    <a:pt x="-1443" y="8640"/>
                    <a:pt x="1502" y="12240"/>
                  </a:cubicBezTo>
                  <a:cubicBezTo>
                    <a:pt x="4448" y="15840"/>
                    <a:pt x="12302" y="18720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1907116" y="4818452"/>
              <a:ext cx="207435" cy="389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441" y="5291"/>
                  </a:moveTo>
                  <a:cubicBezTo>
                    <a:pt x="220" y="4130"/>
                    <a:pt x="0" y="2968"/>
                    <a:pt x="0" y="2098"/>
                  </a:cubicBezTo>
                  <a:cubicBezTo>
                    <a:pt x="0" y="1227"/>
                    <a:pt x="220" y="646"/>
                    <a:pt x="882" y="298"/>
                  </a:cubicBezTo>
                  <a:cubicBezTo>
                    <a:pt x="1543" y="-51"/>
                    <a:pt x="2645" y="-167"/>
                    <a:pt x="5290" y="356"/>
                  </a:cubicBezTo>
                  <a:cubicBezTo>
                    <a:pt x="7935" y="878"/>
                    <a:pt x="12122" y="2039"/>
                    <a:pt x="15539" y="4014"/>
                  </a:cubicBezTo>
                  <a:cubicBezTo>
                    <a:pt x="18955" y="5988"/>
                    <a:pt x="21600" y="8775"/>
                    <a:pt x="21600" y="11446"/>
                  </a:cubicBezTo>
                  <a:cubicBezTo>
                    <a:pt x="21600" y="14117"/>
                    <a:pt x="18955" y="16672"/>
                    <a:pt x="16641" y="18239"/>
                  </a:cubicBezTo>
                  <a:cubicBezTo>
                    <a:pt x="14327" y="19807"/>
                    <a:pt x="12343" y="20388"/>
                    <a:pt x="10580" y="20794"/>
                  </a:cubicBezTo>
                  <a:cubicBezTo>
                    <a:pt x="8816" y="21201"/>
                    <a:pt x="7273" y="21433"/>
                    <a:pt x="7053" y="21317"/>
                  </a:cubicBezTo>
                  <a:cubicBezTo>
                    <a:pt x="6833" y="21201"/>
                    <a:pt x="7935" y="20736"/>
                    <a:pt x="9037" y="20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2142280" y="5093913"/>
              <a:ext cx="181820" cy="169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054" fill="norm" stroke="1" extrusionOk="0">
                  <a:moveTo>
                    <a:pt x="1217" y="6171"/>
                  </a:moveTo>
                  <a:cubicBezTo>
                    <a:pt x="472" y="4327"/>
                    <a:pt x="-273" y="2484"/>
                    <a:pt x="99" y="1298"/>
                  </a:cubicBezTo>
                  <a:cubicBezTo>
                    <a:pt x="472" y="113"/>
                    <a:pt x="1961" y="-414"/>
                    <a:pt x="3824" y="376"/>
                  </a:cubicBezTo>
                  <a:cubicBezTo>
                    <a:pt x="5686" y="1166"/>
                    <a:pt x="7920" y="3274"/>
                    <a:pt x="8541" y="6435"/>
                  </a:cubicBezTo>
                  <a:cubicBezTo>
                    <a:pt x="9161" y="9596"/>
                    <a:pt x="8168" y="13810"/>
                    <a:pt x="7051" y="16445"/>
                  </a:cubicBezTo>
                  <a:cubicBezTo>
                    <a:pt x="5934" y="19079"/>
                    <a:pt x="4693" y="20132"/>
                    <a:pt x="5189" y="20659"/>
                  </a:cubicBezTo>
                  <a:cubicBezTo>
                    <a:pt x="5686" y="21186"/>
                    <a:pt x="7920" y="21186"/>
                    <a:pt x="10899" y="20659"/>
                  </a:cubicBezTo>
                  <a:cubicBezTo>
                    <a:pt x="13879" y="20132"/>
                    <a:pt x="17603" y="19079"/>
                    <a:pt x="21327" y="180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2286000" y="4679950"/>
              <a:ext cx="195019" cy="64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0" y="0"/>
                  </a:moveTo>
                  <a:cubicBezTo>
                    <a:pt x="2757" y="847"/>
                    <a:pt x="5515" y="1694"/>
                    <a:pt x="8732" y="3247"/>
                  </a:cubicBezTo>
                  <a:cubicBezTo>
                    <a:pt x="11949" y="4800"/>
                    <a:pt x="15626" y="7059"/>
                    <a:pt x="18038" y="9176"/>
                  </a:cubicBezTo>
                  <a:cubicBezTo>
                    <a:pt x="20451" y="11294"/>
                    <a:pt x="21600" y="13271"/>
                    <a:pt x="21026" y="15282"/>
                  </a:cubicBezTo>
                  <a:cubicBezTo>
                    <a:pt x="20451" y="17294"/>
                    <a:pt x="18153" y="19341"/>
                    <a:pt x="15855" y="20400"/>
                  </a:cubicBezTo>
                  <a:cubicBezTo>
                    <a:pt x="13557" y="21459"/>
                    <a:pt x="11260" y="21529"/>
                    <a:pt x="89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7552311" y="1526330"/>
              <a:ext cx="178270" cy="33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390" fill="norm" stroke="1" extrusionOk="0">
                  <a:moveTo>
                    <a:pt x="15949" y="665"/>
                  </a:moveTo>
                  <a:cubicBezTo>
                    <a:pt x="14722" y="258"/>
                    <a:pt x="13495" y="-150"/>
                    <a:pt x="12022" y="54"/>
                  </a:cubicBezTo>
                  <a:cubicBezTo>
                    <a:pt x="10549" y="258"/>
                    <a:pt x="8831" y="1073"/>
                    <a:pt x="6622" y="3314"/>
                  </a:cubicBezTo>
                  <a:cubicBezTo>
                    <a:pt x="4413" y="5556"/>
                    <a:pt x="1713" y="9224"/>
                    <a:pt x="609" y="12348"/>
                  </a:cubicBezTo>
                  <a:cubicBezTo>
                    <a:pt x="-496" y="15473"/>
                    <a:pt x="-5" y="18054"/>
                    <a:pt x="1345" y="19548"/>
                  </a:cubicBezTo>
                  <a:cubicBezTo>
                    <a:pt x="2695" y="21042"/>
                    <a:pt x="4904" y="21450"/>
                    <a:pt x="7359" y="21382"/>
                  </a:cubicBezTo>
                  <a:cubicBezTo>
                    <a:pt x="9813" y="21314"/>
                    <a:pt x="12513" y="20771"/>
                    <a:pt x="14968" y="18937"/>
                  </a:cubicBezTo>
                  <a:cubicBezTo>
                    <a:pt x="17422" y="17103"/>
                    <a:pt x="19631" y="13978"/>
                    <a:pt x="20368" y="10990"/>
                  </a:cubicBezTo>
                  <a:cubicBezTo>
                    <a:pt x="21104" y="8001"/>
                    <a:pt x="20368" y="5148"/>
                    <a:pt x="19631" y="3450"/>
                  </a:cubicBezTo>
                  <a:cubicBezTo>
                    <a:pt x="18895" y="1752"/>
                    <a:pt x="18159" y="1208"/>
                    <a:pt x="17422" y="1141"/>
                  </a:cubicBezTo>
                  <a:cubicBezTo>
                    <a:pt x="16686" y="1073"/>
                    <a:pt x="15949" y="1480"/>
                    <a:pt x="15213" y="1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7772400" y="1637633"/>
              <a:ext cx="101601" cy="18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5901"/>
                  </a:moveTo>
                  <a:cubicBezTo>
                    <a:pt x="450" y="9542"/>
                    <a:pt x="900" y="13182"/>
                    <a:pt x="2025" y="12939"/>
                  </a:cubicBezTo>
                  <a:cubicBezTo>
                    <a:pt x="3150" y="12697"/>
                    <a:pt x="4950" y="8571"/>
                    <a:pt x="6525" y="5780"/>
                  </a:cubicBezTo>
                  <a:cubicBezTo>
                    <a:pt x="8100" y="2989"/>
                    <a:pt x="9450" y="1533"/>
                    <a:pt x="11250" y="683"/>
                  </a:cubicBezTo>
                  <a:cubicBezTo>
                    <a:pt x="13050" y="-166"/>
                    <a:pt x="15300" y="-409"/>
                    <a:pt x="16875" y="1047"/>
                  </a:cubicBezTo>
                  <a:cubicBezTo>
                    <a:pt x="18450" y="2503"/>
                    <a:pt x="19350" y="5658"/>
                    <a:pt x="20025" y="9299"/>
                  </a:cubicBezTo>
                  <a:cubicBezTo>
                    <a:pt x="20700" y="12939"/>
                    <a:pt x="21150" y="17065"/>
                    <a:pt x="21600" y="21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7932996" y="1662265"/>
              <a:ext cx="169605" cy="141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0880" fill="norm" stroke="1" extrusionOk="0">
                  <a:moveTo>
                    <a:pt x="561" y="6786"/>
                  </a:moveTo>
                  <a:cubicBezTo>
                    <a:pt x="1351" y="8038"/>
                    <a:pt x="2141" y="9290"/>
                    <a:pt x="3195" y="9916"/>
                  </a:cubicBezTo>
                  <a:cubicBezTo>
                    <a:pt x="4248" y="10543"/>
                    <a:pt x="5566" y="10543"/>
                    <a:pt x="6751" y="9760"/>
                  </a:cubicBezTo>
                  <a:cubicBezTo>
                    <a:pt x="7936" y="8977"/>
                    <a:pt x="8990" y="7412"/>
                    <a:pt x="9648" y="5690"/>
                  </a:cubicBezTo>
                  <a:cubicBezTo>
                    <a:pt x="10307" y="3969"/>
                    <a:pt x="10570" y="2090"/>
                    <a:pt x="10044" y="995"/>
                  </a:cubicBezTo>
                  <a:cubicBezTo>
                    <a:pt x="9517" y="-101"/>
                    <a:pt x="8200" y="-414"/>
                    <a:pt x="6487" y="682"/>
                  </a:cubicBezTo>
                  <a:cubicBezTo>
                    <a:pt x="4775" y="1777"/>
                    <a:pt x="2668" y="4282"/>
                    <a:pt x="1351" y="7256"/>
                  </a:cubicBezTo>
                  <a:cubicBezTo>
                    <a:pt x="34" y="10229"/>
                    <a:pt x="-493" y="13673"/>
                    <a:pt x="561" y="16177"/>
                  </a:cubicBezTo>
                  <a:cubicBezTo>
                    <a:pt x="1614" y="18682"/>
                    <a:pt x="4248" y="20247"/>
                    <a:pt x="7936" y="20716"/>
                  </a:cubicBezTo>
                  <a:cubicBezTo>
                    <a:pt x="11624" y="21186"/>
                    <a:pt x="16366" y="20560"/>
                    <a:pt x="21107" y="19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8661400" y="1649004"/>
              <a:ext cx="203201" cy="200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210"/>
                  </a:moveTo>
                  <a:cubicBezTo>
                    <a:pt x="2700" y="878"/>
                    <a:pt x="5400" y="1546"/>
                    <a:pt x="7875" y="3662"/>
                  </a:cubicBezTo>
                  <a:cubicBezTo>
                    <a:pt x="10350" y="5777"/>
                    <a:pt x="12600" y="9340"/>
                    <a:pt x="13275" y="12458"/>
                  </a:cubicBezTo>
                  <a:cubicBezTo>
                    <a:pt x="13950" y="15575"/>
                    <a:pt x="13050" y="18247"/>
                    <a:pt x="12038" y="19695"/>
                  </a:cubicBezTo>
                  <a:cubicBezTo>
                    <a:pt x="11025" y="21142"/>
                    <a:pt x="9900" y="21365"/>
                    <a:pt x="9112" y="20920"/>
                  </a:cubicBezTo>
                  <a:cubicBezTo>
                    <a:pt x="8325" y="20474"/>
                    <a:pt x="7875" y="19361"/>
                    <a:pt x="7987" y="16577"/>
                  </a:cubicBezTo>
                  <a:cubicBezTo>
                    <a:pt x="8100" y="13794"/>
                    <a:pt x="8775" y="9340"/>
                    <a:pt x="10462" y="6223"/>
                  </a:cubicBezTo>
                  <a:cubicBezTo>
                    <a:pt x="12150" y="3105"/>
                    <a:pt x="14850" y="1324"/>
                    <a:pt x="16875" y="544"/>
                  </a:cubicBezTo>
                  <a:cubicBezTo>
                    <a:pt x="18900" y="-235"/>
                    <a:pt x="20250" y="-12"/>
                    <a:pt x="21600" y="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8870512" y="1698806"/>
              <a:ext cx="140689" cy="120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0787" fill="norm" stroke="1" extrusionOk="0">
                  <a:moveTo>
                    <a:pt x="15091" y="518"/>
                  </a:moveTo>
                  <a:cubicBezTo>
                    <a:pt x="11335" y="152"/>
                    <a:pt x="7578" y="-214"/>
                    <a:pt x="5074" y="152"/>
                  </a:cubicBezTo>
                  <a:cubicBezTo>
                    <a:pt x="2569" y="518"/>
                    <a:pt x="1317" y="1617"/>
                    <a:pt x="535" y="3996"/>
                  </a:cubicBezTo>
                  <a:cubicBezTo>
                    <a:pt x="-248" y="6376"/>
                    <a:pt x="-561" y="10037"/>
                    <a:pt x="2413" y="13332"/>
                  </a:cubicBezTo>
                  <a:cubicBezTo>
                    <a:pt x="5387" y="16627"/>
                    <a:pt x="11648" y="19555"/>
                    <a:pt x="15404" y="20471"/>
                  </a:cubicBezTo>
                  <a:cubicBezTo>
                    <a:pt x="19161" y="21386"/>
                    <a:pt x="20413" y="20288"/>
                    <a:pt x="20726" y="17542"/>
                  </a:cubicBezTo>
                  <a:cubicBezTo>
                    <a:pt x="21039" y="14796"/>
                    <a:pt x="20413" y="10403"/>
                    <a:pt x="19474" y="7657"/>
                  </a:cubicBezTo>
                  <a:cubicBezTo>
                    <a:pt x="18535" y="4911"/>
                    <a:pt x="17282" y="3813"/>
                    <a:pt x="15717" y="3081"/>
                  </a:cubicBezTo>
                  <a:cubicBezTo>
                    <a:pt x="14152" y="2349"/>
                    <a:pt x="12274" y="1983"/>
                    <a:pt x="11335" y="2349"/>
                  </a:cubicBezTo>
                  <a:cubicBezTo>
                    <a:pt x="10396" y="2715"/>
                    <a:pt x="10396" y="3813"/>
                    <a:pt x="10396" y="4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9043311" y="1701800"/>
              <a:ext cx="138790" cy="14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18" fill="norm" stroke="1" extrusionOk="0">
                  <a:moveTo>
                    <a:pt x="3786" y="0"/>
                  </a:moveTo>
                  <a:cubicBezTo>
                    <a:pt x="2477" y="913"/>
                    <a:pt x="1168" y="1825"/>
                    <a:pt x="514" y="4107"/>
                  </a:cubicBezTo>
                  <a:cubicBezTo>
                    <a:pt x="-141" y="6389"/>
                    <a:pt x="-141" y="10039"/>
                    <a:pt x="350" y="13082"/>
                  </a:cubicBezTo>
                  <a:cubicBezTo>
                    <a:pt x="841" y="16124"/>
                    <a:pt x="1823" y="18558"/>
                    <a:pt x="3132" y="19927"/>
                  </a:cubicBezTo>
                  <a:cubicBezTo>
                    <a:pt x="4441" y="21296"/>
                    <a:pt x="6077" y="21600"/>
                    <a:pt x="7550" y="20231"/>
                  </a:cubicBezTo>
                  <a:cubicBezTo>
                    <a:pt x="9023" y="18862"/>
                    <a:pt x="10332" y="15820"/>
                    <a:pt x="11150" y="13386"/>
                  </a:cubicBezTo>
                  <a:cubicBezTo>
                    <a:pt x="11968" y="10952"/>
                    <a:pt x="12295" y="9127"/>
                    <a:pt x="12623" y="7149"/>
                  </a:cubicBezTo>
                  <a:cubicBezTo>
                    <a:pt x="12950" y="5172"/>
                    <a:pt x="13277" y="3042"/>
                    <a:pt x="13441" y="2890"/>
                  </a:cubicBezTo>
                  <a:cubicBezTo>
                    <a:pt x="13604" y="2738"/>
                    <a:pt x="13604" y="4563"/>
                    <a:pt x="13932" y="6997"/>
                  </a:cubicBezTo>
                  <a:cubicBezTo>
                    <a:pt x="14259" y="9431"/>
                    <a:pt x="14914" y="12473"/>
                    <a:pt x="16059" y="14451"/>
                  </a:cubicBezTo>
                  <a:cubicBezTo>
                    <a:pt x="17204" y="16428"/>
                    <a:pt x="18841" y="17341"/>
                    <a:pt x="19823" y="17797"/>
                  </a:cubicBezTo>
                  <a:cubicBezTo>
                    <a:pt x="20804" y="18254"/>
                    <a:pt x="21132" y="18254"/>
                    <a:pt x="21459" y="18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9213850" y="1681666"/>
              <a:ext cx="96474" cy="164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193" fill="norm" stroke="1" extrusionOk="0">
                  <a:moveTo>
                    <a:pt x="5635" y="5061"/>
                  </a:moveTo>
                  <a:cubicBezTo>
                    <a:pt x="4226" y="7796"/>
                    <a:pt x="2817" y="10530"/>
                    <a:pt x="1878" y="12580"/>
                  </a:cubicBezTo>
                  <a:cubicBezTo>
                    <a:pt x="939" y="14631"/>
                    <a:pt x="470" y="15998"/>
                    <a:pt x="235" y="17639"/>
                  </a:cubicBezTo>
                  <a:cubicBezTo>
                    <a:pt x="0" y="19279"/>
                    <a:pt x="0" y="21193"/>
                    <a:pt x="0" y="21193"/>
                  </a:cubicBezTo>
                  <a:cubicBezTo>
                    <a:pt x="0" y="21193"/>
                    <a:pt x="0" y="19279"/>
                    <a:pt x="939" y="15998"/>
                  </a:cubicBezTo>
                  <a:cubicBezTo>
                    <a:pt x="1878" y="12717"/>
                    <a:pt x="3757" y="8069"/>
                    <a:pt x="5635" y="5198"/>
                  </a:cubicBezTo>
                  <a:cubicBezTo>
                    <a:pt x="7513" y="2327"/>
                    <a:pt x="9391" y="1234"/>
                    <a:pt x="11504" y="550"/>
                  </a:cubicBezTo>
                  <a:cubicBezTo>
                    <a:pt x="13617" y="-134"/>
                    <a:pt x="15965" y="-407"/>
                    <a:pt x="17843" y="1097"/>
                  </a:cubicBezTo>
                  <a:cubicBezTo>
                    <a:pt x="19722" y="2601"/>
                    <a:pt x="21130" y="5882"/>
                    <a:pt x="21365" y="9436"/>
                  </a:cubicBezTo>
                  <a:cubicBezTo>
                    <a:pt x="21600" y="12990"/>
                    <a:pt x="20661" y="16818"/>
                    <a:pt x="19722" y="20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9354996" y="1477131"/>
              <a:ext cx="154394" cy="384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36" fill="norm" stroke="1" extrusionOk="0">
                  <a:moveTo>
                    <a:pt x="11185" y="15629"/>
                  </a:moveTo>
                  <a:cubicBezTo>
                    <a:pt x="10309" y="15160"/>
                    <a:pt x="9433" y="14690"/>
                    <a:pt x="8266" y="14573"/>
                  </a:cubicBezTo>
                  <a:cubicBezTo>
                    <a:pt x="7098" y="14456"/>
                    <a:pt x="5639" y="14690"/>
                    <a:pt x="4179" y="15395"/>
                  </a:cubicBezTo>
                  <a:cubicBezTo>
                    <a:pt x="2720" y="16099"/>
                    <a:pt x="1260" y="17273"/>
                    <a:pt x="531" y="18329"/>
                  </a:cubicBezTo>
                  <a:cubicBezTo>
                    <a:pt x="-199" y="19386"/>
                    <a:pt x="-199" y="20325"/>
                    <a:pt x="677" y="20853"/>
                  </a:cubicBezTo>
                  <a:cubicBezTo>
                    <a:pt x="1552" y="21382"/>
                    <a:pt x="3304" y="21499"/>
                    <a:pt x="5201" y="21088"/>
                  </a:cubicBezTo>
                  <a:cubicBezTo>
                    <a:pt x="7098" y="20677"/>
                    <a:pt x="9142" y="19738"/>
                    <a:pt x="11623" y="17625"/>
                  </a:cubicBezTo>
                  <a:cubicBezTo>
                    <a:pt x="14104" y="15512"/>
                    <a:pt x="17023" y="12225"/>
                    <a:pt x="18774" y="9349"/>
                  </a:cubicBezTo>
                  <a:cubicBezTo>
                    <a:pt x="20525" y="6473"/>
                    <a:pt x="21109" y="4008"/>
                    <a:pt x="21255" y="2423"/>
                  </a:cubicBezTo>
                  <a:cubicBezTo>
                    <a:pt x="21401" y="838"/>
                    <a:pt x="21109" y="134"/>
                    <a:pt x="20379" y="16"/>
                  </a:cubicBezTo>
                  <a:cubicBezTo>
                    <a:pt x="19650" y="-101"/>
                    <a:pt x="18482" y="369"/>
                    <a:pt x="17606" y="2423"/>
                  </a:cubicBezTo>
                  <a:cubicBezTo>
                    <a:pt x="16731" y="4477"/>
                    <a:pt x="16147" y="8116"/>
                    <a:pt x="15855" y="11110"/>
                  </a:cubicBezTo>
                  <a:cubicBezTo>
                    <a:pt x="15563" y="14103"/>
                    <a:pt x="15563" y="16451"/>
                    <a:pt x="15563" y="18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9939196" y="1488216"/>
              <a:ext cx="316055" cy="399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20" fill="norm" stroke="1" extrusionOk="0">
                  <a:moveTo>
                    <a:pt x="8110" y="14051"/>
                  </a:moveTo>
                  <a:cubicBezTo>
                    <a:pt x="7390" y="13602"/>
                    <a:pt x="6670" y="13151"/>
                    <a:pt x="5734" y="13208"/>
                  </a:cubicBezTo>
                  <a:cubicBezTo>
                    <a:pt x="4798" y="13264"/>
                    <a:pt x="3646" y="13826"/>
                    <a:pt x="2638" y="14952"/>
                  </a:cubicBezTo>
                  <a:cubicBezTo>
                    <a:pt x="1630" y="16076"/>
                    <a:pt x="766" y="17764"/>
                    <a:pt x="334" y="18889"/>
                  </a:cubicBezTo>
                  <a:cubicBezTo>
                    <a:pt x="-98" y="20014"/>
                    <a:pt x="-98" y="20576"/>
                    <a:pt x="262" y="20914"/>
                  </a:cubicBezTo>
                  <a:cubicBezTo>
                    <a:pt x="622" y="21251"/>
                    <a:pt x="1342" y="21364"/>
                    <a:pt x="2206" y="20970"/>
                  </a:cubicBezTo>
                  <a:cubicBezTo>
                    <a:pt x="3070" y="20576"/>
                    <a:pt x="4078" y="19677"/>
                    <a:pt x="4870" y="18720"/>
                  </a:cubicBezTo>
                  <a:cubicBezTo>
                    <a:pt x="5662" y="17764"/>
                    <a:pt x="6238" y="16751"/>
                    <a:pt x="6526" y="16526"/>
                  </a:cubicBezTo>
                  <a:cubicBezTo>
                    <a:pt x="6814" y="16302"/>
                    <a:pt x="6814" y="16864"/>
                    <a:pt x="6814" y="17483"/>
                  </a:cubicBezTo>
                  <a:cubicBezTo>
                    <a:pt x="6814" y="18101"/>
                    <a:pt x="6814" y="18776"/>
                    <a:pt x="7246" y="19226"/>
                  </a:cubicBezTo>
                  <a:cubicBezTo>
                    <a:pt x="7678" y="19677"/>
                    <a:pt x="8542" y="19901"/>
                    <a:pt x="9334" y="19901"/>
                  </a:cubicBezTo>
                  <a:cubicBezTo>
                    <a:pt x="10126" y="19901"/>
                    <a:pt x="10846" y="19677"/>
                    <a:pt x="11782" y="18439"/>
                  </a:cubicBezTo>
                  <a:cubicBezTo>
                    <a:pt x="12718" y="17201"/>
                    <a:pt x="13870" y="14952"/>
                    <a:pt x="15094" y="12139"/>
                  </a:cubicBezTo>
                  <a:cubicBezTo>
                    <a:pt x="16318" y="9326"/>
                    <a:pt x="17614" y="5951"/>
                    <a:pt x="18406" y="3983"/>
                  </a:cubicBezTo>
                  <a:cubicBezTo>
                    <a:pt x="19198" y="2014"/>
                    <a:pt x="19486" y="1451"/>
                    <a:pt x="19630" y="889"/>
                  </a:cubicBezTo>
                  <a:cubicBezTo>
                    <a:pt x="19774" y="326"/>
                    <a:pt x="19774" y="-236"/>
                    <a:pt x="19486" y="101"/>
                  </a:cubicBezTo>
                  <a:cubicBezTo>
                    <a:pt x="19198" y="439"/>
                    <a:pt x="18622" y="1676"/>
                    <a:pt x="17902" y="4489"/>
                  </a:cubicBezTo>
                  <a:cubicBezTo>
                    <a:pt x="17182" y="7301"/>
                    <a:pt x="16318" y="11689"/>
                    <a:pt x="15958" y="14501"/>
                  </a:cubicBezTo>
                  <a:cubicBezTo>
                    <a:pt x="15598" y="17314"/>
                    <a:pt x="15742" y="18551"/>
                    <a:pt x="16534" y="19395"/>
                  </a:cubicBezTo>
                  <a:cubicBezTo>
                    <a:pt x="17326" y="20239"/>
                    <a:pt x="18766" y="20689"/>
                    <a:pt x="19702" y="20689"/>
                  </a:cubicBezTo>
                  <a:cubicBezTo>
                    <a:pt x="20638" y="20689"/>
                    <a:pt x="21070" y="20239"/>
                    <a:pt x="21502" y="19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10152518" y="1701800"/>
              <a:ext cx="140833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873" fill="norm" stroke="1" extrusionOk="0">
                  <a:moveTo>
                    <a:pt x="3074" y="7200"/>
                  </a:moveTo>
                  <a:cubicBezTo>
                    <a:pt x="1462" y="12000"/>
                    <a:pt x="-150" y="16800"/>
                    <a:pt x="11" y="19200"/>
                  </a:cubicBezTo>
                  <a:cubicBezTo>
                    <a:pt x="172" y="21600"/>
                    <a:pt x="2107" y="21600"/>
                    <a:pt x="5975" y="18000"/>
                  </a:cubicBezTo>
                  <a:cubicBezTo>
                    <a:pt x="9844" y="14400"/>
                    <a:pt x="15647" y="7200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0634349" y="1762270"/>
              <a:ext cx="205102" cy="19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36" fill="norm" stroke="1" extrusionOk="0">
                  <a:moveTo>
                    <a:pt x="14745" y="1030"/>
                  </a:moveTo>
                  <a:cubicBezTo>
                    <a:pt x="13863" y="333"/>
                    <a:pt x="12981" y="-364"/>
                    <a:pt x="10998" y="217"/>
                  </a:cubicBezTo>
                  <a:cubicBezTo>
                    <a:pt x="9014" y="797"/>
                    <a:pt x="5928" y="2655"/>
                    <a:pt x="3835" y="5559"/>
                  </a:cubicBezTo>
                  <a:cubicBezTo>
                    <a:pt x="1741" y="8462"/>
                    <a:pt x="639" y="12410"/>
                    <a:pt x="198" y="14965"/>
                  </a:cubicBezTo>
                  <a:cubicBezTo>
                    <a:pt x="-243" y="17520"/>
                    <a:pt x="-23" y="18681"/>
                    <a:pt x="1630" y="18913"/>
                  </a:cubicBezTo>
                  <a:cubicBezTo>
                    <a:pt x="3284" y="19146"/>
                    <a:pt x="6369" y="18449"/>
                    <a:pt x="8353" y="17752"/>
                  </a:cubicBezTo>
                  <a:cubicBezTo>
                    <a:pt x="10337" y="17055"/>
                    <a:pt x="11218" y="16359"/>
                    <a:pt x="12210" y="14965"/>
                  </a:cubicBezTo>
                  <a:cubicBezTo>
                    <a:pt x="13202" y="13571"/>
                    <a:pt x="14304" y="11481"/>
                    <a:pt x="14855" y="11365"/>
                  </a:cubicBezTo>
                  <a:cubicBezTo>
                    <a:pt x="15406" y="11249"/>
                    <a:pt x="15406" y="13107"/>
                    <a:pt x="16398" y="15081"/>
                  </a:cubicBezTo>
                  <a:cubicBezTo>
                    <a:pt x="17390" y="17055"/>
                    <a:pt x="19373" y="19146"/>
                    <a:pt x="21357" y="21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11383347" y="1530350"/>
              <a:ext cx="9110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21129" y="0"/>
                  </a:moveTo>
                  <a:cubicBezTo>
                    <a:pt x="16220" y="2903"/>
                    <a:pt x="11311" y="5806"/>
                    <a:pt x="7629" y="9000"/>
                  </a:cubicBezTo>
                  <a:cubicBezTo>
                    <a:pt x="3947" y="12194"/>
                    <a:pt x="1493" y="15677"/>
                    <a:pt x="511" y="17768"/>
                  </a:cubicBezTo>
                  <a:cubicBezTo>
                    <a:pt x="-471" y="19858"/>
                    <a:pt x="20" y="20555"/>
                    <a:pt x="1493" y="20961"/>
                  </a:cubicBezTo>
                  <a:cubicBezTo>
                    <a:pt x="2965" y="21368"/>
                    <a:pt x="5420" y="21484"/>
                    <a:pt x="78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11269133" y="1701800"/>
              <a:ext cx="256118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63" y="18296"/>
                  </a:moveTo>
                  <a:cubicBezTo>
                    <a:pt x="3570" y="17788"/>
                    <a:pt x="2678" y="17280"/>
                    <a:pt x="1785" y="16518"/>
                  </a:cubicBezTo>
                  <a:cubicBezTo>
                    <a:pt x="893" y="15755"/>
                    <a:pt x="0" y="14739"/>
                    <a:pt x="0" y="13722"/>
                  </a:cubicBezTo>
                  <a:cubicBezTo>
                    <a:pt x="0" y="12706"/>
                    <a:pt x="893" y="11689"/>
                    <a:pt x="3302" y="10546"/>
                  </a:cubicBezTo>
                  <a:cubicBezTo>
                    <a:pt x="5712" y="9402"/>
                    <a:pt x="9640" y="8132"/>
                    <a:pt x="12050" y="7369"/>
                  </a:cubicBezTo>
                  <a:cubicBezTo>
                    <a:pt x="14460" y="6607"/>
                    <a:pt x="15352" y="6353"/>
                    <a:pt x="16245" y="7242"/>
                  </a:cubicBezTo>
                  <a:cubicBezTo>
                    <a:pt x="17137" y="8132"/>
                    <a:pt x="18030" y="10165"/>
                    <a:pt x="18476" y="12325"/>
                  </a:cubicBezTo>
                  <a:cubicBezTo>
                    <a:pt x="18922" y="14485"/>
                    <a:pt x="18922" y="16772"/>
                    <a:pt x="18655" y="18551"/>
                  </a:cubicBezTo>
                  <a:cubicBezTo>
                    <a:pt x="18387" y="20329"/>
                    <a:pt x="17851" y="21600"/>
                    <a:pt x="17583" y="21600"/>
                  </a:cubicBezTo>
                  <a:cubicBezTo>
                    <a:pt x="17316" y="21600"/>
                    <a:pt x="17316" y="20329"/>
                    <a:pt x="18030" y="16518"/>
                  </a:cubicBezTo>
                  <a:cubicBezTo>
                    <a:pt x="18744" y="12706"/>
                    <a:pt x="20172" y="63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11547755" y="1720850"/>
              <a:ext cx="428346" cy="21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74" fill="norm" stroke="1" extrusionOk="0">
                  <a:moveTo>
                    <a:pt x="1742" y="0"/>
                  </a:moveTo>
                  <a:cubicBezTo>
                    <a:pt x="1423" y="5347"/>
                    <a:pt x="1103" y="10693"/>
                    <a:pt x="784" y="13901"/>
                  </a:cubicBezTo>
                  <a:cubicBezTo>
                    <a:pt x="465" y="17109"/>
                    <a:pt x="146" y="18178"/>
                    <a:pt x="39" y="17750"/>
                  </a:cubicBezTo>
                  <a:cubicBezTo>
                    <a:pt x="-67" y="17323"/>
                    <a:pt x="39" y="15398"/>
                    <a:pt x="412" y="13046"/>
                  </a:cubicBezTo>
                  <a:cubicBezTo>
                    <a:pt x="784" y="10693"/>
                    <a:pt x="1423" y="7913"/>
                    <a:pt x="1955" y="6095"/>
                  </a:cubicBezTo>
                  <a:cubicBezTo>
                    <a:pt x="2487" y="4277"/>
                    <a:pt x="2912" y="3422"/>
                    <a:pt x="3338" y="3315"/>
                  </a:cubicBezTo>
                  <a:cubicBezTo>
                    <a:pt x="3764" y="3208"/>
                    <a:pt x="4189" y="3850"/>
                    <a:pt x="4296" y="5453"/>
                  </a:cubicBezTo>
                  <a:cubicBezTo>
                    <a:pt x="4402" y="7057"/>
                    <a:pt x="4189" y="9624"/>
                    <a:pt x="3923" y="11335"/>
                  </a:cubicBezTo>
                  <a:cubicBezTo>
                    <a:pt x="3657" y="13046"/>
                    <a:pt x="3338" y="13901"/>
                    <a:pt x="3391" y="13901"/>
                  </a:cubicBezTo>
                  <a:cubicBezTo>
                    <a:pt x="3444" y="13901"/>
                    <a:pt x="3870" y="13046"/>
                    <a:pt x="4668" y="11442"/>
                  </a:cubicBezTo>
                  <a:cubicBezTo>
                    <a:pt x="5466" y="9838"/>
                    <a:pt x="6636" y="7485"/>
                    <a:pt x="7488" y="6202"/>
                  </a:cubicBezTo>
                  <a:cubicBezTo>
                    <a:pt x="8339" y="4919"/>
                    <a:pt x="8871" y="4705"/>
                    <a:pt x="9137" y="5133"/>
                  </a:cubicBezTo>
                  <a:cubicBezTo>
                    <a:pt x="9403" y="5560"/>
                    <a:pt x="9403" y="6630"/>
                    <a:pt x="9190" y="8234"/>
                  </a:cubicBezTo>
                  <a:cubicBezTo>
                    <a:pt x="8977" y="9838"/>
                    <a:pt x="8552" y="11976"/>
                    <a:pt x="8233" y="14008"/>
                  </a:cubicBezTo>
                  <a:cubicBezTo>
                    <a:pt x="7913" y="16040"/>
                    <a:pt x="7700" y="17964"/>
                    <a:pt x="7913" y="19034"/>
                  </a:cubicBezTo>
                  <a:cubicBezTo>
                    <a:pt x="8126" y="20103"/>
                    <a:pt x="8765" y="20317"/>
                    <a:pt x="9882" y="19248"/>
                  </a:cubicBezTo>
                  <a:cubicBezTo>
                    <a:pt x="10999" y="18178"/>
                    <a:pt x="12595" y="15826"/>
                    <a:pt x="13978" y="13152"/>
                  </a:cubicBezTo>
                  <a:cubicBezTo>
                    <a:pt x="15362" y="10479"/>
                    <a:pt x="16532" y="7485"/>
                    <a:pt x="17277" y="5347"/>
                  </a:cubicBezTo>
                  <a:cubicBezTo>
                    <a:pt x="18022" y="3208"/>
                    <a:pt x="18341" y="1925"/>
                    <a:pt x="18234" y="1283"/>
                  </a:cubicBezTo>
                  <a:cubicBezTo>
                    <a:pt x="18128" y="642"/>
                    <a:pt x="17596" y="642"/>
                    <a:pt x="16426" y="2673"/>
                  </a:cubicBezTo>
                  <a:cubicBezTo>
                    <a:pt x="15255" y="4705"/>
                    <a:pt x="13446" y="8768"/>
                    <a:pt x="12489" y="11442"/>
                  </a:cubicBezTo>
                  <a:cubicBezTo>
                    <a:pt x="11531" y="14115"/>
                    <a:pt x="11425" y="15398"/>
                    <a:pt x="12329" y="16895"/>
                  </a:cubicBezTo>
                  <a:cubicBezTo>
                    <a:pt x="13233" y="18392"/>
                    <a:pt x="15149" y="20103"/>
                    <a:pt x="16851" y="20851"/>
                  </a:cubicBezTo>
                  <a:cubicBezTo>
                    <a:pt x="18554" y="21600"/>
                    <a:pt x="20043" y="21386"/>
                    <a:pt x="21533" y="21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6949815" y="2792649"/>
              <a:ext cx="206636" cy="41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99" fill="norm" stroke="1" extrusionOk="0">
                  <a:moveTo>
                    <a:pt x="3664" y="5691"/>
                  </a:moveTo>
                  <a:cubicBezTo>
                    <a:pt x="4546" y="9768"/>
                    <a:pt x="5427" y="13846"/>
                    <a:pt x="5868" y="16270"/>
                  </a:cubicBezTo>
                  <a:cubicBezTo>
                    <a:pt x="6309" y="18695"/>
                    <a:pt x="6309" y="19466"/>
                    <a:pt x="6199" y="20128"/>
                  </a:cubicBezTo>
                  <a:cubicBezTo>
                    <a:pt x="6088" y="20789"/>
                    <a:pt x="5868" y="21340"/>
                    <a:pt x="5427" y="21395"/>
                  </a:cubicBezTo>
                  <a:cubicBezTo>
                    <a:pt x="4986" y="21450"/>
                    <a:pt x="4325" y="21009"/>
                    <a:pt x="3444" y="19246"/>
                  </a:cubicBezTo>
                  <a:cubicBezTo>
                    <a:pt x="2562" y="17483"/>
                    <a:pt x="1460" y="14397"/>
                    <a:pt x="799" y="11256"/>
                  </a:cubicBezTo>
                  <a:cubicBezTo>
                    <a:pt x="137" y="8115"/>
                    <a:pt x="-83" y="4919"/>
                    <a:pt x="27" y="3046"/>
                  </a:cubicBezTo>
                  <a:cubicBezTo>
                    <a:pt x="137" y="1172"/>
                    <a:pt x="578" y="621"/>
                    <a:pt x="1350" y="291"/>
                  </a:cubicBezTo>
                  <a:cubicBezTo>
                    <a:pt x="2121" y="-40"/>
                    <a:pt x="3223" y="-150"/>
                    <a:pt x="5317" y="291"/>
                  </a:cubicBezTo>
                  <a:cubicBezTo>
                    <a:pt x="7411" y="732"/>
                    <a:pt x="10497" y="1723"/>
                    <a:pt x="12921" y="3432"/>
                  </a:cubicBezTo>
                  <a:cubicBezTo>
                    <a:pt x="15346" y="5140"/>
                    <a:pt x="17109" y="7564"/>
                    <a:pt x="16558" y="9438"/>
                  </a:cubicBezTo>
                  <a:cubicBezTo>
                    <a:pt x="16007" y="11311"/>
                    <a:pt x="13141" y="12634"/>
                    <a:pt x="11158" y="13350"/>
                  </a:cubicBezTo>
                  <a:cubicBezTo>
                    <a:pt x="9174" y="14066"/>
                    <a:pt x="8072" y="14177"/>
                    <a:pt x="6970" y="14232"/>
                  </a:cubicBezTo>
                  <a:cubicBezTo>
                    <a:pt x="5868" y="14287"/>
                    <a:pt x="4766" y="14287"/>
                    <a:pt x="4656" y="14452"/>
                  </a:cubicBezTo>
                  <a:cubicBezTo>
                    <a:pt x="4546" y="14617"/>
                    <a:pt x="5427" y="14948"/>
                    <a:pt x="8403" y="15499"/>
                  </a:cubicBezTo>
                  <a:cubicBezTo>
                    <a:pt x="11378" y="16050"/>
                    <a:pt x="16448" y="16821"/>
                    <a:pt x="21517" y="17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7245350" y="2838450"/>
              <a:ext cx="889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1409"/>
                    <a:pt x="6171" y="2817"/>
                    <a:pt x="9771" y="6417"/>
                  </a:cubicBezTo>
                  <a:cubicBezTo>
                    <a:pt x="13371" y="10017"/>
                    <a:pt x="17486" y="158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6991350" y="3175000"/>
              <a:ext cx="209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7086600" y="3187700"/>
              <a:ext cx="1968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7480300" y="294005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7518400" y="30670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8012420" y="2759809"/>
              <a:ext cx="83831" cy="440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512" fill="norm" stroke="1" extrusionOk="0">
                  <a:moveTo>
                    <a:pt x="20865" y="3219"/>
                  </a:moveTo>
                  <a:cubicBezTo>
                    <a:pt x="19811" y="2392"/>
                    <a:pt x="18758" y="1566"/>
                    <a:pt x="17441" y="945"/>
                  </a:cubicBezTo>
                  <a:cubicBezTo>
                    <a:pt x="16124" y="325"/>
                    <a:pt x="14543" y="-88"/>
                    <a:pt x="11645" y="15"/>
                  </a:cubicBezTo>
                  <a:cubicBezTo>
                    <a:pt x="8748" y="119"/>
                    <a:pt x="4533" y="739"/>
                    <a:pt x="2163" y="2651"/>
                  </a:cubicBezTo>
                  <a:cubicBezTo>
                    <a:pt x="-208" y="4563"/>
                    <a:pt x="-735" y="7767"/>
                    <a:pt x="1109" y="11125"/>
                  </a:cubicBezTo>
                  <a:cubicBezTo>
                    <a:pt x="2953" y="14484"/>
                    <a:pt x="7167" y="17998"/>
                    <a:pt x="11382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7957608" y="2984500"/>
              <a:ext cx="233893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238" y="21600"/>
                  </a:moveTo>
                  <a:cubicBezTo>
                    <a:pt x="1460" y="19096"/>
                    <a:pt x="681" y="16591"/>
                    <a:pt x="292" y="14557"/>
                  </a:cubicBezTo>
                  <a:cubicBezTo>
                    <a:pt x="-97" y="12522"/>
                    <a:pt x="-97" y="10957"/>
                    <a:pt x="292" y="9704"/>
                  </a:cubicBezTo>
                  <a:cubicBezTo>
                    <a:pt x="681" y="8452"/>
                    <a:pt x="1460" y="7513"/>
                    <a:pt x="5060" y="5948"/>
                  </a:cubicBezTo>
                  <a:cubicBezTo>
                    <a:pt x="8660" y="4383"/>
                    <a:pt x="15081" y="2191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8215189" y="2758078"/>
              <a:ext cx="116012" cy="474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01" fill="norm" stroke="1" extrusionOk="0">
                  <a:moveTo>
                    <a:pt x="21140" y="1629"/>
                  </a:moveTo>
                  <a:cubicBezTo>
                    <a:pt x="21140" y="1053"/>
                    <a:pt x="21140" y="477"/>
                    <a:pt x="19983" y="189"/>
                  </a:cubicBezTo>
                  <a:cubicBezTo>
                    <a:pt x="18826" y="-99"/>
                    <a:pt x="16511" y="-99"/>
                    <a:pt x="14004" y="477"/>
                  </a:cubicBezTo>
                  <a:cubicBezTo>
                    <a:pt x="11497" y="1053"/>
                    <a:pt x="8797" y="2205"/>
                    <a:pt x="6097" y="4221"/>
                  </a:cubicBezTo>
                  <a:cubicBezTo>
                    <a:pt x="3397" y="6237"/>
                    <a:pt x="697" y="9117"/>
                    <a:pt x="119" y="11709"/>
                  </a:cubicBezTo>
                  <a:cubicBezTo>
                    <a:pt x="-460" y="14301"/>
                    <a:pt x="1083" y="16605"/>
                    <a:pt x="4554" y="18189"/>
                  </a:cubicBezTo>
                  <a:cubicBezTo>
                    <a:pt x="8026" y="19773"/>
                    <a:pt x="13426" y="20637"/>
                    <a:pt x="18826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8401413" y="2899432"/>
              <a:ext cx="100085" cy="410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458" fill="norm" stroke="1" extrusionOk="0">
                  <a:moveTo>
                    <a:pt x="5214" y="6445"/>
                  </a:moveTo>
                  <a:cubicBezTo>
                    <a:pt x="3451" y="7996"/>
                    <a:pt x="1687" y="9547"/>
                    <a:pt x="1026" y="11818"/>
                  </a:cubicBezTo>
                  <a:cubicBezTo>
                    <a:pt x="365" y="14088"/>
                    <a:pt x="806" y="17079"/>
                    <a:pt x="1026" y="18907"/>
                  </a:cubicBezTo>
                  <a:cubicBezTo>
                    <a:pt x="1246" y="20735"/>
                    <a:pt x="1246" y="21399"/>
                    <a:pt x="1026" y="21455"/>
                  </a:cubicBezTo>
                  <a:cubicBezTo>
                    <a:pt x="806" y="21510"/>
                    <a:pt x="365" y="20956"/>
                    <a:pt x="144" y="18353"/>
                  </a:cubicBezTo>
                  <a:cubicBezTo>
                    <a:pt x="-76" y="15750"/>
                    <a:pt x="-76" y="11098"/>
                    <a:pt x="365" y="7996"/>
                  </a:cubicBezTo>
                  <a:cubicBezTo>
                    <a:pt x="806" y="4895"/>
                    <a:pt x="1687" y="3344"/>
                    <a:pt x="2789" y="2292"/>
                  </a:cubicBezTo>
                  <a:cubicBezTo>
                    <a:pt x="3891" y="1239"/>
                    <a:pt x="5214" y="685"/>
                    <a:pt x="6977" y="353"/>
                  </a:cubicBezTo>
                  <a:cubicBezTo>
                    <a:pt x="8740" y="21"/>
                    <a:pt x="10944" y="-90"/>
                    <a:pt x="12708" y="76"/>
                  </a:cubicBezTo>
                  <a:cubicBezTo>
                    <a:pt x="14471" y="242"/>
                    <a:pt x="15793" y="685"/>
                    <a:pt x="17557" y="1848"/>
                  </a:cubicBezTo>
                  <a:cubicBezTo>
                    <a:pt x="19320" y="3012"/>
                    <a:pt x="21524" y="4895"/>
                    <a:pt x="20642" y="6390"/>
                  </a:cubicBezTo>
                  <a:cubicBezTo>
                    <a:pt x="19761" y="7885"/>
                    <a:pt x="15793" y="8993"/>
                    <a:pt x="12708" y="9547"/>
                  </a:cubicBezTo>
                  <a:cubicBezTo>
                    <a:pt x="9622" y="10101"/>
                    <a:pt x="7418" y="10101"/>
                    <a:pt x="5655" y="9824"/>
                  </a:cubicBezTo>
                  <a:cubicBezTo>
                    <a:pt x="3891" y="9547"/>
                    <a:pt x="2569" y="8993"/>
                    <a:pt x="1246" y="8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8585200" y="2730500"/>
              <a:ext cx="12172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585"/>
                    <a:pt x="14400" y="5169"/>
                    <a:pt x="18000" y="7800"/>
                  </a:cubicBezTo>
                  <a:cubicBezTo>
                    <a:pt x="21600" y="10431"/>
                    <a:pt x="21600" y="13108"/>
                    <a:pt x="18000" y="15415"/>
                  </a:cubicBezTo>
                  <a:cubicBezTo>
                    <a:pt x="14400" y="17723"/>
                    <a:pt x="7200" y="1966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8693150" y="2803653"/>
              <a:ext cx="112477" cy="325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94" fill="norm" stroke="1" extrusionOk="0">
                  <a:moveTo>
                    <a:pt x="4800" y="4769"/>
                  </a:moveTo>
                  <a:cubicBezTo>
                    <a:pt x="3200" y="7815"/>
                    <a:pt x="1600" y="10861"/>
                    <a:pt x="800" y="13146"/>
                  </a:cubicBezTo>
                  <a:cubicBezTo>
                    <a:pt x="0" y="15430"/>
                    <a:pt x="0" y="16953"/>
                    <a:pt x="0" y="18130"/>
                  </a:cubicBezTo>
                  <a:cubicBezTo>
                    <a:pt x="0" y="19307"/>
                    <a:pt x="0" y="20138"/>
                    <a:pt x="0" y="20138"/>
                  </a:cubicBezTo>
                  <a:cubicBezTo>
                    <a:pt x="0" y="20138"/>
                    <a:pt x="0" y="19307"/>
                    <a:pt x="200" y="16676"/>
                  </a:cubicBezTo>
                  <a:cubicBezTo>
                    <a:pt x="400" y="14046"/>
                    <a:pt x="800" y="9615"/>
                    <a:pt x="2200" y="6499"/>
                  </a:cubicBezTo>
                  <a:cubicBezTo>
                    <a:pt x="3600" y="3384"/>
                    <a:pt x="6000" y="1584"/>
                    <a:pt x="8200" y="684"/>
                  </a:cubicBezTo>
                  <a:cubicBezTo>
                    <a:pt x="10400" y="-216"/>
                    <a:pt x="12400" y="-216"/>
                    <a:pt x="14600" y="615"/>
                  </a:cubicBezTo>
                  <a:cubicBezTo>
                    <a:pt x="16800" y="1446"/>
                    <a:pt x="19200" y="3107"/>
                    <a:pt x="20400" y="5738"/>
                  </a:cubicBezTo>
                  <a:cubicBezTo>
                    <a:pt x="21600" y="8369"/>
                    <a:pt x="21600" y="11969"/>
                    <a:pt x="20000" y="14530"/>
                  </a:cubicBezTo>
                  <a:cubicBezTo>
                    <a:pt x="18400" y="17092"/>
                    <a:pt x="15200" y="18615"/>
                    <a:pt x="12800" y="19584"/>
                  </a:cubicBezTo>
                  <a:cubicBezTo>
                    <a:pt x="10400" y="20553"/>
                    <a:pt x="8800" y="20969"/>
                    <a:pt x="7000" y="21176"/>
                  </a:cubicBezTo>
                  <a:cubicBezTo>
                    <a:pt x="5200" y="21384"/>
                    <a:pt x="3200" y="21384"/>
                    <a:pt x="2000" y="20622"/>
                  </a:cubicBezTo>
                  <a:cubicBezTo>
                    <a:pt x="800" y="19861"/>
                    <a:pt x="400" y="18338"/>
                    <a:pt x="0" y="16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8864600" y="307340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8909050" y="2768600"/>
              <a:ext cx="86257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600" fill="norm" stroke="1" extrusionOk="0">
                  <a:moveTo>
                    <a:pt x="4521" y="0"/>
                  </a:moveTo>
                  <a:cubicBezTo>
                    <a:pt x="10549" y="2370"/>
                    <a:pt x="16577" y="4739"/>
                    <a:pt x="19088" y="7382"/>
                  </a:cubicBezTo>
                  <a:cubicBezTo>
                    <a:pt x="21600" y="10025"/>
                    <a:pt x="20595" y="12942"/>
                    <a:pt x="16828" y="15357"/>
                  </a:cubicBezTo>
                  <a:cubicBezTo>
                    <a:pt x="13060" y="17772"/>
                    <a:pt x="6530" y="196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9395105" y="2914650"/>
              <a:ext cx="288646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6770" y="0"/>
                  </a:moveTo>
                  <a:cubicBezTo>
                    <a:pt x="17243" y="1722"/>
                    <a:pt x="17716" y="3443"/>
                    <a:pt x="17007" y="6104"/>
                  </a:cubicBezTo>
                  <a:cubicBezTo>
                    <a:pt x="16297" y="8765"/>
                    <a:pt x="14405" y="12365"/>
                    <a:pt x="12355" y="14870"/>
                  </a:cubicBezTo>
                  <a:cubicBezTo>
                    <a:pt x="10306" y="17374"/>
                    <a:pt x="8099" y="18783"/>
                    <a:pt x="6522" y="19487"/>
                  </a:cubicBezTo>
                  <a:cubicBezTo>
                    <a:pt x="4945" y="20191"/>
                    <a:pt x="3999" y="20191"/>
                    <a:pt x="3053" y="19409"/>
                  </a:cubicBezTo>
                  <a:cubicBezTo>
                    <a:pt x="2107" y="18626"/>
                    <a:pt x="1161" y="17061"/>
                    <a:pt x="609" y="15652"/>
                  </a:cubicBezTo>
                  <a:cubicBezTo>
                    <a:pt x="58" y="14243"/>
                    <a:pt x="-100" y="12991"/>
                    <a:pt x="58" y="12052"/>
                  </a:cubicBezTo>
                  <a:cubicBezTo>
                    <a:pt x="215" y="11113"/>
                    <a:pt x="688" y="10487"/>
                    <a:pt x="1792" y="10174"/>
                  </a:cubicBezTo>
                  <a:cubicBezTo>
                    <a:pt x="2896" y="9861"/>
                    <a:pt x="4630" y="9861"/>
                    <a:pt x="7231" y="11035"/>
                  </a:cubicBezTo>
                  <a:cubicBezTo>
                    <a:pt x="9833" y="12209"/>
                    <a:pt x="13301" y="14557"/>
                    <a:pt x="15824" y="16513"/>
                  </a:cubicBezTo>
                  <a:cubicBezTo>
                    <a:pt x="18347" y="18470"/>
                    <a:pt x="19923" y="20035"/>
                    <a:pt x="215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10078609" y="2817523"/>
              <a:ext cx="78477" cy="459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90" fill="norm" stroke="1" extrusionOk="0">
                  <a:moveTo>
                    <a:pt x="18447" y="2763"/>
                  </a:moveTo>
                  <a:cubicBezTo>
                    <a:pt x="19584" y="2268"/>
                    <a:pt x="20721" y="1773"/>
                    <a:pt x="21005" y="1277"/>
                  </a:cubicBezTo>
                  <a:cubicBezTo>
                    <a:pt x="21289" y="782"/>
                    <a:pt x="20721" y="286"/>
                    <a:pt x="19015" y="88"/>
                  </a:cubicBezTo>
                  <a:cubicBezTo>
                    <a:pt x="17310" y="-110"/>
                    <a:pt x="14468" y="-11"/>
                    <a:pt x="11057" y="782"/>
                  </a:cubicBezTo>
                  <a:cubicBezTo>
                    <a:pt x="7647" y="1574"/>
                    <a:pt x="3668" y="3061"/>
                    <a:pt x="1678" y="5240"/>
                  </a:cubicBezTo>
                  <a:cubicBezTo>
                    <a:pt x="-311" y="7420"/>
                    <a:pt x="-311" y="10294"/>
                    <a:pt x="542" y="13118"/>
                  </a:cubicBezTo>
                  <a:cubicBezTo>
                    <a:pt x="1394" y="15941"/>
                    <a:pt x="3100" y="18716"/>
                    <a:pt x="4805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9988550" y="309880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0238301" y="2885985"/>
              <a:ext cx="93150" cy="346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40" fill="norm" stroke="1" extrusionOk="0">
                  <a:moveTo>
                    <a:pt x="21124" y="994"/>
                  </a:moveTo>
                  <a:cubicBezTo>
                    <a:pt x="18244" y="467"/>
                    <a:pt x="15364" y="-60"/>
                    <a:pt x="13204" y="6"/>
                  </a:cubicBezTo>
                  <a:cubicBezTo>
                    <a:pt x="11044" y="72"/>
                    <a:pt x="9604" y="730"/>
                    <a:pt x="7444" y="3035"/>
                  </a:cubicBezTo>
                  <a:cubicBezTo>
                    <a:pt x="5284" y="5340"/>
                    <a:pt x="2404" y="9291"/>
                    <a:pt x="964" y="12189"/>
                  </a:cubicBezTo>
                  <a:cubicBezTo>
                    <a:pt x="-476" y="15086"/>
                    <a:pt x="-476" y="16930"/>
                    <a:pt x="2164" y="18313"/>
                  </a:cubicBezTo>
                  <a:cubicBezTo>
                    <a:pt x="4804" y="19696"/>
                    <a:pt x="10084" y="20618"/>
                    <a:pt x="15364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0389070" y="2905812"/>
              <a:ext cx="118407" cy="33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3" h="21277" fill="norm" stroke="1" extrusionOk="0">
                  <a:moveTo>
                    <a:pt x="5503" y="2605"/>
                  </a:moveTo>
                  <a:cubicBezTo>
                    <a:pt x="5131" y="6545"/>
                    <a:pt x="4758" y="10484"/>
                    <a:pt x="4945" y="12997"/>
                  </a:cubicBezTo>
                  <a:cubicBezTo>
                    <a:pt x="5131" y="15511"/>
                    <a:pt x="5876" y="16597"/>
                    <a:pt x="6248" y="17548"/>
                  </a:cubicBezTo>
                  <a:cubicBezTo>
                    <a:pt x="6620" y="18499"/>
                    <a:pt x="6620" y="19314"/>
                    <a:pt x="6620" y="20062"/>
                  </a:cubicBezTo>
                  <a:cubicBezTo>
                    <a:pt x="6620" y="20809"/>
                    <a:pt x="6620" y="21488"/>
                    <a:pt x="6248" y="21216"/>
                  </a:cubicBezTo>
                  <a:cubicBezTo>
                    <a:pt x="5876" y="20945"/>
                    <a:pt x="5131" y="19722"/>
                    <a:pt x="4014" y="16801"/>
                  </a:cubicBezTo>
                  <a:cubicBezTo>
                    <a:pt x="2896" y="13880"/>
                    <a:pt x="1407" y="9262"/>
                    <a:pt x="662" y="6613"/>
                  </a:cubicBezTo>
                  <a:cubicBezTo>
                    <a:pt x="-83" y="3963"/>
                    <a:pt x="-83" y="3284"/>
                    <a:pt x="103" y="2537"/>
                  </a:cubicBezTo>
                  <a:cubicBezTo>
                    <a:pt x="289" y="1790"/>
                    <a:pt x="662" y="975"/>
                    <a:pt x="1779" y="499"/>
                  </a:cubicBezTo>
                  <a:cubicBezTo>
                    <a:pt x="2896" y="24"/>
                    <a:pt x="4758" y="-112"/>
                    <a:pt x="6620" y="92"/>
                  </a:cubicBezTo>
                  <a:cubicBezTo>
                    <a:pt x="8483" y="296"/>
                    <a:pt x="10345" y="839"/>
                    <a:pt x="13138" y="2537"/>
                  </a:cubicBezTo>
                  <a:cubicBezTo>
                    <a:pt x="15931" y="4235"/>
                    <a:pt x="19655" y="7088"/>
                    <a:pt x="20586" y="9873"/>
                  </a:cubicBezTo>
                  <a:cubicBezTo>
                    <a:pt x="21517" y="12658"/>
                    <a:pt x="19655" y="15375"/>
                    <a:pt x="17607" y="17141"/>
                  </a:cubicBezTo>
                  <a:cubicBezTo>
                    <a:pt x="15558" y="18907"/>
                    <a:pt x="13324" y="19722"/>
                    <a:pt x="11276" y="20062"/>
                  </a:cubicBezTo>
                  <a:cubicBezTo>
                    <a:pt x="9227" y="20401"/>
                    <a:pt x="7365" y="20265"/>
                    <a:pt x="5503" y="2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10553700" y="3168650"/>
              <a:ext cx="254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1029"/>
                    <a:pt x="14400" y="2057"/>
                    <a:pt x="18000" y="5657"/>
                  </a:cubicBezTo>
                  <a:cubicBezTo>
                    <a:pt x="21600" y="9257"/>
                    <a:pt x="21600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10712450" y="2787650"/>
              <a:ext cx="41531" cy="679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0" y="0"/>
                  </a:moveTo>
                  <a:cubicBezTo>
                    <a:pt x="6480" y="2153"/>
                    <a:pt x="12960" y="4307"/>
                    <a:pt x="16740" y="6493"/>
                  </a:cubicBezTo>
                  <a:cubicBezTo>
                    <a:pt x="20520" y="8680"/>
                    <a:pt x="21600" y="10901"/>
                    <a:pt x="21060" y="13088"/>
                  </a:cubicBezTo>
                  <a:cubicBezTo>
                    <a:pt x="20520" y="15275"/>
                    <a:pt x="18360" y="17428"/>
                    <a:pt x="17820" y="18841"/>
                  </a:cubicBezTo>
                  <a:cubicBezTo>
                    <a:pt x="17280" y="20254"/>
                    <a:pt x="18360" y="20927"/>
                    <a:pt x="194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10871625" y="2988805"/>
              <a:ext cx="104618" cy="38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3" h="21330" fill="norm" stroke="1" extrusionOk="0">
                  <a:moveTo>
                    <a:pt x="1186" y="4363"/>
                  </a:moveTo>
                  <a:cubicBezTo>
                    <a:pt x="762" y="7786"/>
                    <a:pt x="339" y="11209"/>
                    <a:pt x="339" y="13688"/>
                  </a:cubicBezTo>
                  <a:cubicBezTo>
                    <a:pt x="339" y="16167"/>
                    <a:pt x="762" y="17701"/>
                    <a:pt x="974" y="18940"/>
                  </a:cubicBezTo>
                  <a:cubicBezTo>
                    <a:pt x="1186" y="20180"/>
                    <a:pt x="1186" y="21124"/>
                    <a:pt x="1186" y="21301"/>
                  </a:cubicBezTo>
                  <a:cubicBezTo>
                    <a:pt x="1186" y="21478"/>
                    <a:pt x="1186" y="20888"/>
                    <a:pt x="974" y="18409"/>
                  </a:cubicBezTo>
                  <a:cubicBezTo>
                    <a:pt x="762" y="15930"/>
                    <a:pt x="339" y="11563"/>
                    <a:pt x="127" y="8435"/>
                  </a:cubicBezTo>
                  <a:cubicBezTo>
                    <a:pt x="-85" y="5308"/>
                    <a:pt x="-85" y="3419"/>
                    <a:pt x="550" y="2180"/>
                  </a:cubicBezTo>
                  <a:cubicBezTo>
                    <a:pt x="1186" y="940"/>
                    <a:pt x="2456" y="350"/>
                    <a:pt x="4150" y="114"/>
                  </a:cubicBezTo>
                  <a:cubicBezTo>
                    <a:pt x="5844" y="-122"/>
                    <a:pt x="7962" y="-4"/>
                    <a:pt x="10503" y="586"/>
                  </a:cubicBezTo>
                  <a:cubicBezTo>
                    <a:pt x="13044" y="1176"/>
                    <a:pt x="16009" y="2239"/>
                    <a:pt x="18127" y="3714"/>
                  </a:cubicBezTo>
                  <a:cubicBezTo>
                    <a:pt x="20244" y="5189"/>
                    <a:pt x="21515" y="7078"/>
                    <a:pt x="20668" y="8494"/>
                  </a:cubicBezTo>
                  <a:cubicBezTo>
                    <a:pt x="19821" y="9911"/>
                    <a:pt x="16856" y="10855"/>
                    <a:pt x="14315" y="11327"/>
                  </a:cubicBezTo>
                  <a:cubicBezTo>
                    <a:pt x="11774" y="11799"/>
                    <a:pt x="9656" y="11799"/>
                    <a:pt x="8174" y="11386"/>
                  </a:cubicBezTo>
                  <a:cubicBezTo>
                    <a:pt x="6691" y="10973"/>
                    <a:pt x="5844" y="10147"/>
                    <a:pt x="4997" y="9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11029950" y="2794000"/>
              <a:ext cx="87955" cy="423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0" y="0"/>
                  </a:moveTo>
                  <a:cubicBezTo>
                    <a:pt x="6171" y="1944"/>
                    <a:pt x="12343" y="3888"/>
                    <a:pt x="16200" y="6264"/>
                  </a:cubicBezTo>
                  <a:cubicBezTo>
                    <a:pt x="20057" y="8640"/>
                    <a:pt x="21600" y="11448"/>
                    <a:pt x="21343" y="13932"/>
                  </a:cubicBezTo>
                  <a:cubicBezTo>
                    <a:pt x="21086" y="16416"/>
                    <a:pt x="19029" y="18576"/>
                    <a:pt x="16714" y="19872"/>
                  </a:cubicBezTo>
                  <a:cubicBezTo>
                    <a:pt x="14400" y="21168"/>
                    <a:pt x="11829" y="21600"/>
                    <a:pt x="9771" y="21600"/>
                  </a:cubicBezTo>
                  <a:cubicBezTo>
                    <a:pt x="7714" y="21600"/>
                    <a:pt x="6171" y="21168"/>
                    <a:pt x="4629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11277600" y="3086100"/>
              <a:ext cx="317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11528606" y="2767933"/>
              <a:ext cx="110945" cy="457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33" fill="norm" stroke="1" extrusionOk="0">
                  <a:moveTo>
                    <a:pt x="21361" y="2112"/>
                  </a:moveTo>
                  <a:cubicBezTo>
                    <a:pt x="20953" y="1418"/>
                    <a:pt x="20546" y="725"/>
                    <a:pt x="19119" y="328"/>
                  </a:cubicBezTo>
                  <a:cubicBezTo>
                    <a:pt x="17693" y="-68"/>
                    <a:pt x="15248" y="-167"/>
                    <a:pt x="12395" y="378"/>
                  </a:cubicBezTo>
                  <a:cubicBezTo>
                    <a:pt x="9542" y="923"/>
                    <a:pt x="6282" y="2112"/>
                    <a:pt x="4040" y="4193"/>
                  </a:cubicBezTo>
                  <a:cubicBezTo>
                    <a:pt x="1799" y="6273"/>
                    <a:pt x="576" y="9246"/>
                    <a:pt x="169" y="12268"/>
                  </a:cubicBezTo>
                  <a:cubicBezTo>
                    <a:pt x="-239" y="15290"/>
                    <a:pt x="169" y="18361"/>
                    <a:pt x="576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11442700" y="3041650"/>
              <a:ext cx="2032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4400"/>
                    <a:pt x="6750" y="7200"/>
                    <a:pt x="10350" y="3600"/>
                  </a:cubicBezTo>
                  <a:cubicBezTo>
                    <a:pt x="13950" y="0"/>
                    <a:pt x="1777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11736816" y="2837887"/>
              <a:ext cx="112285" cy="41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19" fill="norm" stroke="1" extrusionOk="0">
                  <a:moveTo>
                    <a:pt x="21219" y="360"/>
                  </a:moveTo>
                  <a:cubicBezTo>
                    <a:pt x="19219" y="139"/>
                    <a:pt x="17219" y="-81"/>
                    <a:pt x="15619" y="29"/>
                  </a:cubicBezTo>
                  <a:cubicBezTo>
                    <a:pt x="14019" y="139"/>
                    <a:pt x="12819" y="580"/>
                    <a:pt x="10219" y="2399"/>
                  </a:cubicBezTo>
                  <a:cubicBezTo>
                    <a:pt x="7619" y="4217"/>
                    <a:pt x="3619" y="7413"/>
                    <a:pt x="1619" y="10223"/>
                  </a:cubicBezTo>
                  <a:cubicBezTo>
                    <a:pt x="-381" y="13033"/>
                    <a:pt x="-381" y="15458"/>
                    <a:pt x="819" y="17276"/>
                  </a:cubicBezTo>
                  <a:cubicBezTo>
                    <a:pt x="2019" y="19095"/>
                    <a:pt x="4419" y="20307"/>
                    <a:pt x="6819" y="20913"/>
                  </a:cubicBezTo>
                  <a:cubicBezTo>
                    <a:pt x="9219" y="21519"/>
                    <a:pt x="11619" y="21519"/>
                    <a:pt x="14019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11868655" y="2920521"/>
              <a:ext cx="138452" cy="43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468" fill="norm" stroke="1" extrusionOk="0">
                  <a:moveTo>
                    <a:pt x="8627" y="8242"/>
                  </a:moveTo>
                  <a:cubicBezTo>
                    <a:pt x="6693" y="9296"/>
                    <a:pt x="4759" y="10349"/>
                    <a:pt x="3630" y="11930"/>
                  </a:cubicBezTo>
                  <a:cubicBezTo>
                    <a:pt x="2502" y="13510"/>
                    <a:pt x="2180" y="15618"/>
                    <a:pt x="1857" y="16935"/>
                  </a:cubicBezTo>
                  <a:cubicBezTo>
                    <a:pt x="1535" y="18252"/>
                    <a:pt x="1213" y="18778"/>
                    <a:pt x="890" y="19569"/>
                  </a:cubicBezTo>
                  <a:cubicBezTo>
                    <a:pt x="568" y="20359"/>
                    <a:pt x="245" y="21413"/>
                    <a:pt x="84" y="21465"/>
                  </a:cubicBezTo>
                  <a:cubicBezTo>
                    <a:pt x="-77" y="21518"/>
                    <a:pt x="-77" y="20570"/>
                    <a:pt x="729" y="17988"/>
                  </a:cubicBezTo>
                  <a:cubicBezTo>
                    <a:pt x="1535" y="15407"/>
                    <a:pt x="3147" y="11192"/>
                    <a:pt x="5242" y="7978"/>
                  </a:cubicBezTo>
                  <a:cubicBezTo>
                    <a:pt x="7338" y="4765"/>
                    <a:pt x="9917" y="2552"/>
                    <a:pt x="12013" y="1340"/>
                  </a:cubicBezTo>
                  <a:cubicBezTo>
                    <a:pt x="14108" y="129"/>
                    <a:pt x="15720" y="-82"/>
                    <a:pt x="17010" y="23"/>
                  </a:cubicBezTo>
                  <a:cubicBezTo>
                    <a:pt x="18299" y="129"/>
                    <a:pt x="19266" y="550"/>
                    <a:pt x="20072" y="1815"/>
                  </a:cubicBezTo>
                  <a:cubicBezTo>
                    <a:pt x="20878" y="3079"/>
                    <a:pt x="21523" y="5186"/>
                    <a:pt x="20717" y="6661"/>
                  </a:cubicBezTo>
                  <a:cubicBezTo>
                    <a:pt x="19911" y="8137"/>
                    <a:pt x="17654" y="8979"/>
                    <a:pt x="15881" y="9559"/>
                  </a:cubicBezTo>
                  <a:cubicBezTo>
                    <a:pt x="14108" y="10138"/>
                    <a:pt x="12819" y="10455"/>
                    <a:pt x="11045" y="10297"/>
                  </a:cubicBezTo>
                  <a:cubicBezTo>
                    <a:pt x="9272" y="10138"/>
                    <a:pt x="7016" y="9506"/>
                    <a:pt x="4759" y="8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12026900" y="2800350"/>
              <a:ext cx="125207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600" fill="norm" stroke="1" extrusionOk="0">
                  <a:moveTo>
                    <a:pt x="2090" y="0"/>
                  </a:moveTo>
                  <a:cubicBezTo>
                    <a:pt x="7665" y="1350"/>
                    <a:pt x="13239" y="2700"/>
                    <a:pt x="16723" y="4860"/>
                  </a:cubicBezTo>
                  <a:cubicBezTo>
                    <a:pt x="20206" y="7020"/>
                    <a:pt x="21600" y="9990"/>
                    <a:pt x="19858" y="12690"/>
                  </a:cubicBezTo>
                  <a:cubicBezTo>
                    <a:pt x="18116" y="15390"/>
                    <a:pt x="13239" y="17820"/>
                    <a:pt x="9406" y="19260"/>
                  </a:cubicBezTo>
                  <a:cubicBezTo>
                    <a:pt x="5574" y="20700"/>
                    <a:pt x="2787" y="211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2838450" y="4032250"/>
              <a:ext cx="163830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37" y="19059"/>
                    <a:pt x="1674" y="16518"/>
                    <a:pt x="2651" y="14188"/>
                  </a:cubicBezTo>
                  <a:cubicBezTo>
                    <a:pt x="3628" y="11859"/>
                    <a:pt x="4744" y="9741"/>
                    <a:pt x="5860" y="8047"/>
                  </a:cubicBezTo>
                  <a:cubicBezTo>
                    <a:pt x="6977" y="6353"/>
                    <a:pt x="8093" y="5082"/>
                    <a:pt x="9098" y="4024"/>
                  </a:cubicBezTo>
                  <a:cubicBezTo>
                    <a:pt x="10102" y="2965"/>
                    <a:pt x="10995" y="2118"/>
                    <a:pt x="12028" y="1694"/>
                  </a:cubicBezTo>
                  <a:cubicBezTo>
                    <a:pt x="13060" y="1271"/>
                    <a:pt x="14233" y="1271"/>
                    <a:pt x="15363" y="1271"/>
                  </a:cubicBezTo>
                  <a:cubicBezTo>
                    <a:pt x="16493" y="1271"/>
                    <a:pt x="17581" y="1271"/>
                    <a:pt x="18614" y="1059"/>
                  </a:cubicBezTo>
                  <a:cubicBezTo>
                    <a:pt x="19647" y="847"/>
                    <a:pt x="20623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2908300" y="4083050"/>
              <a:ext cx="16192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73" y="19906"/>
                    <a:pt x="2146" y="18212"/>
                    <a:pt x="3219" y="16306"/>
                  </a:cubicBezTo>
                  <a:cubicBezTo>
                    <a:pt x="4292" y="14400"/>
                    <a:pt x="5365" y="12282"/>
                    <a:pt x="6409" y="10588"/>
                  </a:cubicBezTo>
                  <a:cubicBezTo>
                    <a:pt x="7454" y="8894"/>
                    <a:pt x="8471" y="7624"/>
                    <a:pt x="9529" y="6353"/>
                  </a:cubicBezTo>
                  <a:cubicBezTo>
                    <a:pt x="10588" y="5082"/>
                    <a:pt x="11689" y="3812"/>
                    <a:pt x="12932" y="2965"/>
                  </a:cubicBezTo>
                  <a:cubicBezTo>
                    <a:pt x="14174" y="2118"/>
                    <a:pt x="15558" y="1694"/>
                    <a:pt x="16913" y="1271"/>
                  </a:cubicBezTo>
                  <a:cubicBezTo>
                    <a:pt x="18268" y="847"/>
                    <a:pt x="19595" y="424"/>
                    <a:pt x="20372" y="212"/>
                  </a:cubicBezTo>
                  <a:cubicBezTo>
                    <a:pt x="21148" y="0"/>
                    <a:pt x="2137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3750771" y="4404510"/>
              <a:ext cx="103680" cy="51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523" fill="norm" stroke="1" extrusionOk="0">
                  <a:moveTo>
                    <a:pt x="21160" y="4331"/>
                  </a:moveTo>
                  <a:cubicBezTo>
                    <a:pt x="19432" y="3185"/>
                    <a:pt x="17704" y="2039"/>
                    <a:pt x="16192" y="1290"/>
                  </a:cubicBezTo>
                  <a:cubicBezTo>
                    <a:pt x="14680" y="540"/>
                    <a:pt x="13384" y="187"/>
                    <a:pt x="11656" y="55"/>
                  </a:cubicBezTo>
                  <a:cubicBezTo>
                    <a:pt x="9928" y="-77"/>
                    <a:pt x="7768" y="11"/>
                    <a:pt x="5608" y="496"/>
                  </a:cubicBezTo>
                  <a:cubicBezTo>
                    <a:pt x="3448" y="981"/>
                    <a:pt x="1288" y="1863"/>
                    <a:pt x="424" y="3846"/>
                  </a:cubicBezTo>
                  <a:cubicBezTo>
                    <a:pt x="-440" y="5830"/>
                    <a:pt x="-8" y="8916"/>
                    <a:pt x="1936" y="11737"/>
                  </a:cubicBezTo>
                  <a:cubicBezTo>
                    <a:pt x="3880" y="14558"/>
                    <a:pt x="7336" y="17115"/>
                    <a:pt x="9712" y="18702"/>
                  </a:cubicBezTo>
                  <a:cubicBezTo>
                    <a:pt x="12088" y="20289"/>
                    <a:pt x="13384" y="20906"/>
                    <a:pt x="1468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3651250" y="4667250"/>
              <a:ext cx="2476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5" y="19029"/>
                    <a:pt x="369" y="16457"/>
                    <a:pt x="3231" y="13629"/>
                  </a:cubicBezTo>
                  <a:cubicBezTo>
                    <a:pt x="6092" y="10800"/>
                    <a:pt x="11631" y="7714"/>
                    <a:pt x="15138" y="5400"/>
                  </a:cubicBezTo>
                  <a:cubicBezTo>
                    <a:pt x="18646" y="3086"/>
                    <a:pt x="20123" y="15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3975474" y="4446954"/>
              <a:ext cx="152027" cy="423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501" fill="norm" stroke="1" extrusionOk="0">
                  <a:moveTo>
                    <a:pt x="15711" y="1513"/>
                  </a:moveTo>
                  <a:cubicBezTo>
                    <a:pt x="14543" y="976"/>
                    <a:pt x="13376" y="438"/>
                    <a:pt x="11916" y="170"/>
                  </a:cubicBezTo>
                  <a:cubicBezTo>
                    <a:pt x="10457" y="-99"/>
                    <a:pt x="8706" y="-99"/>
                    <a:pt x="6954" y="546"/>
                  </a:cubicBezTo>
                  <a:cubicBezTo>
                    <a:pt x="5203" y="1191"/>
                    <a:pt x="3451" y="2480"/>
                    <a:pt x="1992" y="4952"/>
                  </a:cubicBezTo>
                  <a:cubicBezTo>
                    <a:pt x="533" y="7423"/>
                    <a:pt x="-635" y="11077"/>
                    <a:pt x="387" y="13871"/>
                  </a:cubicBezTo>
                  <a:cubicBezTo>
                    <a:pt x="1408" y="16665"/>
                    <a:pt x="4619" y="18600"/>
                    <a:pt x="8414" y="19728"/>
                  </a:cubicBezTo>
                  <a:cubicBezTo>
                    <a:pt x="12208" y="20856"/>
                    <a:pt x="16587" y="21179"/>
                    <a:pt x="20965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4252055" y="4501233"/>
              <a:ext cx="152529" cy="38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360" fill="norm" stroke="1" extrusionOk="0">
                  <a:moveTo>
                    <a:pt x="2925" y="4277"/>
                  </a:moveTo>
                  <a:cubicBezTo>
                    <a:pt x="2061" y="5333"/>
                    <a:pt x="1197" y="6390"/>
                    <a:pt x="1197" y="8620"/>
                  </a:cubicBezTo>
                  <a:cubicBezTo>
                    <a:pt x="1197" y="10851"/>
                    <a:pt x="2061" y="14255"/>
                    <a:pt x="2637" y="16309"/>
                  </a:cubicBezTo>
                  <a:cubicBezTo>
                    <a:pt x="3213" y="18364"/>
                    <a:pt x="3501" y="19068"/>
                    <a:pt x="3933" y="19831"/>
                  </a:cubicBezTo>
                  <a:cubicBezTo>
                    <a:pt x="4365" y="20594"/>
                    <a:pt x="4941" y="21416"/>
                    <a:pt x="5085" y="21357"/>
                  </a:cubicBezTo>
                  <a:cubicBezTo>
                    <a:pt x="5229" y="21299"/>
                    <a:pt x="4941" y="20359"/>
                    <a:pt x="4221" y="17894"/>
                  </a:cubicBezTo>
                  <a:cubicBezTo>
                    <a:pt x="3501" y="15429"/>
                    <a:pt x="2349" y="11438"/>
                    <a:pt x="1629" y="8796"/>
                  </a:cubicBezTo>
                  <a:cubicBezTo>
                    <a:pt x="909" y="6155"/>
                    <a:pt x="621" y="4864"/>
                    <a:pt x="333" y="3631"/>
                  </a:cubicBezTo>
                  <a:cubicBezTo>
                    <a:pt x="45" y="2399"/>
                    <a:pt x="-243" y="1225"/>
                    <a:pt x="333" y="579"/>
                  </a:cubicBezTo>
                  <a:cubicBezTo>
                    <a:pt x="909" y="-67"/>
                    <a:pt x="2349" y="-184"/>
                    <a:pt x="4653" y="286"/>
                  </a:cubicBezTo>
                  <a:cubicBezTo>
                    <a:pt x="6957" y="755"/>
                    <a:pt x="10125" y="1812"/>
                    <a:pt x="13293" y="3455"/>
                  </a:cubicBezTo>
                  <a:cubicBezTo>
                    <a:pt x="16461" y="5099"/>
                    <a:pt x="19629" y="7329"/>
                    <a:pt x="20493" y="9736"/>
                  </a:cubicBezTo>
                  <a:cubicBezTo>
                    <a:pt x="21357" y="12142"/>
                    <a:pt x="19917" y="14725"/>
                    <a:pt x="18477" y="16251"/>
                  </a:cubicBezTo>
                  <a:cubicBezTo>
                    <a:pt x="17037" y="17777"/>
                    <a:pt x="15597" y="18246"/>
                    <a:pt x="14013" y="18540"/>
                  </a:cubicBezTo>
                  <a:cubicBezTo>
                    <a:pt x="12429" y="18833"/>
                    <a:pt x="10701" y="18951"/>
                    <a:pt x="9405" y="18481"/>
                  </a:cubicBezTo>
                  <a:cubicBezTo>
                    <a:pt x="8109" y="18012"/>
                    <a:pt x="7245" y="16955"/>
                    <a:pt x="6381" y="15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4387850" y="4381500"/>
              <a:ext cx="508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4565650" y="4349750"/>
              <a:ext cx="146051" cy="74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0"/>
                  </a:moveTo>
                  <a:cubicBezTo>
                    <a:pt x="1878" y="1969"/>
                    <a:pt x="3757" y="3938"/>
                    <a:pt x="5635" y="5938"/>
                  </a:cubicBezTo>
                  <a:cubicBezTo>
                    <a:pt x="7513" y="7938"/>
                    <a:pt x="9391" y="9969"/>
                    <a:pt x="10643" y="11938"/>
                  </a:cubicBezTo>
                  <a:cubicBezTo>
                    <a:pt x="11896" y="13908"/>
                    <a:pt x="12522" y="15815"/>
                    <a:pt x="13304" y="17292"/>
                  </a:cubicBezTo>
                  <a:cubicBezTo>
                    <a:pt x="14087" y="18769"/>
                    <a:pt x="15026" y="19815"/>
                    <a:pt x="15809" y="20523"/>
                  </a:cubicBezTo>
                  <a:cubicBezTo>
                    <a:pt x="16591" y="21231"/>
                    <a:pt x="17217" y="21600"/>
                    <a:pt x="18157" y="21538"/>
                  </a:cubicBezTo>
                  <a:cubicBezTo>
                    <a:pt x="19096" y="21477"/>
                    <a:pt x="20348" y="20985"/>
                    <a:pt x="21600" y="20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4763005" y="4521634"/>
              <a:ext cx="81102" cy="347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82" fill="norm" stroke="1" extrusionOk="0">
                  <a:moveTo>
                    <a:pt x="3191" y="6609"/>
                  </a:moveTo>
                  <a:cubicBezTo>
                    <a:pt x="2637" y="9732"/>
                    <a:pt x="2083" y="12855"/>
                    <a:pt x="2083" y="15002"/>
                  </a:cubicBezTo>
                  <a:cubicBezTo>
                    <a:pt x="2083" y="17149"/>
                    <a:pt x="2637" y="18320"/>
                    <a:pt x="3468" y="19361"/>
                  </a:cubicBezTo>
                  <a:cubicBezTo>
                    <a:pt x="4299" y="20402"/>
                    <a:pt x="5406" y="21313"/>
                    <a:pt x="5960" y="21378"/>
                  </a:cubicBezTo>
                  <a:cubicBezTo>
                    <a:pt x="6514" y="21443"/>
                    <a:pt x="6514" y="20662"/>
                    <a:pt x="5683" y="18060"/>
                  </a:cubicBezTo>
                  <a:cubicBezTo>
                    <a:pt x="4853" y="15457"/>
                    <a:pt x="3191" y="11033"/>
                    <a:pt x="2083" y="8106"/>
                  </a:cubicBezTo>
                  <a:cubicBezTo>
                    <a:pt x="976" y="5178"/>
                    <a:pt x="422" y="3747"/>
                    <a:pt x="145" y="2706"/>
                  </a:cubicBezTo>
                  <a:cubicBezTo>
                    <a:pt x="-132" y="1665"/>
                    <a:pt x="-132" y="1014"/>
                    <a:pt x="1253" y="559"/>
                  </a:cubicBezTo>
                  <a:cubicBezTo>
                    <a:pt x="2637" y="103"/>
                    <a:pt x="5406" y="-157"/>
                    <a:pt x="8176" y="103"/>
                  </a:cubicBezTo>
                  <a:cubicBezTo>
                    <a:pt x="10945" y="363"/>
                    <a:pt x="13714" y="1144"/>
                    <a:pt x="16206" y="2576"/>
                  </a:cubicBezTo>
                  <a:cubicBezTo>
                    <a:pt x="18699" y="4007"/>
                    <a:pt x="20914" y="6089"/>
                    <a:pt x="21191" y="7455"/>
                  </a:cubicBezTo>
                  <a:cubicBezTo>
                    <a:pt x="21468" y="8821"/>
                    <a:pt x="19806" y="9472"/>
                    <a:pt x="17037" y="9992"/>
                  </a:cubicBezTo>
                  <a:cubicBezTo>
                    <a:pt x="14268" y="10513"/>
                    <a:pt x="10391" y="10903"/>
                    <a:pt x="7622" y="10838"/>
                  </a:cubicBezTo>
                  <a:cubicBezTo>
                    <a:pt x="4853" y="10773"/>
                    <a:pt x="3191" y="10253"/>
                    <a:pt x="1530" y="9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4870450" y="4318000"/>
              <a:ext cx="100055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600" fill="norm" stroke="1" extrusionOk="0">
                  <a:moveTo>
                    <a:pt x="0" y="0"/>
                  </a:moveTo>
                  <a:cubicBezTo>
                    <a:pt x="7200" y="3394"/>
                    <a:pt x="14400" y="6789"/>
                    <a:pt x="18000" y="10029"/>
                  </a:cubicBezTo>
                  <a:cubicBezTo>
                    <a:pt x="21600" y="13269"/>
                    <a:pt x="21600" y="16354"/>
                    <a:pt x="20925" y="18257"/>
                  </a:cubicBezTo>
                  <a:cubicBezTo>
                    <a:pt x="20250" y="20160"/>
                    <a:pt x="18900" y="20880"/>
                    <a:pt x="175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5105400" y="46164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5290996" y="4258692"/>
              <a:ext cx="144605" cy="535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17" fill="norm" stroke="1" extrusionOk="0">
                  <a:moveTo>
                    <a:pt x="21386" y="3659"/>
                  </a:moveTo>
                  <a:cubicBezTo>
                    <a:pt x="19195" y="2978"/>
                    <a:pt x="17003" y="2298"/>
                    <a:pt x="15438" y="1703"/>
                  </a:cubicBezTo>
                  <a:cubicBezTo>
                    <a:pt x="13873" y="1108"/>
                    <a:pt x="12934" y="597"/>
                    <a:pt x="11682" y="300"/>
                  </a:cubicBezTo>
                  <a:cubicBezTo>
                    <a:pt x="10429" y="2"/>
                    <a:pt x="8864" y="-83"/>
                    <a:pt x="7612" y="87"/>
                  </a:cubicBezTo>
                  <a:cubicBezTo>
                    <a:pt x="6360" y="257"/>
                    <a:pt x="5421" y="682"/>
                    <a:pt x="4169" y="2298"/>
                  </a:cubicBezTo>
                  <a:cubicBezTo>
                    <a:pt x="2916" y="3914"/>
                    <a:pt x="1351" y="6720"/>
                    <a:pt x="569" y="9314"/>
                  </a:cubicBezTo>
                  <a:cubicBezTo>
                    <a:pt x="-214" y="11908"/>
                    <a:pt x="-214" y="14289"/>
                    <a:pt x="725" y="16287"/>
                  </a:cubicBezTo>
                  <a:cubicBezTo>
                    <a:pt x="1664" y="18286"/>
                    <a:pt x="3543" y="19901"/>
                    <a:pt x="5421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5265092" y="4546600"/>
              <a:ext cx="145109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739" y="21600"/>
                  </a:moveTo>
                  <a:cubicBezTo>
                    <a:pt x="800" y="18212"/>
                    <a:pt x="-139" y="14824"/>
                    <a:pt x="18" y="12282"/>
                  </a:cubicBezTo>
                  <a:cubicBezTo>
                    <a:pt x="174" y="9741"/>
                    <a:pt x="1426" y="8047"/>
                    <a:pt x="5183" y="6141"/>
                  </a:cubicBezTo>
                  <a:cubicBezTo>
                    <a:pt x="8939" y="4235"/>
                    <a:pt x="15200" y="2118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5471383" y="4363400"/>
              <a:ext cx="148368" cy="44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54" fill="norm" stroke="1" extrusionOk="0">
                  <a:moveTo>
                    <a:pt x="21325" y="880"/>
                  </a:moveTo>
                  <a:cubicBezTo>
                    <a:pt x="20108" y="468"/>
                    <a:pt x="18891" y="57"/>
                    <a:pt x="16305" y="5"/>
                  </a:cubicBezTo>
                  <a:cubicBezTo>
                    <a:pt x="13719" y="-46"/>
                    <a:pt x="9764" y="263"/>
                    <a:pt x="6418" y="1703"/>
                  </a:cubicBezTo>
                  <a:cubicBezTo>
                    <a:pt x="3071" y="3143"/>
                    <a:pt x="333" y="5714"/>
                    <a:pt x="29" y="8748"/>
                  </a:cubicBezTo>
                  <a:cubicBezTo>
                    <a:pt x="-275" y="11783"/>
                    <a:pt x="1855" y="15280"/>
                    <a:pt x="5505" y="17491"/>
                  </a:cubicBezTo>
                  <a:cubicBezTo>
                    <a:pt x="9156" y="19703"/>
                    <a:pt x="14328" y="20628"/>
                    <a:pt x="1950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5693833" y="4427790"/>
              <a:ext cx="148339" cy="493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4" h="21520" fill="norm" stroke="1" extrusionOk="0">
                  <a:moveTo>
                    <a:pt x="5700" y="10166"/>
                  </a:moveTo>
                  <a:cubicBezTo>
                    <a:pt x="4200" y="10074"/>
                    <a:pt x="2700" y="9982"/>
                    <a:pt x="1650" y="10212"/>
                  </a:cubicBezTo>
                  <a:cubicBezTo>
                    <a:pt x="600" y="10443"/>
                    <a:pt x="0" y="10997"/>
                    <a:pt x="0" y="12335"/>
                  </a:cubicBezTo>
                  <a:cubicBezTo>
                    <a:pt x="0" y="13674"/>
                    <a:pt x="600" y="15797"/>
                    <a:pt x="1050" y="17274"/>
                  </a:cubicBezTo>
                  <a:cubicBezTo>
                    <a:pt x="1500" y="18751"/>
                    <a:pt x="1800" y="19582"/>
                    <a:pt x="2100" y="20274"/>
                  </a:cubicBezTo>
                  <a:cubicBezTo>
                    <a:pt x="2400" y="20966"/>
                    <a:pt x="2700" y="21520"/>
                    <a:pt x="2850" y="21520"/>
                  </a:cubicBezTo>
                  <a:cubicBezTo>
                    <a:pt x="3000" y="21520"/>
                    <a:pt x="3000" y="20966"/>
                    <a:pt x="2700" y="18982"/>
                  </a:cubicBezTo>
                  <a:cubicBezTo>
                    <a:pt x="2400" y="16997"/>
                    <a:pt x="1800" y="13582"/>
                    <a:pt x="1650" y="10628"/>
                  </a:cubicBezTo>
                  <a:cubicBezTo>
                    <a:pt x="1500" y="7674"/>
                    <a:pt x="1800" y="5182"/>
                    <a:pt x="2100" y="3658"/>
                  </a:cubicBezTo>
                  <a:cubicBezTo>
                    <a:pt x="2400" y="2135"/>
                    <a:pt x="2700" y="1582"/>
                    <a:pt x="3300" y="1120"/>
                  </a:cubicBezTo>
                  <a:cubicBezTo>
                    <a:pt x="3900" y="658"/>
                    <a:pt x="4800" y="289"/>
                    <a:pt x="6000" y="105"/>
                  </a:cubicBezTo>
                  <a:cubicBezTo>
                    <a:pt x="7200" y="-80"/>
                    <a:pt x="8700" y="-80"/>
                    <a:pt x="11400" y="612"/>
                  </a:cubicBezTo>
                  <a:cubicBezTo>
                    <a:pt x="14100" y="1305"/>
                    <a:pt x="18000" y="2689"/>
                    <a:pt x="19800" y="4305"/>
                  </a:cubicBezTo>
                  <a:cubicBezTo>
                    <a:pt x="21600" y="5920"/>
                    <a:pt x="21300" y="7766"/>
                    <a:pt x="19650" y="9012"/>
                  </a:cubicBezTo>
                  <a:cubicBezTo>
                    <a:pt x="18000" y="10258"/>
                    <a:pt x="15000" y="10905"/>
                    <a:pt x="11850" y="11043"/>
                  </a:cubicBezTo>
                  <a:cubicBezTo>
                    <a:pt x="8700" y="11182"/>
                    <a:pt x="5400" y="10812"/>
                    <a:pt x="2100" y="10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5861050" y="4305300"/>
              <a:ext cx="172261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0" h="21600" fill="norm" stroke="1" extrusionOk="0">
                  <a:moveTo>
                    <a:pt x="3014" y="0"/>
                  </a:moveTo>
                  <a:cubicBezTo>
                    <a:pt x="8037" y="1600"/>
                    <a:pt x="13060" y="3200"/>
                    <a:pt x="16451" y="5467"/>
                  </a:cubicBezTo>
                  <a:cubicBezTo>
                    <a:pt x="19842" y="7733"/>
                    <a:pt x="21600" y="10667"/>
                    <a:pt x="19591" y="13333"/>
                  </a:cubicBezTo>
                  <a:cubicBezTo>
                    <a:pt x="17581" y="16000"/>
                    <a:pt x="11805" y="18400"/>
                    <a:pt x="7912" y="19733"/>
                  </a:cubicBezTo>
                  <a:cubicBezTo>
                    <a:pt x="4019" y="21067"/>
                    <a:pt x="2009" y="21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6762750" y="4258566"/>
              <a:ext cx="190501" cy="452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5232"/>
                  </a:moveTo>
                  <a:cubicBezTo>
                    <a:pt x="720" y="8145"/>
                    <a:pt x="1440" y="11059"/>
                    <a:pt x="1800" y="13470"/>
                  </a:cubicBezTo>
                  <a:cubicBezTo>
                    <a:pt x="2160" y="15881"/>
                    <a:pt x="2160" y="17790"/>
                    <a:pt x="2040" y="19196"/>
                  </a:cubicBezTo>
                  <a:cubicBezTo>
                    <a:pt x="1920" y="20603"/>
                    <a:pt x="1680" y="21507"/>
                    <a:pt x="1440" y="21457"/>
                  </a:cubicBezTo>
                  <a:cubicBezTo>
                    <a:pt x="1200" y="21407"/>
                    <a:pt x="960" y="20402"/>
                    <a:pt x="720" y="17991"/>
                  </a:cubicBezTo>
                  <a:cubicBezTo>
                    <a:pt x="480" y="15580"/>
                    <a:pt x="240" y="11762"/>
                    <a:pt x="720" y="8698"/>
                  </a:cubicBezTo>
                  <a:cubicBezTo>
                    <a:pt x="1200" y="5634"/>
                    <a:pt x="2400" y="3323"/>
                    <a:pt x="3600" y="1967"/>
                  </a:cubicBezTo>
                  <a:cubicBezTo>
                    <a:pt x="4800" y="610"/>
                    <a:pt x="6000" y="208"/>
                    <a:pt x="7200" y="58"/>
                  </a:cubicBezTo>
                  <a:cubicBezTo>
                    <a:pt x="8400" y="-93"/>
                    <a:pt x="9600" y="7"/>
                    <a:pt x="11160" y="861"/>
                  </a:cubicBezTo>
                  <a:cubicBezTo>
                    <a:pt x="12720" y="1715"/>
                    <a:pt x="14640" y="3323"/>
                    <a:pt x="14760" y="5081"/>
                  </a:cubicBezTo>
                  <a:cubicBezTo>
                    <a:pt x="14880" y="6839"/>
                    <a:pt x="13200" y="8748"/>
                    <a:pt x="11760" y="9903"/>
                  </a:cubicBezTo>
                  <a:cubicBezTo>
                    <a:pt x="10320" y="11059"/>
                    <a:pt x="9120" y="11460"/>
                    <a:pt x="7680" y="11661"/>
                  </a:cubicBezTo>
                  <a:cubicBezTo>
                    <a:pt x="6240" y="11862"/>
                    <a:pt x="4560" y="11862"/>
                    <a:pt x="4320" y="12013"/>
                  </a:cubicBezTo>
                  <a:cubicBezTo>
                    <a:pt x="4080" y="12164"/>
                    <a:pt x="5280" y="12465"/>
                    <a:pt x="7680" y="13420"/>
                  </a:cubicBezTo>
                  <a:cubicBezTo>
                    <a:pt x="10080" y="14374"/>
                    <a:pt x="13680" y="15981"/>
                    <a:pt x="16200" y="17087"/>
                  </a:cubicBezTo>
                  <a:cubicBezTo>
                    <a:pt x="18720" y="18192"/>
                    <a:pt x="20160" y="18794"/>
                    <a:pt x="21600" y="19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6997700" y="4307040"/>
              <a:ext cx="209551" cy="267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1886"/>
                  </a:moveTo>
                  <a:cubicBezTo>
                    <a:pt x="655" y="1042"/>
                    <a:pt x="1309" y="198"/>
                    <a:pt x="2945" y="30"/>
                  </a:cubicBezTo>
                  <a:cubicBezTo>
                    <a:pt x="4582" y="-139"/>
                    <a:pt x="7200" y="367"/>
                    <a:pt x="8618" y="2477"/>
                  </a:cubicBezTo>
                  <a:cubicBezTo>
                    <a:pt x="10036" y="4586"/>
                    <a:pt x="10255" y="8299"/>
                    <a:pt x="9273" y="11420"/>
                  </a:cubicBezTo>
                  <a:cubicBezTo>
                    <a:pt x="8291" y="14542"/>
                    <a:pt x="6109" y="17074"/>
                    <a:pt x="4691" y="18677"/>
                  </a:cubicBezTo>
                  <a:cubicBezTo>
                    <a:pt x="3273" y="20280"/>
                    <a:pt x="2618" y="20955"/>
                    <a:pt x="2945" y="21208"/>
                  </a:cubicBezTo>
                  <a:cubicBezTo>
                    <a:pt x="3273" y="21461"/>
                    <a:pt x="4582" y="21292"/>
                    <a:pt x="7855" y="21039"/>
                  </a:cubicBezTo>
                  <a:cubicBezTo>
                    <a:pt x="11127" y="20786"/>
                    <a:pt x="16364" y="20449"/>
                    <a:pt x="21600" y="201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6705600" y="4743813"/>
              <a:ext cx="26670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457" y="11918"/>
                    <a:pt x="8914" y="3818"/>
                    <a:pt x="12514" y="1118"/>
                  </a:cubicBezTo>
                  <a:cubicBezTo>
                    <a:pt x="16114" y="-1582"/>
                    <a:pt x="18857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6869570" y="4737100"/>
              <a:ext cx="16623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3427" y="18000"/>
                  </a:moveTo>
                  <a:cubicBezTo>
                    <a:pt x="1787" y="19800"/>
                    <a:pt x="146" y="21600"/>
                    <a:pt x="10" y="21600"/>
                  </a:cubicBezTo>
                  <a:cubicBezTo>
                    <a:pt x="-127" y="21600"/>
                    <a:pt x="1240" y="19800"/>
                    <a:pt x="5068" y="15900"/>
                  </a:cubicBezTo>
                  <a:cubicBezTo>
                    <a:pt x="8896" y="12000"/>
                    <a:pt x="15184" y="6000"/>
                    <a:pt x="2147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7289800" y="4425950"/>
              <a:ext cx="31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0"/>
                    <a:pt x="7200" y="0"/>
                    <a:pt x="3600" y="3600"/>
                  </a:cubicBezTo>
                  <a:cubicBezTo>
                    <a:pt x="0" y="7200"/>
                    <a:pt x="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7315200" y="458470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7681419" y="4255508"/>
              <a:ext cx="97332" cy="500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57" fill="norm" stroke="1" extrusionOk="0">
                  <a:moveTo>
                    <a:pt x="21133" y="3785"/>
                  </a:moveTo>
                  <a:cubicBezTo>
                    <a:pt x="20214" y="2782"/>
                    <a:pt x="19295" y="1780"/>
                    <a:pt x="17686" y="1142"/>
                  </a:cubicBezTo>
                  <a:cubicBezTo>
                    <a:pt x="16078" y="504"/>
                    <a:pt x="13780" y="230"/>
                    <a:pt x="11482" y="94"/>
                  </a:cubicBezTo>
                  <a:cubicBezTo>
                    <a:pt x="9184" y="-43"/>
                    <a:pt x="6886" y="-43"/>
                    <a:pt x="5048" y="185"/>
                  </a:cubicBezTo>
                  <a:cubicBezTo>
                    <a:pt x="3210" y="413"/>
                    <a:pt x="1831" y="868"/>
                    <a:pt x="912" y="2372"/>
                  </a:cubicBezTo>
                  <a:cubicBezTo>
                    <a:pt x="-7" y="3876"/>
                    <a:pt x="-467" y="6428"/>
                    <a:pt x="682" y="9162"/>
                  </a:cubicBezTo>
                  <a:cubicBezTo>
                    <a:pt x="1831" y="11896"/>
                    <a:pt x="4588" y="14813"/>
                    <a:pt x="5737" y="16909"/>
                  </a:cubicBezTo>
                  <a:cubicBezTo>
                    <a:pt x="6886" y="19005"/>
                    <a:pt x="6427" y="20281"/>
                    <a:pt x="5967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7626350" y="4578350"/>
              <a:ext cx="1714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69"/>
                    <a:pt x="0" y="12738"/>
                    <a:pt x="933" y="10246"/>
                  </a:cubicBezTo>
                  <a:cubicBezTo>
                    <a:pt x="1867" y="7754"/>
                    <a:pt x="3733" y="7200"/>
                    <a:pt x="7333" y="5815"/>
                  </a:cubicBezTo>
                  <a:cubicBezTo>
                    <a:pt x="10933" y="4431"/>
                    <a:pt x="16267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7859229" y="4312601"/>
              <a:ext cx="116372" cy="427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409" fill="norm" stroke="1" extrusionOk="0">
                  <a:moveTo>
                    <a:pt x="20834" y="905"/>
                  </a:moveTo>
                  <a:cubicBezTo>
                    <a:pt x="19697" y="481"/>
                    <a:pt x="18560" y="58"/>
                    <a:pt x="17234" y="5"/>
                  </a:cubicBezTo>
                  <a:cubicBezTo>
                    <a:pt x="15908" y="-48"/>
                    <a:pt x="14392" y="270"/>
                    <a:pt x="11739" y="1911"/>
                  </a:cubicBezTo>
                  <a:cubicBezTo>
                    <a:pt x="9087" y="3552"/>
                    <a:pt x="5297" y="6517"/>
                    <a:pt x="2834" y="9693"/>
                  </a:cubicBezTo>
                  <a:cubicBezTo>
                    <a:pt x="371" y="12870"/>
                    <a:pt x="-766" y="16258"/>
                    <a:pt x="560" y="18323"/>
                  </a:cubicBezTo>
                  <a:cubicBezTo>
                    <a:pt x="1887" y="20387"/>
                    <a:pt x="5676" y="21128"/>
                    <a:pt x="9466" y="21340"/>
                  </a:cubicBezTo>
                  <a:cubicBezTo>
                    <a:pt x="13255" y="21552"/>
                    <a:pt x="17045" y="21234"/>
                    <a:pt x="20834" y="20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7995444" y="4418668"/>
              <a:ext cx="111803" cy="47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07" fill="norm" stroke="1" extrusionOk="0">
                  <a:moveTo>
                    <a:pt x="4650" y="5752"/>
                  </a:moveTo>
                  <a:cubicBezTo>
                    <a:pt x="5050" y="8321"/>
                    <a:pt x="5450" y="10890"/>
                    <a:pt x="5850" y="13316"/>
                  </a:cubicBezTo>
                  <a:cubicBezTo>
                    <a:pt x="6250" y="15743"/>
                    <a:pt x="6650" y="18026"/>
                    <a:pt x="6850" y="19454"/>
                  </a:cubicBezTo>
                  <a:cubicBezTo>
                    <a:pt x="7050" y="20881"/>
                    <a:pt x="7050" y="21452"/>
                    <a:pt x="6650" y="21404"/>
                  </a:cubicBezTo>
                  <a:cubicBezTo>
                    <a:pt x="6250" y="21357"/>
                    <a:pt x="5450" y="20691"/>
                    <a:pt x="4650" y="18740"/>
                  </a:cubicBezTo>
                  <a:cubicBezTo>
                    <a:pt x="3850" y="16789"/>
                    <a:pt x="3050" y="13554"/>
                    <a:pt x="2250" y="10509"/>
                  </a:cubicBezTo>
                  <a:cubicBezTo>
                    <a:pt x="1450" y="7464"/>
                    <a:pt x="650" y="4610"/>
                    <a:pt x="250" y="2897"/>
                  </a:cubicBezTo>
                  <a:cubicBezTo>
                    <a:pt x="-150" y="1184"/>
                    <a:pt x="-150" y="613"/>
                    <a:pt x="850" y="280"/>
                  </a:cubicBezTo>
                  <a:cubicBezTo>
                    <a:pt x="1850" y="-53"/>
                    <a:pt x="3850" y="-148"/>
                    <a:pt x="6650" y="328"/>
                  </a:cubicBezTo>
                  <a:cubicBezTo>
                    <a:pt x="9450" y="804"/>
                    <a:pt x="13050" y="1850"/>
                    <a:pt x="15850" y="2897"/>
                  </a:cubicBezTo>
                  <a:cubicBezTo>
                    <a:pt x="18650" y="3944"/>
                    <a:pt x="20650" y="4990"/>
                    <a:pt x="21050" y="6037"/>
                  </a:cubicBezTo>
                  <a:cubicBezTo>
                    <a:pt x="21450" y="7084"/>
                    <a:pt x="20250" y="8130"/>
                    <a:pt x="18850" y="8796"/>
                  </a:cubicBezTo>
                  <a:cubicBezTo>
                    <a:pt x="17450" y="9463"/>
                    <a:pt x="15850" y="9748"/>
                    <a:pt x="13050" y="9463"/>
                  </a:cubicBezTo>
                  <a:cubicBezTo>
                    <a:pt x="10250" y="9177"/>
                    <a:pt x="6250" y="8321"/>
                    <a:pt x="2250" y="7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8191500" y="4318000"/>
              <a:ext cx="25401" cy="476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0"/>
                  </a:moveTo>
                  <a:cubicBezTo>
                    <a:pt x="3600" y="2103"/>
                    <a:pt x="7200" y="4205"/>
                    <a:pt x="9000" y="7216"/>
                  </a:cubicBezTo>
                  <a:cubicBezTo>
                    <a:pt x="10800" y="10227"/>
                    <a:pt x="10800" y="14145"/>
                    <a:pt x="10800" y="16439"/>
                  </a:cubicBezTo>
                  <a:cubicBezTo>
                    <a:pt x="10800" y="18733"/>
                    <a:pt x="10800" y="19402"/>
                    <a:pt x="10800" y="20071"/>
                  </a:cubicBezTo>
                  <a:cubicBezTo>
                    <a:pt x="10800" y="20740"/>
                    <a:pt x="10800" y="21409"/>
                    <a:pt x="12600" y="21504"/>
                  </a:cubicBezTo>
                  <a:cubicBezTo>
                    <a:pt x="14400" y="21600"/>
                    <a:pt x="18000" y="21122"/>
                    <a:pt x="21600" y="2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8259233" y="4470400"/>
              <a:ext cx="846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65"/>
                    <a:pt x="0" y="9730"/>
                    <a:pt x="0" y="13330"/>
                  </a:cubicBezTo>
                  <a:cubicBezTo>
                    <a:pt x="0" y="16930"/>
                    <a:pt x="10800" y="192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8229600" y="4424158"/>
              <a:ext cx="137708" cy="258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267" fill="norm" stroke="1" extrusionOk="0">
                  <a:moveTo>
                    <a:pt x="0" y="6941"/>
                  </a:moveTo>
                  <a:cubicBezTo>
                    <a:pt x="0" y="5373"/>
                    <a:pt x="0" y="3805"/>
                    <a:pt x="164" y="2586"/>
                  </a:cubicBezTo>
                  <a:cubicBezTo>
                    <a:pt x="327" y="1367"/>
                    <a:pt x="655" y="496"/>
                    <a:pt x="2618" y="147"/>
                  </a:cubicBezTo>
                  <a:cubicBezTo>
                    <a:pt x="4582" y="-201"/>
                    <a:pt x="8182" y="-27"/>
                    <a:pt x="12273" y="1715"/>
                  </a:cubicBezTo>
                  <a:cubicBezTo>
                    <a:pt x="16364" y="3457"/>
                    <a:pt x="20945" y="6767"/>
                    <a:pt x="21273" y="10076"/>
                  </a:cubicBezTo>
                  <a:cubicBezTo>
                    <a:pt x="21600" y="13386"/>
                    <a:pt x="17673" y="16696"/>
                    <a:pt x="14891" y="18525"/>
                  </a:cubicBezTo>
                  <a:cubicBezTo>
                    <a:pt x="12109" y="20354"/>
                    <a:pt x="10473" y="20702"/>
                    <a:pt x="8673" y="20964"/>
                  </a:cubicBezTo>
                  <a:cubicBezTo>
                    <a:pt x="6873" y="21225"/>
                    <a:pt x="4909" y="21399"/>
                    <a:pt x="3436" y="21138"/>
                  </a:cubicBezTo>
                  <a:cubicBezTo>
                    <a:pt x="1964" y="20876"/>
                    <a:pt x="982" y="20180"/>
                    <a:pt x="1473" y="19483"/>
                  </a:cubicBezTo>
                  <a:cubicBezTo>
                    <a:pt x="1964" y="18786"/>
                    <a:pt x="3927" y="18089"/>
                    <a:pt x="5891" y="17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8413750" y="4616450"/>
              <a:ext cx="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8559800" y="4216127"/>
              <a:ext cx="31751" cy="71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583"/>
                  </a:moveTo>
                  <a:cubicBezTo>
                    <a:pt x="1440" y="264"/>
                    <a:pt x="2880" y="-56"/>
                    <a:pt x="3600" y="8"/>
                  </a:cubicBezTo>
                  <a:cubicBezTo>
                    <a:pt x="4320" y="72"/>
                    <a:pt x="4320" y="519"/>
                    <a:pt x="5760" y="1765"/>
                  </a:cubicBezTo>
                  <a:cubicBezTo>
                    <a:pt x="7200" y="3011"/>
                    <a:pt x="10080" y="5056"/>
                    <a:pt x="11520" y="7453"/>
                  </a:cubicBezTo>
                  <a:cubicBezTo>
                    <a:pt x="12960" y="9849"/>
                    <a:pt x="12960" y="12597"/>
                    <a:pt x="12960" y="14898"/>
                  </a:cubicBezTo>
                  <a:cubicBezTo>
                    <a:pt x="12960" y="17198"/>
                    <a:pt x="12960" y="19052"/>
                    <a:pt x="12960" y="20138"/>
                  </a:cubicBezTo>
                  <a:cubicBezTo>
                    <a:pt x="12960" y="21224"/>
                    <a:pt x="12960" y="21544"/>
                    <a:pt x="14400" y="21512"/>
                  </a:cubicBezTo>
                  <a:cubicBezTo>
                    <a:pt x="15840" y="21480"/>
                    <a:pt x="18720" y="21097"/>
                    <a:pt x="21600" y="20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8658940" y="4424891"/>
              <a:ext cx="161225" cy="330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319" fill="norm" stroke="1" extrusionOk="0">
                  <a:moveTo>
                    <a:pt x="4419" y="3349"/>
                  </a:moveTo>
                  <a:cubicBezTo>
                    <a:pt x="3052" y="6630"/>
                    <a:pt x="1685" y="9911"/>
                    <a:pt x="1138" y="11894"/>
                  </a:cubicBezTo>
                  <a:cubicBezTo>
                    <a:pt x="591" y="13876"/>
                    <a:pt x="865" y="14560"/>
                    <a:pt x="1412" y="15722"/>
                  </a:cubicBezTo>
                  <a:cubicBezTo>
                    <a:pt x="1958" y="16884"/>
                    <a:pt x="2779" y="18524"/>
                    <a:pt x="2915" y="18866"/>
                  </a:cubicBezTo>
                  <a:cubicBezTo>
                    <a:pt x="3052" y="19208"/>
                    <a:pt x="2505" y="18251"/>
                    <a:pt x="1958" y="15243"/>
                  </a:cubicBezTo>
                  <a:cubicBezTo>
                    <a:pt x="1412" y="12236"/>
                    <a:pt x="865" y="7177"/>
                    <a:pt x="728" y="4306"/>
                  </a:cubicBezTo>
                  <a:cubicBezTo>
                    <a:pt x="591" y="1436"/>
                    <a:pt x="865" y="752"/>
                    <a:pt x="1685" y="342"/>
                  </a:cubicBezTo>
                  <a:cubicBezTo>
                    <a:pt x="2505" y="-68"/>
                    <a:pt x="3872" y="-205"/>
                    <a:pt x="6606" y="479"/>
                  </a:cubicBezTo>
                  <a:cubicBezTo>
                    <a:pt x="9341" y="1162"/>
                    <a:pt x="13442" y="2666"/>
                    <a:pt x="16449" y="4922"/>
                  </a:cubicBezTo>
                  <a:cubicBezTo>
                    <a:pt x="19457" y="7177"/>
                    <a:pt x="21371" y="10185"/>
                    <a:pt x="20687" y="12782"/>
                  </a:cubicBezTo>
                  <a:cubicBezTo>
                    <a:pt x="20004" y="15380"/>
                    <a:pt x="16723" y="17567"/>
                    <a:pt x="13852" y="18934"/>
                  </a:cubicBezTo>
                  <a:cubicBezTo>
                    <a:pt x="10981" y="20301"/>
                    <a:pt x="8520" y="20848"/>
                    <a:pt x="6333" y="21122"/>
                  </a:cubicBezTo>
                  <a:cubicBezTo>
                    <a:pt x="4146" y="21395"/>
                    <a:pt x="2232" y="21395"/>
                    <a:pt x="1138" y="21053"/>
                  </a:cubicBezTo>
                  <a:cubicBezTo>
                    <a:pt x="44" y="20711"/>
                    <a:pt x="-229" y="20028"/>
                    <a:pt x="181" y="19413"/>
                  </a:cubicBezTo>
                  <a:cubicBezTo>
                    <a:pt x="591" y="18798"/>
                    <a:pt x="1685" y="18251"/>
                    <a:pt x="2779" y="17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8845550" y="4667250"/>
              <a:ext cx="114301" cy="103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0"/>
                  </a:moveTo>
                  <a:cubicBezTo>
                    <a:pt x="2400" y="432"/>
                    <a:pt x="4800" y="864"/>
                    <a:pt x="6400" y="2160"/>
                  </a:cubicBezTo>
                  <a:cubicBezTo>
                    <a:pt x="8000" y="3456"/>
                    <a:pt x="8800" y="5616"/>
                    <a:pt x="8800" y="7776"/>
                  </a:cubicBezTo>
                  <a:cubicBezTo>
                    <a:pt x="8800" y="9936"/>
                    <a:pt x="8000" y="12096"/>
                    <a:pt x="6200" y="14472"/>
                  </a:cubicBezTo>
                  <a:cubicBezTo>
                    <a:pt x="4400" y="16848"/>
                    <a:pt x="1600" y="19440"/>
                    <a:pt x="1200" y="20520"/>
                  </a:cubicBezTo>
                  <a:cubicBezTo>
                    <a:pt x="800" y="21600"/>
                    <a:pt x="2800" y="21168"/>
                    <a:pt x="6600" y="19872"/>
                  </a:cubicBezTo>
                  <a:cubicBezTo>
                    <a:pt x="10400" y="18576"/>
                    <a:pt x="16000" y="16416"/>
                    <a:pt x="21600" y="14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8972550" y="4318000"/>
              <a:ext cx="115233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600" fill="norm" stroke="1" extrusionOk="0">
                  <a:moveTo>
                    <a:pt x="0" y="0"/>
                  </a:moveTo>
                  <a:cubicBezTo>
                    <a:pt x="3086" y="681"/>
                    <a:pt x="6171" y="1362"/>
                    <a:pt x="9836" y="3114"/>
                  </a:cubicBezTo>
                  <a:cubicBezTo>
                    <a:pt x="13500" y="4865"/>
                    <a:pt x="17743" y="7686"/>
                    <a:pt x="19671" y="10411"/>
                  </a:cubicBezTo>
                  <a:cubicBezTo>
                    <a:pt x="21600" y="13135"/>
                    <a:pt x="21214" y="15762"/>
                    <a:pt x="19864" y="17562"/>
                  </a:cubicBezTo>
                  <a:cubicBezTo>
                    <a:pt x="18514" y="19362"/>
                    <a:pt x="16200" y="20335"/>
                    <a:pt x="13114" y="20870"/>
                  </a:cubicBezTo>
                  <a:cubicBezTo>
                    <a:pt x="10029" y="21405"/>
                    <a:pt x="6171" y="21503"/>
                    <a:pt x="2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9259094" y="4394200"/>
              <a:ext cx="240507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600" fill="norm" stroke="1" extrusionOk="0">
                  <a:moveTo>
                    <a:pt x="19824" y="0"/>
                  </a:moveTo>
                  <a:cubicBezTo>
                    <a:pt x="18687" y="3527"/>
                    <a:pt x="17550" y="7053"/>
                    <a:pt x="15940" y="10139"/>
                  </a:cubicBezTo>
                  <a:cubicBezTo>
                    <a:pt x="14329" y="13224"/>
                    <a:pt x="12245" y="15869"/>
                    <a:pt x="10634" y="17412"/>
                  </a:cubicBezTo>
                  <a:cubicBezTo>
                    <a:pt x="9024" y="18955"/>
                    <a:pt x="7887" y="19396"/>
                    <a:pt x="6371" y="19176"/>
                  </a:cubicBezTo>
                  <a:cubicBezTo>
                    <a:pt x="4855" y="18955"/>
                    <a:pt x="2961" y="18073"/>
                    <a:pt x="1824" y="16898"/>
                  </a:cubicBezTo>
                  <a:cubicBezTo>
                    <a:pt x="687" y="15722"/>
                    <a:pt x="308" y="14253"/>
                    <a:pt x="118" y="13151"/>
                  </a:cubicBezTo>
                  <a:cubicBezTo>
                    <a:pt x="-71" y="12049"/>
                    <a:pt x="-71" y="11314"/>
                    <a:pt x="403" y="10947"/>
                  </a:cubicBezTo>
                  <a:cubicBezTo>
                    <a:pt x="876" y="10580"/>
                    <a:pt x="1824" y="10580"/>
                    <a:pt x="4003" y="11314"/>
                  </a:cubicBezTo>
                  <a:cubicBezTo>
                    <a:pt x="6182" y="12049"/>
                    <a:pt x="9592" y="13518"/>
                    <a:pt x="12718" y="15355"/>
                  </a:cubicBezTo>
                  <a:cubicBezTo>
                    <a:pt x="15845" y="17192"/>
                    <a:pt x="18687" y="19396"/>
                    <a:pt x="215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9694573" y="4252244"/>
              <a:ext cx="192378" cy="47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67" fill="norm" stroke="1" extrusionOk="0">
                  <a:moveTo>
                    <a:pt x="21339" y="5194"/>
                  </a:moveTo>
                  <a:cubicBezTo>
                    <a:pt x="20165" y="3496"/>
                    <a:pt x="18991" y="1798"/>
                    <a:pt x="17817" y="902"/>
                  </a:cubicBezTo>
                  <a:cubicBezTo>
                    <a:pt x="16643" y="6"/>
                    <a:pt x="15469" y="-88"/>
                    <a:pt x="14413" y="53"/>
                  </a:cubicBezTo>
                  <a:cubicBezTo>
                    <a:pt x="13356" y="195"/>
                    <a:pt x="12417" y="572"/>
                    <a:pt x="11478" y="1846"/>
                  </a:cubicBezTo>
                  <a:cubicBezTo>
                    <a:pt x="10539" y="3119"/>
                    <a:pt x="9600" y="5288"/>
                    <a:pt x="9835" y="7835"/>
                  </a:cubicBezTo>
                  <a:cubicBezTo>
                    <a:pt x="10069" y="10382"/>
                    <a:pt x="11478" y="13306"/>
                    <a:pt x="12535" y="15287"/>
                  </a:cubicBezTo>
                  <a:cubicBezTo>
                    <a:pt x="13591" y="17267"/>
                    <a:pt x="14296" y="18305"/>
                    <a:pt x="14765" y="19201"/>
                  </a:cubicBezTo>
                  <a:cubicBezTo>
                    <a:pt x="15235" y="20097"/>
                    <a:pt x="15469" y="20852"/>
                    <a:pt x="15000" y="21182"/>
                  </a:cubicBezTo>
                  <a:cubicBezTo>
                    <a:pt x="14530" y="21512"/>
                    <a:pt x="13356" y="21418"/>
                    <a:pt x="11243" y="20757"/>
                  </a:cubicBezTo>
                  <a:cubicBezTo>
                    <a:pt x="9130" y="20097"/>
                    <a:pt x="6078" y="18871"/>
                    <a:pt x="3965" y="18069"/>
                  </a:cubicBezTo>
                  <a:cubicBezTo>
                    <a:pt x="1852" y="17267"/>
                    <a:pt x="678" y="16890"/>
                    <a:pt x="209" y="16466"/>
                  </a:cubicBezTo>
                  <a:cubicBezTo>
                    <a:pt x="-261" y="16041"/>
                    <a:pt x="-26" y="15570"/>
                    <a:pt x="1852" y="15145"/>
                  </a:cubicBezTo>
                  <a:cubicBezTo>
                    <a:pt x="3730" y="14721"/>
                    <a:pt x="7252" y="14343"/>
                    <a:pt x="10539" y="13919"/>
                  </a:cubicBezTo>
                  <a:cubicBezTo>
                    <a:pt x="13826" y="13495"/>
                    <a:pt x="16878" y="13023"/>
                    <a:pt x="19930" y="12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9914071" y="4337054"/>
              <a:ext cx="118930" cy="40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92" fill="norm" stroke="1" extrusionOk="0">
                  <a:moveTo>
                    <a:pt x="15608" y="2362"/>
                  </a:moveTo>
                  <a:cubicBezTo>
                    <a:pt x="15229" y="1687"/>
                    <a:pt x="14850" y="1012"/>
                    <a:pt x="13713" y="562"/>
                  </a:cubicBezTo>
                  <a:cubicBezTo>
                    <a:pt x="12576" y="112"/>
                    <a:pt x="10681" y="-113"/>
                    <a:pt x="8976" y="56"/>
                  </a:cubicBezTo>
                  <a:cubicBezTo>
                    <a:pt x="7271" y="224"/>
                    <a:pt x="5755" y="787"/>
                    <a:pt x="4050" y="2812"/>
                  </a:cubicBezTo>
                  <a:cubicBezTo>
                    <a:pt x="2345" y="4837"/>
                    <a:pt x="450" y="8325"/>
                    <a:pt x="71" y="11418"/>
                  </a:cubicBezTo>
                  <a:cubicBezTo>
                    <a:pt x="-308" y="14512"/>
                    <a:pt x="829" y="17212"/>
                    <a:pt x="3671" y="18899"/>
                  </a:cubicBezTo>
                  <a:cubicBezTo>
                    <a:pt x="6513" y="20587"/>
                    <a:pt x="11060" y="21262"/>
                    <a:pt x="14281" y="21375"/>
                  </a:cubicBezTo>
                  <a:cubicBezTo>
                    <a:pt x="17503" y="21487"/>
                    <a:pt x="19397" y="21037"/>
                    <a:pt x="21292" y="20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10064750" y="4380790"/>
              <a:ext cx="148368" cy="345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132" fill="norm" stroke="1" extrusionOk="0">
                  <a:moveTo>
                    <a:pt x="5476" y="4312"/>
                  </a:moveTo>
                  <a:cubicBezTo>
                    <a:pt x="4259" y="4829"/>
                    <a:pt x="3042" y="5347"/>
                    <a:pt x="2434" y="6381"/>
                  </a:cubicBezTo>
                  <a:cubicBezTo>
                    <a:pt x="1825" y="7416"/>
                    <a:pt x="1825" y="8968"/>
                    <a:pt x="2738" y="11296"/>
                  </a:cubicBezTo>
                  <a:cubicBezTo>
                    <a:pt x="3651" y="13625"/>
                    <a:pt x="5476" y="16729"/>
                    <a:pt x="6389" y="18669"/>
                  </a:cubicBezTo>
                  <a:cubicBezTo>
                    <a:pt x="7301" y="20609"/>
                    <a:pt x="7301" y="21385"/>
                    <a:pt x="6845" y="21062"/>
                  </a:cubicBezTo>
                  <a:cubicBezTo>
                    <a:pt x="6389" y="20738"/>
                    <a:pt x="5476" y="19316"/>
                    <a:pt x="4259" y="16535"/>
                  </a:cubicBezTo>
                  <a:cubicBezTo>
                    <a:pt x="3042" y="13754"/>
                    <a:pt x="1521" y="9615"/>
                    <a:pt x="761" y="6963"/>
                  </a:cubicBezTo>
                  <a:cubicBezTo>
                    <a:pt x="0" y="4312"/>
                    <a:pt x="0" y="3148"/>
                    <a:pt x="0" y="2242"/>
                  </a:cubicBezTo>
                  <a:cubicBezTo>
                    <a:pt x="0" y="1337"/>
                    <a:pt x="0" y="690"/>
                    <a:pt x="761" y="302"/>
                  </a:cubicBezTo>
                  <a:cubicBezTo>
                    <a:pt x="1521" y="-86"/>
                    <a:pt x="3042" y="-215"/>
                    <a:pt x="5932" y="626"/>
                  </a:cubicBezTo>
                  <a:cubicBezTo>
                    <a:pt x="8823" y="1466"/>
                    <a:pt x="13082" y="3277"/>
                    <a:pt x="16276" y="5605"/>
                  </a:cubicBezTo>
                  <a:cubicBezTo>
                    <a:pt x="19470" y="7934"/>
                    <a:pt x="21600" y="10779"/>
                    <a:pt x="21296" y="13107"/>
                  </a:cubicBezTo>
                  <a:cubicBezTo>
                    <a:pt x="20992" y="15435"/>
                    <a:pt x="18254" y="17246"/>
                    <a:pt x="15059" y="18281"/>
                  </a:cubicBezTo>
                  <a:cubicBezTo>
                    <a:pt x="11865" y="19316"/>
                    <a:pt x="8214" y="19574"/>
                    <a:pt x="4563" y="19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10229850" y="4660900"/>
              <a:ext cx="158751" cy="10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0"/>
                  </a:moveTo>
                  <a:cubicBezTo>
                    <a:pt x="1440" y="432"/>
                    <a:pt x="2880" y="864"/>
                    <a:pt x="4032" y="3024"/>
                  </a:cubicBezTo>
                  <a:cubicBezTo>
                    <a:pt x="5184" y="5184"/>
                    <a:pt x="6048" y="9072"/>
                    <a:pt x="6048" y="12096"/>
                  </a:cubicBezTo>
                  <a:cubicBezTo>
                    <a:pt x="6048" y="15120"/>
                    <a:pt x="5184" y="17280"/>
                    <a:pt x="4032" y="18792"/>
                  </a:cubicBezTo>
                  <a:cubicBezTo>
                    <a:pt x="2880" y="20304"/>
                    <a:pt x="1440" y="21168"/>
                    <a:pt x="1584" y="21384"/>
                  </a:cubicBezTo>
                  <a:cubicBezTo>
                    <a:pt x="1728" y="21600"/>
                    <a:pt x="3456" y="21168"/>
                    <a:pt x="7056" y="19872"/>
                  </a:cubicBezTo>
                  <a:cubicBezTo>
                    <a:pt x="10656" y="18576"/>
                    <a:pt x="16128" y="16416"/>
                    <a:pt x="21600" y="14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10414000" y="4133850"/>
              <a:ext cx="158751" cy="95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1293"/>
                  </a:moveTo>
                  <a:cubicBezTo>
                    <a:pt x="288" y="1054"/>
                    <a:pt x="576" y="814"/>
                    <a:pt x="1152" y="551"/>
                  </a:cubicBezTo>
                  <a:cubicBezTo>
                    <a:pt x="1728" y="287"/>
                    <a:pt x="2592" y="0"/>
                    <a:pt x="3312" y="0"/>
                  </a:cubicBezTo>
                  <a:cubicBezTo>
                    <a:pt x="4032" y="0"/>
                    <a:pt x="4608" y="287"/>
                    <a:pt x="5616" y="1317"/>
                  </a:cubicBezTo>
                  <a:cubicBezTo>
                    <a:pt x="6624" y="2347"/>
                    <a:pt x="8064" y="4119"/>
                    <a:pt x="9360" y="5867"/>
                  </a:cubicBezTo>
                  <a:cubicBezTo>
                    <a:pt x="10656" y="7615"/>
                    <a:pt x="11808" y="9339"/>
                    <a:pt x="12816" y="11063"/>
                  </a:cubicBezTo>
                  <a:cubicBezTo>
                    <a:pt x="13824" y="12788"/>
                    <a:pt x="14688" y="14512"/>
                    <a:pt x="15264" y="16020"/>
                  </a:cubicBezTo>
                  <a:cubicBezTo>
                    <a:pt x="15840" y="17529"/>
                    <a:pt x="16128" y="18822"/>
                    <a:pt x="16416" y="19588"/>
                  </a:cubicBezTo>
                  <a:cubicBezTo>
                    <a:pt x="16704" y="20355"/>
                    <a:pt x="16992" y="20594"/>
                    <a:pt x="17280" y="20882"/>
                  </a:cubicBezTo>
                  <a:cubicBezTo>
                    <a:pt x="17568" y="21169"/>
                    <a:pt x="17856" y="21504"/>
                    <a:pt x="18288" y="21552"/>
                  </a:cubicBezTo>
                  <a:cubicBezTo>
                    <a:pt x="18720" y="21600"/>
                    <a:pt x="19296" y="21361"/>
                    <a:pt x="19872" y="21049"/>
                  </a:cubicBezTo>
                  <a:cubicBezTo>
                    <a:pt x="20448" y="20738"/>
                    <a:pt x="21024" y="20355"/>
                    <a:pt x="21600" y="19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10604500" y="4408059"/>
              <a:ext cx="132261" cy="365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21" fill="norm" stroke="1" extrusionOk="0">
                  <a:moveTo>
                    <a:pt x="6171" y="5146"/>
                  </a:moveTo>
                  <a:cubicBezTo>
                    <a:pt x="6514" y="8498"/>
                    <a:pt x="6857" y="11849"/>
                    <a:pt x="7371" y="14332"/>
                  </a:cubicBezTo>
                  <a:cubicBezTo>
                    <a:pt x="7886" y="16815"/>
                    <a:pt x="8571" y="18429"/>
                    <a:pt x="8743" y="19608"/>
                  </a:cubicBezTo>
                  <a:cubicBezTo>
                    <a:pt x="8914" y="20787"/>
                    <a:pt x="8571" y="21532"/>
                    <a:pt x="8057" y="21408"/>
                  </a:cubicBezTo>
                  <a:cubicBezTo>
                    <a:pt x="7543" y="21284"/>
                    <a:pt x="6857" y="20291"/>
                    <a:pt x="5486" y="17435"/>
                  </a:cubicBezTo>
                  <a:cubicBezTo>
                    <a:pt x="4114" y="14580"/>
                    <a:pt x="2057" y="9863"/>
                    <a:pt x="1029" y="7132"/>
                  </a:cubicBezTo>
                  <a:cubicBezTo>
                    <a:pt x="0" y="4401"/>
                    <a:pt x="0" y="3656"/>
                    <a:pt x="0" y="2973"/>
                  </a:cubicBezTo>
                  <a:cubicBezTo>
                    <a:pt x="0" y="2291"/>
                    <a:pt x="0" y="1670"/>
                    <a:pt x="686" y="1173"/>
                  </a:cubicBezTo>
                  <a:cubicBezTo>
                    <a:pt x="1371" y="677"/>
                    <a:pt x="2743" y="304"/>
                    <a:pt x="4457" y="118"/>
                  </a:cubicBezTo>
                  <a:cubicBezTo>
                    <a:pt x="6171" y="-68"/>
                    <a:pt x="8229" y="-68"/>
                    <a:pt x="10629" y="366"/>
                  </a:cubicBezTo>
                  <a:cubicBezTo>
                    <a:pt x="13029" y="801"/>
                    <a:pt x="15771" y="1670"/>
                    <a:pt x="17657" y="2415"/>
                  </a:cubicBezTo>
                  <a:cubicBezTo>
                    <a:pt x="19543" y="3160"/>
                    <a:pt x="20571" y="3780"/>
                    <a:pt x="21086" y="4463"/>
                  </a:cubicBezTo>
                  <a:cubicBezTo>
                    <a:pt x="21600" y="5146"/>
                    <a:pt x="21600" y="5891"/>
                    <a:pt x="20571" y="6573"/>
                  </a:cubicBezTo>
                  <a:cubicBezTo>
                    <a:pt x="19543" y="7256"/>
                    <a:pt x="17486" y="7877"/>
                    <a:pt x="15086" y="8187"/>
                  </a:cubicBezTo>
                  <a:cubicBezTo>
                    <a:pt x="12686" y="8498"/>
                    <a:pt x="9943" y="8498"/>
                    <a:pt x="8229" y="8187"/>
                  </a:cubicBezTo>
                  <a:cubicBezTo>
                    <a:pt x="6514" y="7877"/>
                    <a:pt x="5829" y="7256"/>
                    <a:pt x="6343" y="6760"/>
                  </a:cubicBezTo>
                  <a:cubicBezTo>
                    <a:pt x="6857" y="6263"/>
                    <a:pt x="8571" y="5891"/>
                    <a:pt x="10286" y="5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10795000" y="4260850"/>
              <a:ext cx="57150" cy="37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0"/>
                  </a:moveTo>
                  <a:cubicBezTo>
                    <a:pt x="2400" y="3840"/>
                    <a:pt x="4800" y="7680"/>
                    <a:pt x="6400" y="10860"/>
                  </a:cubicBezTo>
                  <a:cubicBezTo>
                    <a:pt x="8000" y="14040"/>
                    <a:pt x="8800" y="16560"/>
                    <a:pt x="9600" y="18300"/>
                  </a:cubicBezTo>
                  <a:cubicBezTo>
                    <a:pt x="10400" y="20040"/>
                    <a:pt x="11200" y="21000"/>
                    <a:pt x="13200" y="21300"/>
                  </a:cubicBezTo>
                  <a:cubicBezTo>
                    <a:pt x="15200" y="21600"/>
                    <a:pt x="18400" y="21240"/>
                    <a:pt x="21600" y="20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10896600" y="4313388"/>
              <a:ext cx="123367" cy="2931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065" fill="norm" stroke="1" extrusionOk="0">
                  <a:moveTo>
                    <a:pt x="5400" y="5351"/>
                  </a:moveTo>
                  <a:cubicBezTo>
                    <a:pt x="4680" y="9002"/>
                    <a:pt x="3960" y="12652"/>
                    <a:pt x="3960" y="15467"/>
                  </a:cubicBezTo>
                  <a:cubicBezTo>
                    <a:pt x="3960" y="18281"/>
                    <a:pt x="4680" y="20258"/>
                    <a:pt x="5040" y="20867"/>
                  </a:cubicBezTo>
                  <a:cubicBezTo>
                    <a:pt x="5400" y="21475"/>
                    <a:pt x="5400" y="20714"/>
                    <a:pt x="4500" y="18129"/>
                  </a:cubicBezTo>
                  <a:cubicBezTo>
                    <a:pt x="3600" y="15543"/>
                    <a:pt x="1800" y="11131"/>
                    <a:pt x="900" y="8089"/>
                  </a:cubicBezTo>
                  <a:cubicBezTo>
                    <a:pt x="0" y="5047"/>
                    <a:pt x="0" y="3374"/>
                    <a:pt x="0" y="2157"/>
                  </a:cubicBezTo>
                  <a:cubicBezTo>
                    <a:pt x="0" y="940"/>
                    <a:pt x="0" y="179"/>
                    <a:pt x="1800" y="27"/>
                  </a:cubicBezTo>
                  <a:cubicBezTo>
                    <a:pt x="3600" y="-125"/>
                    <a:pt x="7200" y="331"/>
                    <a:pt x="11340" y="2157"/>
                  </a:cubicBezTo>
                  <a:cubicBezTo>
                    <a:pt x="15480" y="3982"/>
                    <a:pt x="20160" y="7176"/>
                    <a:pt x="20880" y="10219"/>
                  </a:cubicBezTo>
                  <a:cubicBezTo>
                    <a:pt x="21600" y="13261"/>
                    <a:pt x="18360" y="16151"/>
                    <a:pt x="15840" y="17672"/>
                  </a:cubicBezTo>
                  <a:cubicBezTo>
                    <a:pt x="13320" y="19193"/>
                    <a:pt x="11520" y="19345"/>
                    <a:pt x="9180" y="19345"/>
                  </a:cubicBezTo>
                  <a:cubicBezTo>
                    <a:pt x="6840" y="19345"/>
                    <a:pt x="3960" y="19193"/>
                    <a:pt x="3420" y="19041"/>
                  </a:cubicBezTo>
                  <a:cubicBezTo>
                    <a:pt x="2880" y="18889"/>
                    <a:pt x="4680" y="18737"/>
                    <a:pt x="6480" y="18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11036300" y="4552950"/>
              <a:ext cx="1905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411"/>
                    <a:pt x="14400" y="6821"/>
                    <a:pt x="18000" y="10421"/>
                  </a:cubicBezTo>
                  <a:cubicBezTo>
                    <a:pt x="21600" y="14021"/>
                    <a:pt x="21600" y="178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11055350" y="4165600"/>
              <a:ext cx="184287" cy="55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600" fill="norm" stroke="1" extrusionOk="0">
                  <a:moveTo>
                    <a:pt x="0" y="0"/>
                  </a:moveTo>
                  <a:cubicBezTo>
                    <a:pt x="3883" y="1391"/>
                    <a:pt x="7766" y="2782"/>
                    <a:pt x="11407" y="4582"/>
                  </a:cubicBezTo>
                  <a:cubicBezTo>
                    <a:pt x="15047" y="6382"/>
                    <a:pt x="18445" y="8591"/>
                    <a:pt x="20022" y="10800"/>
                  </a:cubicBezTo>
                  <a:cubicBezTo>
                    <a:pt x="21600" y="13009"/>
                    <a:pt x="21357" y="15218"/>
                    <a:pt x="20144" y="16855"/>
                  </a:cubicBezTo>
                  <a:cubicBezTo>
                    <a:pt x="18930" y="18491"/>
                    <a:pt x="16746" y="19555"/>
                    <a:pt x="14562" y="20250"/>
                  </a:cubicBezTo>
                  <a:cubicBezTo>
                    <a:pt x="12378" y="20945"/>
                    <a:pt x="10193" y="21273"/>
                    <a:pt x="80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10661650" y="4743450"/>
              <a:ext cx="2730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5429"/>
                    <a:pt x="9377" y="9257"/>
                    <a:pt x="12977" y="5657"/>
                  </a:cubicBezTo>
                  <a:cubicBezTo>
                    <a:pt x="16577" y="2057"/>
                    <a:pt x="1908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10627783" y="4783666"/>
              <a:ext cx="383118" cy="41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5490" y="2160"/>
                  </a:moveTo>
                  <a:cubicBezTo>
                    <a:pt x="4057" y="6480"/>
                    <a:pt x="2625" y="10800"/>
                    <a:pt x="1611" y="14040"/>
                  </a:cubicBezTo>
                  <a:cubicBezTo>
                    <a:pt x="597" y="17280"/>
                    <a:pt x="0" y="19440"/>
                    <a:pt x="0" y="20520"/>
                  </a:cubicBezTo>
                  <a:cubicBezTo>
                    <a:pt x="0" y="21600"/>
                    <a:pt x="597" y="21600"/>
                    <a:pt x="2864" y="18900"/>
                  </a:cubicBezTo>
                  <a:cubicBezTo>
                    <a:pt x="5131" y="16200"/>
                    <a:pt x="9070" y="10800"/>
                    <a:pt x="11397" y="7560"/>
                  </a:cubicBezTo>
                  <a:cubicBezTo>
                    <a:pt x="13724" y="4320"/>
                    <a:pt x="14440" y="3240"/>
                    <a:pt x="15275" y="2160"/>
                  </a:cubicBezTo>
                  <a:cubicBezTo>
                    <a:pt x="16110" y="1080"/>
                    <a:pt x="17065" y="0"/>
                    <a:pt x="17125" y="0"/>
                  </a:cubicBezTo>
                  <a:cubicBezTo>
                    <a:pt x="17185" y="0"/>
                    <a:pt x="16349" y="1080"/>
                    <a:pt x="15335" y="2160"/>
                  </a:cubicBezTo>
                  <a:cubicBezTo>
                    <a:pt x="14320" y="3240"/>
                    <a:pt x="13127" y="4320"/>
                    <a:pt x="12232" y="5940"/>
                  </a:cubicBezTo>
                  <a:cubicBezTo>
                    <a:pt x="11337" y="7560"/>
                    <a:pt x="10740" y="9720"/>
                    <a:pt x="10800" y="10800"/>
                  </a:cubicBezTo>
                  <a:cubicBezTo>
                    <a:pt x="10860" y="11880"/>
                    <a:pt x="11576" y="11880"/>
                    <a:pt x="13485" y="10800"/>
                  </a:cubicBezTo>
                  <a:cubicBezTo>
                    <a:pt x="15394" y="9720"/>
                    <a:pt x="18497" y="756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11328400" y="4400550"/>
              <a:ext cx="2095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91" y="5110"/>
                    <a:pt x="6982" y="10219"/>
                    <a:pt x="10582" y="13819"/>
                  </a:cubicBezTo>
                  <a:cubicBezTo>
                    <a:pt x="14182" y="17419"/>
                    <a:pt x="17891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11398250" y="4406900"/>
              <a:ext cx="1270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700"/>
                    <a:pt x="13680" y="5400"/>
                    <a:pt x="10080" y="8550"/>
                  </a:cubicBezTo>
                  <a:cubicBezTo>
                    <a:pt x="6480" y="11700"/>
                    <a:pt x="3240" y="15300"/>
                    <a:pt x="1620" y="17550"/>
                  </a:cubicBezTo>
                  <a:cubicBezTo>
                    <a:pt x="0" y="19800"/>
                    <a:pt x="0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10226011" y="3426264"/>
              <a:ext cx="1711990" cy="180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62" fill="norm" stroke="1" extrusionOk="0">
                  <a:moveTo>
                    <a:pt x="1087" y="12380"/>
                  </a:moveTo>
                  <a:cubicBezTo>
                    <a:pt x="954" y="12380"/>
                    <a:pt x="821" y="12380"/>
                    <a:pt x="608" y="12506"/>
                  </a:cubicBezTo>
                  <a:cubicBezTo>
                    <a:pt x="395" y="12631"/>
                    <a:pt x="102" y="12882"/>
                    <a:pt x="22" y="12757"/>
                  </a:cubicBezTo>
                  <a:cubicBezTo>
                    <a:pt x="-58" y="12631"/>
                    <a:pt x="75" y="12129"/>
                    <a:pt x="555" y="11375"/>
                  </a:cubicBezTo>
                  <a:cubicBezTo>
                    <a:pt x="1034" y="10622"/>
                    <a:pt x="1860" y="9617"/>
                    <a:pt x="2778" y="8864"/>
                  </a:cubicBezTo>
                  <a:cubicBezTo>
                    <a:pt x="3697" y="8110"/>
                    <a:pt x="4709" y="7608"/>
                    <a:pt x="5735" y="6980"/>
                  </a:cubicBezTo>
                  <a:cubicBezTo>
                    <a:pt x="6760" y="6352"/>
                    <a:pt x="7799" y="5599"/>
                    <a:pt x="8758" y="4971"/>
                  </a:cubicBezTo>
                  <a:cubicBezTo>
                    <a:pt x="9717" y="4343"/>
                    <a:pt x="10596" y="3841"/>
                    <a:pt x="11568" y="3213"/>
                  </a:cubicBezTo>
                  <a:cubicBezTo>
                    <a:pt x="12540" y="2585"/>
                    <a:pt x="13605" y="1831"/>
                    <a:pt x="14631" y="1455"/>
                  </a:cubicBezTo>
                  <a:cubicBezTo>
                    <a:pt x="15656" y="1078"/>
                    <a:pt x="16641" y="1078"/>
                    <a:pt x="17307" y="952"/>
                  </a:cubicBezTo>
                  <a:cubicBezTo>
                    <a:pt x="17973" y="827"/>
                    <a:pt x="18319" y="575"/>
                    <a:pt x="18586" y="450"/>
                  </a:cubicBezTo>
                  <a:cubicBezTo>
                    <a:pt x="18852" y="324"/>
                    <a:pt x="19038" y="324"/>
                    <a:pt x="19052" y="199"/>
                  </a:cubicBezTo>
                  <a:cubicBezTo>
                    <a:pt x="19065" y="73"/>
                    <a:pt x="18905" y="-178"/>
                    <a:pt x="18319" y="199"/>
                  </a:cubicBezTo>
                  <a:cubicBezTo>
                    <a:pt x="17733" y="575"/>
                    <a:pt x="16721" y="1580"/>
                    <a:pt x="15709" y="2710"/>
                  </a:cubicBezTo>
                  <a:cubicBezTo>
                    <a:pt x="14697" y="3841"/>
                    <a:pt x="13685" y="5096"/>
                    <a:pt x="12660" y="6227"/>
                  </a:cubicBezTo>
                  <a:cubicBezTo>
                    <a:pt x="11634" y="7357"/>
                    <a:pt x="10596" y="8362"/>
                    <a:pt x="9557" y="9492"/>
                  </a:cubicBezTo>
                  <a:cubicBezTo>
                    <a:pt x="8518" y="10622"/>
                    <a:pt x="7479" y="11878"/>
                    <a:pt x="6454" y="13259"/>
                  </a:cubicBezTo>
                  <a:cubicBezTo>
                    <a:pt x="5429" y="14641"/>
                    <a:pt x="4416" y="16148"/>
                    <a:pt x="3498" y="17403"/>
                  </a:cubicBezTo>
                  <a:cubicBezTo>
                    <a:pt x="2579" y="18659"/>
                    <a:pt x="1753" y="19664"/>
                    <a:pt x="1274" y="20292"/>
                  </a:cubicBezTo>
                  <a:cubicBezTo>
                    <a:pt x="794" y="20920"/>
                    <a:pt x="661" y="21171"/>
                    <a:pt x="688" y="21296"/>
                  </a:cubicBezTo>
                  <a:cubicBezTo>
                    <a:pt x="714" y="21422"/>
                    <a:pt x="901" y="21422"/>
                    <a:pt x="1473" y="20794"/>
                  </a:cubicBezTo>
                  <a:cubicBezTo>
                    <a:pt x="2046" y="20166"/>
                    <a:pt x="3005" y="18910"/>
                    <a:pt x="3964" y="17655"/>
                  </a:cubicBezTo>
                  <a:cubicBezTo>
                    <a:pt x="4923" y="16399"/>
                    <a:pt x="5881" y="15143"/>
                    <a:pt x="6814" y="14013"/>
                  </a:cubicBezTo>
                  <a:cubicBezTo>
                    <a:pt x="7746" y="12882"/>
                    <a:pt x="8651" y="11878"/>
                    <a:pt x="9557" y="10999"/>
                  </a:cubicBezTo>
                  <a:cubicBezTo>
                    <a:pt x="10462" y="10120"/>
                    <a:pt x="11368" y="9366"/>
                    <a:pt x="12300" y="8613"/>
                  </a:cubicBezTo>
                  <a:cubicBezTo>
                    <a:pt x="13232" y="7859"/>
                    <a:pt x="14191" y="7106"/>
                    <a:pt x="15310" y="6352"/>
                  </a:cubicBezTo>
                  <a:cubicBezTo>
                    <a:pt x="16428" y="5599"/>
                    <a:pt x="17707" y="4845"/>
                    <a:pt x="18772" y="4469"/>
                  </a:cubicBezTo>
                  <a:cubicBezTo>
                    <a:pt x="19837" y="4092"/>
                    <a:pt x="20690" y="4092"/>
                    <a:pt x="21542" y="4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1326526" y="3543300"/>
              <a:ext cx="763875" cy="78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fill="norm" stroke="1" extrusionOk="0">
                  <a:moveTo>
                    <a:pt x="1481" y="0"/>
                  </a:moveTo>
                  <a:cubicBezTo>
                    <a:pt x="886" y="995"/>
                    <a:pt x="291" y="1990"/>
                    <a:pt x="82" y="3073"/>
                  </a:cubicBezTo>
                  <a:cubicBezTo>
                    <a:pt x="-126" y="4156"/>
                    <a:pt x="53" y="5327"/>
                    <a:pt x="707" y="6380"/>
                  </a:cubicBezTo>
                  <a:cubicBezTo>
                    <a:pt x="1362" y="7434"/>
                    <a:pt x="2492" y="8371"/>
                    <a:pt x="4099" y="8780"/>
                  </a:cubicBezTo>
                  <a:cubicBezTo>
                    <a:pt x="5705" y="9190"/>
                    <a:pt x="7788" y="9073"/>
                    <a:pt x="9692" y="8956"/>
                  </a:cubicBezTo>
                  <a:cubicBezTo>
                    <a:pt x="11596" y="8839"/>
                    <a:pt x="13322" y="8722"/>
                    <a:pt x="14810" y="8634"/>
                  </a:cubicBezTo>
                  <a:cubicBezTo>
                    <a:pt x="16297" y="8546"/>
                    <a:pt x="17547" y="8488"/>
                    <a:pt x="18320" y="8459"/>
                  </a:cubicBezTo>
                  <a:cubicBezTo>
                    <a:pt x="19094" y="8429"/>
                    <a:pt x="19391" y="8429"/>
                    <a:pt x="19540" y="8576"/>
                  </a:cubicBezTo>
                  <a:cubicBezTo>
                    <a:pt x="19689" y="8722"/>
                    <a:pt x="19689" y="9015"/>
                    <a:pt x="19748" y="10098"/>
                  </a:cubicBezTo>
                  <a:cubicBezTo>
                    <a:pt x="19808" y="11180"/>
                    <a:pt x="19927" y="13054"/>
                    <a:pt x="20224" y="15102"/>
                  </a:cubicBezTo>
                  <a:cubicBezTo>
                    <a:pt x="20522" y="17151"/>
                    <a:pt x="20998" y="19376"/>
                    <a:pt x="214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11950700" y="4216400"/>
              <a:ext cx="635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12058650" y="4222750"/>
              <a:ext cx="1143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400"/>
                    <a:pt x="9600" y="10800"/>
                    <a:pt x="6000" y="14400"/>
                  </a:cubicBezTo>
                  <a:cubicBezTo>
                    <a:pt x="2400" y="18000"/>
                    <a:pt x="1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11666654" y="4409016"/>
              <a:ext cx="68147" cy="378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21073" y="2775"/>
                  </a:moveTo>
                  <a:cubicBezTo>
                    <a:pt x="19764" y="2172"/>
                    <a:pt x="18455" y="1569"/>
                    <a:pt x="16818" y="1026"/>
                  </a:cubicBezTo>
                  <a:cubicBezTo>
                    <a:pt x="15182" y="483"/>
                    <a:pt x="13218" y="0"/>
                    <a:pt x="10928" y="0"/>
                  </a:cubicBezTo>
                  <a:cubicBezTo>
                    <a:pt x="8637" y="0"/>
                    <a:pt x="6018" y="483"/>
                    <a:pt x="3728" y="2232"/>
                  </a:cubicBezTo>
                  <a:cubicBezTo>
                    <a:pt x="1437" y="3982"/>
                    <a:pt x="-527" y="6999"/>
                    <a:pt x="128" y="10438"/>
                  </a:cubicBezTo>
                  <a:cubicBezTo>
                    <a:pt x="782" y="13877"/>
                    <a:pt x="4055" y="17739"/>
                    <a:pt x="7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11605122" y="4616450"/>
              <a:ext cx="186829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600" fill="norm" stroke="1" extrusionOk="0">
                  <a:moveTo>
                    <a:pt x="307" y="21600"/>
                  </a:moveTo>
                  <a:cubicBezTo>
                    <a:pt x="65" y="18000"/>
                    <a:pt x="-178" y="14400"/>
                    <a:pt x="186" y="11829"/>
                  </a:cubicBezTo>
                  <a:cubicBezTo>
                    <a:pt x="550" y="9257"/>
                    <a:pt x="1521" y="7714"/>
                    <a:pt x="4312" y="6171"/>
                  </a:cubicBezTo>
                  <a:cubicBezTo>
                    <a:pt x="7103" y="4629"/>
                    <a:pt x="11714" y="3086"/>
                    <a:pt x="14869" y="2057"/>
                  </a:cubicBezTo>
                  <a:cubicBezTo>
                    <a:pt x="18024" y="1029"/>
                    <a:pt x="19723" y="514"/>
                    <a:pt x="214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11786544" y="4482608"/>
              <a:ext cx="68906" cy="26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69" fill="norm" stroke="1" extrusionOk="0">
                  <a:moveTo>
                    <a:pt x="21308" y="1570"/>
                  </a:moveTo>
                  <a:cubicBezTo>
                    <a:pt x="19344" y="889"/>
                    <a:pt x="17381" y="209"/>
                    <a:pt x="14763" y="39"/>
                  </a:cubicBezTo>
                  <a:cubicBezTo>
                    <a:pt x="12144" y="-131"/>
                    <a:pt x="8872" y="209"/>
                    <a:pt x="5926" y="1825"/>
                  </a:cubicBezTo>
                  <a:cubicBezTo>
                    <a:pt x="2981" y="3441"/>
                    <a:pt x="363" y="6332"/>
                    <a:pt x="35" y="9393"/>
                  </a:cubicBezTo>
                  <a:cubicBezTo>
                    <a:pt x="-292" y="12455"/>
                    <a:pt x="1672" y="15686"/>
                    <a:pt x="5599" y="17727"/>
                  </a:cubicBezTo>
                  <a:cubicBezTo>
                    <a:pt x="9526" y="19768"/>
                    <a:pt x="15417" y="20619"/>
                    <a:pt x="21308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11900325" y="4483201"/>
              <a:ext cx="119167" cy="276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081" fill="norm" stroke="1" extrusionOk="0">
                  <a:moveTo>
                    <a:pt x="5418" y="6279"/>
                  </a:moveTo>
                  <a:cubicBezTo>
                    <a:pt x="3587" y="6601"/>
                    <a:pt x="1757" y="6924"/>
                    <a:pt x="841" y="7568"/>
                  </a:cubicBezTo>
                  <a:cubicBezTo>
                    <a:pt x="-74" y="8213"/>
                    <a:pt x="-74" y="9180"/>
                    <a:pt x="475" y="10792"/>
                  </a:cubicBezTo>
                  <a:cubicBezTo>
                    <a:pt x="1024" y="12404"/>
                    <a:pt x="2123" y="14661"/>
                    <a:pt x="3038" y="16676"/>
                  </a:cubicBezTo>
                  <a:cubicBezTo>
                    <a:pt x="3953" y="18691"/>
                    <a:pt x="4685" y="20464"/>
                    <a:pt x="4685" y="20947"/>
                  </a:cubicBezTo>
                  <a:cubicBezTo>
                    <a:pt x="4685" y="21431"/>
                    <a:pt x="3953" y="20625"/>
                    <a:pt x="3038" y="18046"/>
                  </a:cubicBezTo>
                  <a:cubicBezTo>
                    <a:pt x="2123" y="15467"/>
                    <a:pt x="1024" y="11115"/>
                    <a:pt x="475" y="8132"/>
                  </a:cubicBezTo>
                  <a:cubicBezTo>
                    <a:pt x="-74" y="5150"/>
                    <a:pt x="-74" y="3538"/>
                    <a:pt x="109" y="2330"/>
                  </a:cubicBezTo>
                  <a:cubicBezTo>
                    <a:pt x="292" y="1121"/>
                    <a:pt x="658" y="315"/>
                    <a:pt x="1757" y="73"/>
                  </a:cubicBezTo>
                  <a:cubicBezTo>
                    <a:pt x="2855" y="-169"/>
                    <a:pt x="4685" y="153"/>
                    <a:pt x="7980" y="1604"/>
                  </a:cubicBezTo>
                  <a:cubicBezTo>
                    <a:pt x="11275" y="3055"/>
                    <a:pt x="16034" y="5634"/>
                    <a:pt x="18597" y="7971"/>
                  </a:cubicBezTo>
                  <a:cubicBezTo>
                    <a:pt x="21160" y="10309"/>
                    <a:pt x="21526" y="12404"/>
                    <a:pt x="18231" y="14016"/>
                  </a:cubicBezTo>
                  <a:cubicBezTo>
                    <a:pt x="14936" y="15628"/>
                    <a:pt x="7980" y="16756"/>
                    <a:pt x="1024" y="17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12049306" y="4705350"/>
              <a:ext cx="1569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43"/>
                    <a:pt x="-1582" y="10286"/>
                    <a:pt x="1118" y="13886"/>
                  </a:cubicBezTo>
                  <a:cubicBezTo>
                    <a:pt x="3818" y="17486"/>
                    <a:pt x="11918" y="1954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12153900" y="4438650"/>
              <a:ext cx="31750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604"/>
                    <a:pt x="5760" y="5209"/>
                    <a:pt x="8640" y="7966"/>
                  </a:cubicBezTo>
                  <a:cubicBezTo>
                    <a:pt x="11520" y="10723"/>
                    <a:pt x="14400" y="13634"/>
                    <a:pt x="15840" y="15740"/>
                  </a:cubicBezTo>
                  <a:cubicBezTo>
                    <a:pt x="17280" y="17847"/>
                    <a:pt x="17280" y="19149"/>
                    <a:pt x="17280" y="19991"/>
                  </a:cubicBezTo>
                  <a:cubicBezTo>
                    <a:pt x="17280" y="20834"/>
                    <a:pt x="17280" y="21217"/>
                    <a:pt x="18000" y="21409"/>
                  </a:cubicBezTo>
                  <a:cubicBezTo>
                    <a:pt x="18720" y="21600"/>
                    <a:pt x="2016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12212139" y="4542204"/>
              <a:ext cx="76217" cy="196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0048" fill="norm" stroke="1" extrusionOk="0">
                  <a:moveTo>
                    <a:pt x="6705" y="16649"/>
                  </a:moveTo>
                  <a:cubicBezTo>
                    <a:pt x="6122" y="19025"/>
                    <a:pt x="5538" y="21401"/>
                    <a:pt x="4370" y="19133"/>
                  </a:cubicBezTo>
                  <a:cubicBezTo>
                    <a:pt x="3203" y="16865"/>
                    <a:pt x="1451" y="9953"/>
                    <a:pt x="576" y="5957"/>
                  </a:cubicBezTo>
                  <a:cubicBezTo>
                    <a:pt x="-300" y="1961"/>
                    <a:pt x="-300" y="881"/>
                    <a:pt x="1451" y="341"/>
                  </a:cubicBezTo>
                  <a:cubicBezTo>
                    <a:pt x="3203" y="-199"/>
                    <a:pt x="6705" y="-199"/>
                    <a:pt x="11084" y="1097"/>
                  </a:cubicBezTo>
                  <a:cubicBezTo>
                    <a:pt x="15462" y="2393"/>
                    <a:pt x="20716" y="4985"/>
                    <a:pt x="21008" y="8117"/>
                  </a:cubicBezTo>
                  <a:cubicBezTo>
                    <a:pt x="21300" y="11249"/>
                    <a:pt x="16630" y="14921"/>
                    <a:pt x="11959" y="185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12293600" y="4419600"/>
              <a:ext cx="69416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600" fill="norm" stroke="1" extrusionOk="0">
                  <a:moveTo>
                    <a:pt x="0" y="0"/>
                  </a:moveTo>
                  <a:cubicBezTo>
                    <a:pt x="3176" y="282"/>
                    <a:pt x="6353" y="565"/>
                    <a:pt x="9529" y="2118"/>
                  </a:cubicBezTo>
                  <a:cubicBezTo>
                    <a:pt x="12706" y="3671"/>
                    <a:pt x="15882" y="6494"/>
                    <a:pt x="18106" y="9388"/>
                  </a:cubicBezTo>
                  <a:cubicBezTo>
                    <a:pt x="20329" y="12282"/>
                    <a:pt x="21600" y="15247"/>
                    <a:pt x="20329" y="17294"/>
                  </a:cubicBezTo>
                  <a:cubicBezTo>
                    <a:pt x="19059" y="19341"/>
                    <a:pt x="15247" y="20471"/>
                    <a:pt x="114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12439650" y="4610100"/>
              <a:ext cx="190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12504602" y="4393068"/>
              <a:ext cx="87448" cy="33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536" fill="norm" stroke="1" extrusionOk="0">
                  <a:moveTo>
                    <a:pt x="21247" y="5026"/>
                  </a:moveTo>
                  <a:cubicBezTo>
                    <a:pt x="20218" y="3788"/>
                    <a:pt x="19190" y="2550"/>
                    <a:pt x="17647" y="1587"/>
                  </a:cubicBezTo>
                  <a:cubicBezTo>
                    <a:pt x="16104" y="624"/>
                    <a:pt x="14047" y="-64"/>
                    <a:pt x="10961" y="5"/>
                  </a:cubicBezTo>
                  <a:cubicBezTo>
                    <a:pt x="7876" y="74"/>
                    <a:pt x="3761" y="899"/>
                    <a:pt x="1704" y="3169"/>
                  </a:cubicBezTo>
                  <a:cubicBezTo>
                    <a:pt x="-353" y="5439"/>
                    <a:pt x="-353" y="9154"/>
                    <a:pt x="676" y="12456"/>
                  </a:cubicBezTo>
                  <a:cubicBezTo>
                    <a:pt x="1704" y="15758"/>
                    <a:pt x="3761" y="18647"/>
                    <a:pt x="5818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12458700" y="4578350"/>
              <a:ext cx="1206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8327"/>
                    <a:pt x="758" y="15055"/>
                    <a:pt x="4358" y="11455"/>
                  </a:cubicBezTo>
                  <a:cubicBezTo>
                    <a:pt x="7958" y="7855"/>
                    <a:pt x="14779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12602072" y="4440396"/>
              <a:ext cx="66179" cy="25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55" fill="norm" stroke="1" extrusionOk="0">
                  <a:moveTo>
                    <a:pt x="21104" y="1962"/>
                  </a:moveTo>
                  <a:cubicBezTo>
                    <a:pt x="19079" y="1084"/>
                    <a:pt x="17054" y="206"/>
                    <a:pt x="14692" y="31"/>
                  </a:cubicBezTo>
                  <a:cubicBezTo>
                    <a:pt x="12329" y="-145"/>
                    <a:pt x="9629" y="382"/>
                    <a:pt x="6929" y="2928"/>
                  </a:cubicBezTo>
                  <a:cubicBezTo>
                    <a:pt x="4229" y="5475"/>
                    <a:pt x="1529" y="10040"/>
                    <a:pt x="516" y="13465"/>
                  </a:cubicBezTo>
                  <a:cubicBezTo>
                    <a:pt x="-496" y="16889"/>
                    <a:pt x="179" y="19172"/>
                    <a:pt x="854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12670366" y="4531456"/>
              <a:ext cx="60018" cy="31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247" fill="norm" stroke="1" extrusionOk="0">
                  <a:moveTo>
                    <a:pt x="1440" y="9117"/>
                  </a:moveTo>
                  <a:cubicBezTo>
                    <a:pt x="720" y="12101"/>
                    <a:pt x="0" y="15085"/>
                    <a:pt x="0" y="17288"/>
                  </a:cubicBezTo>
                  <a:cubicBezTo>
                    <a:pt x="0" y="19491"/>
                    <a:pt x="720" y="20912"/>
                    <a:pt x="1080" y="21196"/>
                  </a:cubicBezTo>
                  <a:cubicBezTo>
                    <a:pt x="1440" y="21480"/>
                    <a:pt x="1440" y="20627"/>
                    <a:pt x="1800" y="17501"/>
                  </a:cubicBezTo>
                  <a:cubicBezTo>
                    <a:pt x="2160" y="14375"/>
                    <a:pt x="2880" y="8975"/>
                    <a:pt x="3240" y="5848"/>
                  </a:cubicBezTo>
                  <a:cubicBezTo>
                    <a:pt x="3600" y="2722"/>
                    <a:pt x="3600" y="1869"/>
                    <a:pt x="4680" y="1159"/>
                  </a:cubicBezTo>
                  <a:cubicBezTo>
                    <a:pt x="5760" y="448"/>
                    <a:pt x="7920" y="-120"/>
                    <a:pt x="10440" y="22"/>
                  </a:cubicBezTo>
                  <a:cubicBezTo>
                    <a:pt x="12960" y="164"/>
                    <a:pt x="15840" y="1017"/>
                    <a:pt x="18000" y="2367"/>
                  </a:cubicBezTo>
                  <a:cubicBezTo>
                    <a:pt x="20160" y="3717"/>
                    <a:pt x="21600" y="5564"/>
                    <a:pt x="19080" y="7056"/>
                  </a:cubicBezTo>
                  <a:cubicBezTo>
                    <a:pt x="16560" y="8548"/>
                    <a:pt x="10080" y="9685"/>
                    <a:pt x="3600" y="1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12687300" y="4425950"/>
              <a:ext cx="952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12763500" y="4699000"/>
              <a:ext cx="254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12249150" y="4705350"/>
              <a:ext cx="1905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857"/>
                    <a:pt x="0" y="7714"/>
                    <a:pt x="3600" y="11314"/>
                  </a:cubicBezTo>
                  <a:cubicBezTo>
                    <a:pt x="7200" y="14914"/>
                    <a:pt x="14400" y="182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10572750" y="4813564"/>
              <a:ext cx="475751" cy="98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542" fill="norm" stroke="1" extrusionOk="0">
                  <a:moveTo>
                    <a:pt x="0" y="9000"/>
                  </a:moveTo>
                  <a:cubicBezTo>
                    <a:pt x="1104" y="8768"/>
                    <a:pt x="2208" y="8536"/>
                    <a:pt x="3744" y="8536"/>
                  </a:cubicBezTo>
                  <a:cubicBezTo>
                    <a:pt x="5280" y="8536"/>
                    <a:pt x="7248" y="8768"/>
                    <a:pt x="9288" y="8884"/>
                  </a:cubicBezTo>
                  <a:cubicBezTo>
                    <a:pt x="11328" y="9000"/>
                    <a:pt x="13440" y="9000"/>
                    <a:pt x="15408" y="8768"/>
                  </a:cubicBezTo>
                  <a:cubicBezTo>
                    <a:pt x="17376" y="8536"/>
                    <a:pt x="19200" y="8071"/>
                    <a:pt x="20256" y="7607"/>
                  </a:cubicBezTo>
                  <a:cubicBezTo>
                    <a:pt x="21312" y="7142"/>
                    <a:pt x="21600" y="6677"/>
                    <a:pt x="21576" y="6329"/>
                  </a:cubicBezTo>
                  <a:cubicBezTo>
                    <a:pt x="21552" y="5981"/>
                    <a:pt x="21216" y="5748"/>
                    <a:pt x="20208" y="5516"/>
                  </a:cubicBezTo>
                  <a:cubicBezTo>
                    <a:pt x="19200" y="5284"/>
                    <a:pt x="17520" y="5052"/>
                    <a:pt x="15840" y="4819"/>
                  </a:cubicBezTo>
                  <a:cubicBezTo>
                    <a:pt x="14160" y="4587"/>
                    <a:pt x="12480" y="4355"/>
                    <a:pt x="10680" y="4123"/>
                  </a:cubicBezTo>
                  <a:cubicBezTo>
                    <a:pt x="8880" y="3890"/>
                    <a:pt x="6960" y="3658"/>
                    <a:pt x="5568" y="3426"/>
                  </a:cubicBezTo>
                  <a:cubicBezTo>
                    <a:pt x="4176" y="3194"/>
                    <a:pt x="3312" y="2961"/>
                    <a:pt x="2760" y="2613"/>
                  </a:cubicBezTo>
                  <a:cubicBezTo>
                    <a:pt x="2208" y="2265"/>
                    <a:pt x="1968" y="1800"/>
                    <a:pt x="2064" y="1336"/>
                  </a:cubicBezTo>
                  <a:cubicBezTo>
                    <a:pt x="2160" y="871"/>
                    <a:pt x="2592" y="407"/>
                    <a:pt x="3816" y="174"/>
                  </a:cubicBezTo>
                  <a:cubicBezTo>
                    <a:pt x="5040" y="-58"/>
                    <a:pt x="7056" y="-58"/>
                    <a:pt x="9024" y="174"/>
                  </a:cubicBezTo>
                  <a:cubicBezTo>
                    <a:pt x="10992" y="407"/>
                    <a:pt x="12912" y="871"/>
                    <a:pt x="14448" y="1684"/>
                  </a:cubicBezTo>
                  <a:cubicBezTo>
                    <a:pt x="15984" y="2497"/>
                    <a:pt x="17136" y="3658"/>
                    <a:pt x="17856" y="4471"/>
                  </a:cubicBezTo>
                  <a:cubicBezTo>
                    <a:pt x="18576" y="5284"/>
                    <a:pt x="18864" y="5748"/>
                    <a:pt x="19080" y="6445"/>
                  </a:cubicBezTo>
                  <a:cubicBezTo>
                    <a:pt x="19296" y="7142"/>
                    <a:pt x="19440" y="8071"/>
                    <a:pt x="19248" y="8652"/>
                  </a:cubicBezTo>
                  <a:cubicBezTo>
                    <a:pt x="19056" y="9232"/>
                    <a:pt x="18528" y="9465"/>
                    <a:pt x="17496" y="9813"/>
                  </a:cubicBezTo>
                  <a:cubicBezTo>
                    <a:pt x="16464" y="10161"/>
                    <a:pt x="14928" y="10626"/>
                    <a:pt x="13200" y="10858"/>
                  </a:cubicBezTo>
                  <a:cubicBezTo>
                    <a:pt x="11472" y="11090"/>
                    <a:pt x="9552" y="11090"/>
                    <a:pt x="7752" y="11090"/>
                  </a:cubicBezTo>
                  <a:cubicBezTo>
                    <a:pt x="5952" y="11090"/>
                    <a:pt x="4272" y="11090"/>
                    <a:pt x="3240" y="11090"/>
                  </a:cubicBezTo>
                  <a:cubicBezTo>
                    <a:pt x="2208" y="11090"/>
                    <a:pt x="1824" y="11090"/>
                    <a:pt x="1776" y="11323"/>
                  </a:cubicBezTo>
                  <a:cubicBezTo>
                    <a:pt x="1728" y="11555"/>
                    <a:pt x="2016" y="12019"/>
                    <a:pt x="2880" y="12600"/>
                  </a:cubicBezTo>
                  <a:cubicBezTo>
                    <a:pt x="3744" y="13181"/>
                    <a:pt x="5184" y="13877"/>
                    <a:pt x="6984" y="14458"/>
                  </a:cubicBezTo>
                  <a:cubicBezTo>
                    <a:pt x="8784" y="15039"/>
                    <a:pt x="10944" y="15503"/>
                    <a:pt x="13296" y="16665"/>
                  </a:cubicBezTo>
                  <a:cubicBezTo>
                    <a:pt x="15648" y="17826"/>
                    <a:pt x="18192" y="19684"/>
                    <a:pt x="20736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9621928" y="5236611"/>
              <a:ext cx="68173" cy="22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274" fill="norm" stroke="1" extrusionOk="0">
                  <a:moveTo>
                    <a:pt x="21081" y="4341"/>
                  </a:moveTo>
                  <a:cubicBezTo>
                    <a:pt x="20426" y="3355"/>
                    <a:pt x="19772" y="2369"/>
                    <a:pt x="19117" y="1629"/>
                  </a:cubicBezTo>
                  <a:cubicBezTo>
                    <a:pt x="18463" y="889"/>
                    <a:pt x="17808" y="396"/>
                    <a:pt x="15681" y="150"/>
                  </a:cubicBezTo>
                  <a:cubicBezTo>
                    <a:pt x="13554" y="-97"/>
                    <a:pt x="9954" y="-97"/>
                    <a:pt x="6845" y="593"/>
                  </a:cubicBezTo>
                  <a:cubicBezTo>
                    <a:pt x="3736" y="1284"/>
                    <a:pt x="1117" y="2665"/>
                    <a:pt x="299" y="4835"/>
                  </a:cubicBezTo>
                  <a:cubicBezTo>
                    <a:pt x="-519" y="7004"/>
                    <a:pt x="463" y="9963"/>
                    <a:pt x="1772" y="12281"/>
                  </a:cubicBezTo>
                  <a:cubicBezTo>
                    <a:pt x="3081" y="14599"/>
                    <a:pt x="4717" y="16276"/>
                    <a:pt x="5699" y="17755"/>
                  </a:cubicBezTo>
                  <a:cubicBezTo>
                    <a:pt x="6681" y="19235"/>
                    <a:pt x="7008" y="20517"/>
                    <a:pt x="6190" y="21010"/>
                  </a:cubicBezTo>
                  <a:cubicBezTo>
                    <a:pt x="5372" y="21503"/>
                    <a:pt x="3408" y="21207"/>
                    <a:pt x="1445" y="2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9574668" y="5365750"/>
              <a:ext cx="96383" cy="3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251" y="21600"/>
                  </a:moveTo>
                  <a:cubicBezTo>
                    <a:pt x="16" y="18327"/>
                    <a:pt x="-219" y="15055"/>
                    <a:pt x="368" y="13418"/>
                  </a:cubicBezTo>
                  <a:cubicBezTo>
                    <a:pt x="955" y="11782"/>
                    <a:pt x="2364" y="11782"/>
                    <a:pt x="6003" y="9818"/>
                  </a:cubicBezTo>
                  <a:cubicBezTo>
                    <a:pt x="9642" y="7855"/>
                    <a:pt x="15511" y="3927"/>
                    <a:pt x="213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9721714" y="5271477"/>
              <a:ext cx="57287" cy="218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04" fill="norm" stroke="1" extrusionOk="0">
                  <a:moveTo>
                    <a:pt x="21258" y="1469"/>
                  </a:moveTo>
                  <a:cubicBezTo>
                    <a:pt x="20080" y="947"/>
                    <a:pt x="18902" y="426"/>
                    <a:pt x="17331" y="165"/>
                  </a:cubicBezTo>
                  <a:cubicBezTo>
                    <a:pt x="15760" y="-96"/>
                    <a:pt x="13796" y="-96"/>
                    <a:pt x="11440" y="530"/>
                  </a:cubicBezTo>
                  <a:cubicBezTo>
                    <a:pt x="9083" y="1156"/>
                    <a:pt x="6334" y="2408"/>
                    <a:pt x="3978" y="4600"/>
                  </a:cubicBezTo>
                  <a:cubicBezTo>
                    <a:pt x="1622" y="6791"/>
                    <a:pt x="-342" y="9921"/>
                    <a:pt x="51" y="12739"/>
                  </a:cubicBezTo>
                  <a:cubicBezTo>
                    <a:pt x="443" y="15556"/>
                    <a:pt x="3193" y="18061"/>
                    <a:pt x="6531" y="19469"/>
                  </a:cubicBezTo>
                  <a:cubicBezTo>
                    <a:pt x="9869" y="20878"/>
                    <a:pt x="13796" y="21191"/>
                    <a:pt x="17723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9821440" y="5260707"/>
              <a:ext cx="67596" cy="21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386" fill="norm" stroke="1" extrusionOk="0">
                  <a:moveTo>
                    <a:pt x="1579" y="4677"/>
                  </a:moveTo>
                  <a:cubicBezTo>
                    <a:pt x="612" y="6847"/>
                    <a:pt x="-355" y="9018"/>
                    <a:pt x="129" y="11395"/>
                  </a:cubicBezTo>
                  <a:cubicBezTo>
                    <a:pt x="612" y="13772"/>
                    <a:pt x="2546" y="16356"/>
                    <a:pt x="3836" y="18216"/>
                  </a:cubicBezTo>
                  <a:cubicBezTo>
                    <a:pt x="5126" y="20076"/>
                    <a:pt x="5770" y="21213"/>
                    <a:pt x="5609" y="21368"/>
                  </a:cubicBezTo>
                  <a:cubicBezTo>
                    <a:pt x="5448" y="21523"/>
                    <a:pt x="4481" y="20696"/>
                    <a:pt x="3514" y="18474"/>
                  </a:cubicBezTo>
                  <a:cubicBezTo>
                    <a:pt x="2546" y="16252"/>
                    <a:pt x="1579" y="12635"/>
                    <a:pt x="1096" y="9741"/>
                  </a:cubicBezTo>
                  <a:cubicBezTo>
                    <a:pt x="612" y="6847"/>
                    <a:pt x="612" y="4677"/>
                    <a:pt x="935" y="3230"/>
                  </a:cubicBezTo>
                  <a:cubicBezTo>
                    <a:pt x="1257" y="1783"/>
                    <a:pt x="1902" y="1060"/>
                    <a:pt x="3030" y="595"/>
                  </a:cubicBezTo>
                  <a:cubicBezTo>
                    <a:pt x="4158" y="130"/>
                    <a:pt x="5770" y="-77"/>
                    <a:pt x="7221" y="26"/>
                  </a:cubicBezTo>
                  <a:cubicBezTo>
                    <a:pt x="8672" y="130"/>
                    <a:pt x="9961" y="543"/>
                    <a:pt x="12702" y="2300"/>
                  </a:cubicBezTo>
                  <a:cubicBezTo>
                    <a:pt x="15442" y="4057"/>
                    <a:pt x="19633" y="7157"/>
                    <a:pt x="20439" y="10051"/>
                  </a:cubicBezTo>
                  <a:cubicBezTo>
                    <a:pt x="21245" y="12945"/>
                    <a:pt x="18666" y="15632"/>
                    <a:pt x="16732" y="17182"/>
                  </a:cubicBezTo>
                  <a:cubicBezTo>
                    <a:pt x="14797" y="18733"/>
                    <a:pt x="13508" y="19146"/>
                    <a:pt x="11412" y="19404"/>
                  </a:cubicBezTo>
                  <a:cubicBezTo>
                    <a:pt x="9317" y="19663"/>
                    <a:pt x="6415" y="19766"/>
                    <a:pt x="4803" y="19559"/>
                  </a:cubicBezTo>
                  <a:cubicBezTo>
                    <a:pt x="3191" y="19353"/>
                    <a:pt x="2869" y="18836"/>
                    <a:pt x="2546" y="18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9896475" y="5421909"/>
              <a:ext cx="85726" cy="6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fill="norm" stroke="1" extrusionOk="0">
                  <a:moveTo>
                    <a:pt x="0" y="4657"/>
                  </a:moveTo>
                  <a:cubicBezTo>
                    <a:pt x="800" y="2857"/>
                    <a:pt x="1600" y="1057"/>
                    <a:pt x="2933" y="337"/>
                  </a:cubicBezTo>
                  <a:cubicBezTo>
                    <a:pt x="4267" y="-383"/>
                    <a:pt x="6133" y="-23"/>
                    <a:pt x="7600" y="2137"/>
                  </a:cubicBezTo>
                  <a:cubicBezTo>
                    <a:pt x="9067" y="4297"/>
                    <a:pt x="10133" y="8257"/>
                    <a:pt x="10267" y="10957"/>
                  </a:cubicBezTo>
                  <a:cubicBezTo>
                    <a:pt x="10400" y="13657"/>
                    <a:pt x="9600" y="15097"/>
                    <a:pt x="8533" y="16357"/>
                  </a:cubicBezTo>
                  <a:cubicBezTo>
                    <a:pt x="7467" y="17617"/>
                    <a:pt x="6133" y="18697"/>
                    <a:pt x="6267" y="19597"/>
                  </a:cubicBezTo>
                  <a:cubicBezTo>
                    <a:pt x="6400" y="20497"/>
                    <a:pt x="8000" y="21217"/>
                    <a:pt x="10800" y="20857"/>
                  </a:cubicBezTo>
                  <a:cubicBezTo>
                    <a:pt x="13600" y="20497"/>
                    <a:pt x="17600" y="19057"/>
                    <a:pt x="21600" y="176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10041303" y="5172075"/>
              <a:ext cx="42498" cy="449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82" fill="norm" stroke="1" extrusionOk="0">
                  <a:moveTo>
                    <a:pt x="609" y="0"/>
                  </a:moveTo>
                  <a:cubicBezTo>
                    <a:pt x="82" y="2023"/>
                    <a:pt x="-445" y="4047"/>
                    <a:pt x="609" y="5893"/>
                  </a:cubicBezTo>
                  <a:cubicBezTo>
                    <a:pt x="1662" y="7740"/>
                    <a:pt x="4296" y="9409"/>
                    <a:pt x="6404" y="11154"/>
                  </a:cubicBezTo>
                  <a:cubicBezTo>
                    <a:pt x="8511" y="12899"/>
                    <a:pt x="10092" y="14720"/>
                    <a:pt x="11409" y="16213"/>
                  </a:cubicBezTo>
                  <a:cubicBezTo>
                    <a:pt x="12726" y="17705"/>
                    <a:pt x="13779" y="18868"/>
                    <a:pt x="15360" y="19754"/>
                  </a:cubicBezTo>
                  <a:cubicBezTo>
                    <a:pt x="16940" y="20639"/>
                    <a:pt x="19048" y="21246"/>
                    <a:pt x="20101" y="21423"/>
                  </a:cubicBezTo>
                  <a:cubicBezTo>
                    <a:pt x="21155" y="21600"/>
                    <a:pt x="21155" y="21347"/>
                    <a:pt x="21155" y="21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10125327" y="5270727"/>
              <a:ext cx="84426" cy="21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78" fill="norm" stroke="1" extrusionOk="0">
                  <a:moveTo>
                    <a:pt x="3061" y="8277"/>
                  </a:moveTo>
                  <a:cubicBezTo>
                    <a:pt x="2540" y="10618"/>
                    <a:pt x="2020" y="12959"/>
                    <a:pt x="2020" y="14980"/>
                  </a:cubicBezTo>
                  <a:cubicBezTo>
                    <a:pt x="2020" y="17002"/>
                    <a:pt x="2540" y="18704"/>
                    <a:pt x="2931" y="19822"/>
                  </a:cubicBezTo>
                  <a:cubicBezTo>
                    <a:pt x="3321" y="20939"/>
                    <a:pt x="3581" y="21471"/>
                    <a:pt x="3581" y="21365"/>
                  </a:cubicBezTo>
                  <a:cubicBezTo>
                    <a:pt x="3581" y="21258"/>
                    <a:pt x="3321" y="20513"/>
                    <a:pt x="2801" y="18172"/>
                  </a:cubicBezTo>
                  <a:cubicBezTo>
                    <a:pt x="2280" y="15832"/>
                    <a:pt x="1499" y="11895"/>
                    <a:pt x="979" y="8969"/>
                  </a:cubicBezTo>
                  <a:cubicBezTo>
                    <a:pt x="458" y="6042"/>
                    <a:pt x="198" y="4127"/>
                    <a:pt x="68" y="2850"/>
                  </a:cubicBezTo>
                  <a:cubicBezTo>
                    <a:pt x="-62" y="1573"/>
                    <a:pt x="-62" y="935"/>
                    <a:pt x="589" y="509"/>
                  </a:cubicBezTo>
                  <a:cubicBezTo>
                    <a:pt x="1239" y="84"/>
                    <a:pt x="2540" y="-129"/>
                    <a:pt x="4362" y="84"/>
                  </a:cubicBezTo>
                  <a:cubicBezTo>
                    <a:pt x="6184" y="297"/>
                    <a:pt x="8526" y="935"/>
                    <a:pt x="11649" y="2638"/>
                  </a:cubicBezTo>
                  <a:cubicBezTo>
                    <a:pt x="14772" y="4340"/>
                    <a:pt x="18675" y="7106"/>
                    <a:pt x="20107" y="9713"/>
                  </a:cubicBezTo>
                  <a:cubicBezTo>
                    <a:pt x="21538" y="12320"/>
                    <a:pt x="20497" y="14768"/>
                    <a:pt x="18155" y="16523"/>
                  </a:cubicBezTo>
                  <a:cubicBezTo>
                    <a:pt x="15813" y="18279"/>
                    <a:pt x="12169" y="19343"/>
                    <a:pt x="9437" y="19875"/>
                  </a:cubicBezTo>
                  <a:cubicBezTo>
                    <a:pt x="6704" y="20407"/>
                    <a:pt x="4883" y="20407"/>
                    <a:pt x="3711" y="20141"/>
                  </a:cubicBezTo>
                  <a:cubicBezTo>
                    <a:pt x="2540" y="19875"/>
                    <a:pt x="2020" y="19343"/>
                    <a:pt x="3061" y="18864"/>
                  </a:cubicBezTo>
                  <a:cubicBezTo>
                    <a:pt x="4102" y="18385"/>
                    <a:pt x="6704" y="17960"/>
                    <a:pt x="9307" y="17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10255250" y="5435600"/>
              <a:ext cx="3176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10353675" y="5194300"/>
              <a:ext cx="31751" cy="40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0"/>
                  </a:moveTo>
                  <a:cubicBezTo>
                    <a:pt x="0" y="1866"/>
                    <a:pt x="0" y="3732"/>
                    <a:pt x="1800" y="5824"/>
                  </a:cubicBezTo>
                  <a:cubicBezTo>
                    <a:pt x="3600" y="7916"/>
                    <a:pt x="7200" y="10235"/>
                    <a:pt x="9360" y="12412"/>
                  </a:cubicBezTo>
                  <a:cubicBezTo>
                    <a:pt x="11520" y="14588"/>
                    <a:pt x="12240" y="16624"/>
                    <a:pt x="12600" y="18038"/>
                  </a:cubicBezTo>
                  <a:cubicBezTo>
                    <a:pt x="12960" y="19451"/>
                    <a:pt x="12960" y="20243"/>
                    <a:pt x="12960" y="20780"/>
                  </a:cubicBezTo>
                  <a:cubicBezTo>
                    <a:pt x="12960" y="21317"/>
                    <a:pt x="12960" y="21600"/>
                    <a:pt x="14400" y="21487"/>
                  </a:cubicBezTo>
                  <a:cubicBezTo>
                    <a:pt x="15840" y="21374"/>
                    <a:pt x="18720" y="20865"/>
                    <a:pt x="21600" y="20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0449137" y="5290560"/>
              <a:ext cx="56026" cy="20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0" h="21277" fill="norm" stroke="1" extrusionOk="0">
                  <a:moveTo>
                    <a:pt x="1099" y="10973"/>
                  </a:moveTo>
                  <a:cubicBezTo>
                    <a:pt x="1099" y="16009"/>
                    <a:pt x="1099" y="21045"/>
                    <a:pt x="1099" y="21269"/>
                  </a:cubicBezTo>
                  <a:cubicBezTo>
                    <a:pt x="1099" y="21493"/>
                    <a:pt x="1099" y="16904"/>
                    <a:pt x="903" y="13099"/>
                  </a:cubicBezTo>
                  <a:cubicBezTo>
                    <a:pt x="706" y="9294"/>
                    <a:pt x="314" y="6272"/>
                    <a:pt x="117" y="4426"/>
                  </a:cubicBezTo>
                  <a:cubicBezTo>
                    <a:pt x="-79" y="2579"/>
                    <a:pt x="-79" y="1908"/>
                    <a:pt x="510" y="1348"/>
                  </a:cubicBezTo>
                  <a:cubicBezTo>
                    <a:pt x="1099" y="788"/>
                    <a:pt x="2277" y="341"/>
                    <a:pt x="3848" y="117"/>
                  </a:cubicBezTo>
                  <a:cubicBezTo>
                    <a:pt x="5419" y="-107"/>
                    <a:pt x="7383" y="-107"/>
                    <a:pt x="10525" y="1012"/>
                  </a:cubicBezTo>
                  <a:cubicBezTo>
                    <a:pt x="13666" y="2131"/>
                    <a:pt x="17986" y="4370"/>
                    <a:pt x="19754" y="6608"/>
                  </a:cubicBezTo>
                  <a:cubicBezTo>
                    <a:pt x="21521" y="8846"/>
                    <a:pt x="20736" y="11085"/>
                    <a:pt x="19557" y="12428"/>
                  </a:cubicBezTo>
                  <a:cubicBezTo>
                    <a:pt x="18379" y="13771"/>
                    <a:pt x="16808" y="14218"/>
                    <a:pt x="14059" y="14274"/>
                  </a:cubicBezTo>
                  <a:cubicBezTo>
                    <a:pt x="11310" y="14330"/>
                    <a:pt x="7383" y="13995"/>
                    <a:pt x="5223" y="13155"/>
                  </a:cubicBezTo>
                  <a:cubicBezTo>
                    <a:pt x="3063" y="12316"/>
                    <a:pt x="2670" y="10973"/>
                    <a:pt x="2277" y="9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0534650" y="5213350"/>
              <a:ext cx="67444" cy="282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600" fill="norm" stroke="1" extrusionOk="0">
                  <a:moveTo>
                    <a:pt x="3927" y="0"/>
                  </a:moveTo>
                  <a:cubicBezTo>
                    <a:pt x="9164" y="2751"/>
                    <a:pt x="14400" y="5501"/>
                    <a:pt x="17509" y="7928"/>
                  </a:cubicBezTo>
                  <a:cubicBezTo>
                    <a:pt x="20618" y="10355"/>
                    <a:pt x="21600" y="12458"/>
                    <a:pt x="20291" y="14521"/>
                  </a:cubicBezTo>
                  <a:cubicBezTo>
                    <a:pt x="18982" y="16584"/>
                    <a:pt x="15382" y="18607"/>
                    <a:pt x="11618" y="19780"/>
                  </a:cubicBezTo>
                  <a:cubicBezTo>
                    <a:pt x="7855" y="20953"/>
                    <a:pt x="3927" y="2127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0450603" y="5461000"/>
              <a:ext cx="7848" cy="79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608"/>
                    <a:pt x="-1582" y="9216"/>
                    <a:pt x="1118" y="12816"/>
                  </a:cubicBezTo>
                  <a:cubicBezTo>
                    <a:pt x="3818" y="16416"/>
                    <a:pt x="11918" y="19008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10763250" y="5324475"/>
              <a:ext cx="107950" cy="13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516"/>
                    <a:pt x="7200" y="7033"/>
                    <a:pt x="10800" y="10633"/>
                  </a:cubicBezTo>
                  <a:cubicBezTo>
                    <a:pt x="14400" y="14233"/>
                    <a:pt x="18000" y="17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10792097" y="5321300"/>
              <a:ext cx="72754" cy="14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526" fill="norm" stroke="1" extrusionOk="0">
                  <a:moveTo>
                    <a:pt x="21212" y="0"/>
                  </a:moveTo>
                  <a:cubicBezTo>
                    <a:pt x="19669" y="0"/>
                    <a:pt x="18126" y="0"/>
                    <a:pt x="16429" y="794"/>
                  </a:cubicBezTo>
                  <a:cubicBezTo>
                    <a:pt x="14732" y="1588"/>
                    <a:pt x="12881" y="3176"/>
                    <a:pt x="10258" y="6432"/>
                  </a:cubicBezTo>
                  <a:cubicBezTo>
                    <a:pt x="7635" y="9688"/>
                    <a:pt x="4241" y="14612"/>
                    <a:pt x="2235" y="17550"/>
                  </a:cubicBezTo>
                  <a:cubicBezTo>
                    <a:pt x="229" y="20488"/>
                    <a:pt x="-388" y="21441"/>
                    <a:pt x="229" y="21521"/>
                  </a:cubicBezTo>
                  <a:cubicBezTo>
                    <a:pt x="846" y="21600"/>
                    <a:pt x="2698" y="20806"/>
                    <a:pt x="4549" y="20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11078181" y="5181246"/>
              <a:ext cx="62894" cy="267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458" fill="norm" stroke="1" extrusionOk="0">
                  <a:moveTo>
                    <a:pt x="21043" y="2579"/>
                  </a:moveTo>
                  <a:cubicBezTo>
                    <a:pt x="18918" y="1729"/>
                    <a:pt x="16794" y="878"/>
                    <a:pt x="14669" y="411"/>
                  </a:cubicBezTo>
                  <a:cubicBezTo>
                    <a:pt x="12545" y="-57"/>
                    <a:pt x="10420" y="-142"/>
                    <a:pt x="8118" y="241"/>
                  </a:cubicBezTo>
                  <a:cubicBezTo>
                    <a:pt x="5817" y="623"/>
                    <a:pt x="3338" y="1474"/>
                    <a:pt x="1745" y="3132"/>
                  </a:cubicBezTo>
                  <a:cubicBezTo>
                    <a:pt x="151" y="4790"/>
                    <a:pt x="-557" y="7256"/>
                    <a:pt x="505" y="9808"/>
                  </a:cubicBezTo>
                  <a:cubicBezTo>
                    <a:pt x="1568" y="12359"/>
                    <a:pt x="4400" y="14995"/>
                    <a:pt x="5817" y="16951"/>
                  </a:cubicBezTo>
                  <a:cubicBezTo>
                    <a:pt x="7233" y="18907"/>
                    <a:pt x="7233" y="20182"/>
                    <a:pt x="7233" y="21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11049000" y="5327650"/>
              <a:ext cx="1016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50" y="17486"/>
                    <a:pt x="2700" y="13371"/>
                    <a:pt x="6300" y="9771"/>
                  </a:cubicBezTo>
                  <a:cubicBezTo>
                    <a:pt x="9900" y="6171"/>
                    <a:pt x="1575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11190137" y="5215371"/>
              <a:ext cx="52539" cy="21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5" h="21428" fill="norm" stroke="1" extrusionOk="0">
                  <a:moveTo>
                    <a:pt x="19754" y="1053"/>
                  </a:moveTo>
                  <a:cubicBezTo>
                    <a:pt x="18060" y="740"/>
                    <a:pt x="16366" y="427"/>
                    <a:pt x="14249" y="218"/>
                  </a:cubicBezTo>
                  <a:cubicBezTo>
                    <a:pt x="12131" y="9"/>
                    <a:pt x="9590" y="-95"/>
                    <a:pt x="7472" y="114"/>
                  </a:cubicBezTo>
                  <a:cubicBezTo>
                    <a:pt x="5354" y="322"/>
                    <a:pt x="3660" y="844"/>
                    <a:pt x="2178" y="2775"/>
                  </a:cubicBezTo>
                  <a:cubicBezTo>
                    <a:pt x="696" y="4705"/>
                    <a:pt x="-575" y="8044"/>
                    <a:pt x="272" y="11227"/>
                  </a:cubicBezTo>
                  <a:cubicBezTo>
                    <a:pt x="1119" y="14409"/>
                    <a:pt x="4084" y="17435"/>
                    <a:pt x="6625" y="19157"/>
                  </a:cubicBezTo>
                  <a:cubicBezTo>
                    <a:pt x="9166" y="20879"/>
                    <a:pt x="11284" y="21296"/>
                    <a:pt x="13613" y="21401"/>
                  </a:cubicBezTo>
                  <a:cubicBezTo>
                    <a:pt x="15943" y="21505"/>
                    <a:pt x="18484" y="21296"/>
                    <a:pt x="21025" y="21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11290300" y="5227594"/>
              <a:ext cx="73051" cy="18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11" fill="norm" stroke="1" extrusionOk="0">
                  <a:moveTo>
                    <a:pt x="2738" y="3503"/>
                  </a:moveTo>
                  <a:cubicBezTo>
                    <a:pt x="2434" y="6326"/>
                    <a:pt x="2130" y="9149"/>
                    <a:pt x="2282" y="11726"/>
                  </a:cubicBezTo>
                  <a:cubicBezTo>
                    <a:pt x="2434" y="14303"/>
                    <a:pt x="3042" y="16635"/>
                    <a:pt x="3346" y="15162"/>
                  </a:cubicBezTo>
                  <a:cubicBezTo>
                    <a:pt x="3651" y="13689"/>
                    <a:pt x="3651" y="8412"/>
                    <a:pt x="3651" y="5467"/>
                  </a:cubicBezTo>
                  <a:cubicBezTo>
                    <a:pt x="3651" y="2521"/>
                    <a:pt x="3651" y="1908"/>
                    <a:pt x="4107" y="1294"/>
                  </a:cubicBezTo>
                  <a:cubicBezTo>
                    <a:pt x="4563" y="680"/>
                    <a:pt x="5476" y="67"/>
                    <a:pt x="6845" y="5"/>
                  </a:cubicBezTo>
                  <a:cubicBezTo>
                    <a:pt x="8214" y="-56"/>
                    <a:pt x="10039" y="435"/>
                    <a:pt x="12625" y="2337"/>
                  </a:cubicBezTo>
                  <a:cubicBezTo>
                    <a:pt x="15211" y="4239"/>
                    <a:pt x="18558" y="7553"/>
                    <a:pt x="20079" y="10314"/>
                  </a:cubicBezTo>
                  <a:cubicBezTo>
                    <a:pt x="21600" y="13076"/>
                    <a:pt x="21296" y="15285"/>
                    <a:pt x="18710" y="17064"/>
                  </a:cubicBezTo>
                  <a:cubicBezTo>
                    <a:pt x="16124" y="18844"/>
                    <a:pt x="11256" y="20194"/>
                    <a:pt x="8062" y="20869"/>
                  </a:cubicBezTo>
                  <a:cubicBezTo>
                    <a:pt x="4868" y="21544"/>
                    <a:pt x="3346" y="21544"/>
                    <a:pt x="2282" y="21114"/>
                  </a:cubicBezTo>
                  <a:cubicBezTo>
                    <a:pt x="1217" y="20685"/>
                    <a:pt x="608" y="19826"/>
                    <a:pt x="0" y="18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11395546" y="5375275"/>
              <a:ext cx="9055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1309"/>
                    <a:pt x="-1068" y="2618"/>
                    <a:pt x="132" y="6218"/>
                  </a:cubicBezTo>
                  <a:cubicBezTo>
                    <a:pt x="1332" y="9818"/>
                    <a:pt x="10932" y="15709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11496675" y="5159375"/>
              <a:ext cx="8076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0" y="0"/>
                  </a:moveTo>
                  <a:cubicBezTo>
                    <a:pt x="5400" y="1883"/>
                    <a:pt x="10800" y="3766"/>
                    <a:pt x="14850" y="5760"/>
                  </a:cubicBezTo>
                  <a:cubicBezTo>
                    <a:pt x="18900" y="7754"/>
                    <a:pt x="21600" y="9858"/>
                    <a:pt x="20250" y="11991"/>
                  </a:cubicBezTo>
                  <a:cubicBezTo>
                    <a:pt x="18900" y="14123"/>
                    <a:pt x="13500" y="16283"/>
                    <a:pt x="10800" y="17889"/>
                  </a:cubicBezTo>
                  <a:cubicBezTo>
                    <a:pt x="8100" y="19495"/>
                    <a:pt x="8100" y="20548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11565013" y="5249283"/>
              <a:ext cx="50634" cy="22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8" h="21505" fill="norm" stroke="1" extrusionOk="0">
                  <a:moveTo>
                    <a:pt x="1913" y="8005"/>
                  </a:moveTo>
                  <a:cubicBezTo>
                    <a:pt x="1913" y="12105"/>
                    <a:pt x="1913" y="16205"/>
                    <a:pt x="1697" y="18555"/>
                  </a:cubicBezTo>
                  <a:cubicBezTo>
                    <a:pt x="1481" y="20905"/>
                    <a:pt x="1049" y="21505"/>
                    <a:pt x="833" y="21505"/>
                  </a:cubicBezTo>
                  <a:cubicBezTo>
                    <a:pt x="617" y="21505"/>
                    <a:pt x="617" y="20905"/>
                    <a:pt x="401" y="18605"/>
                  </a:cubicBezTo>
                  <a:cubicBezTo>
                    <a:pt x="185" y="16305"/>
                    <a:pt x="-247" y="12305"/>
                    <a:pt x="185" y="9205"/>
                  </a:cubicBezTo>
                  <a:cubicBezTo>
                    <a:pt x="617" y="6105"/>
                    <a:pt x="1913" y="3905"/>
                    <a:pt x="2993" y="2505"/>
                  </a:cubicBezTo>
                  <a:cubicBezTo>
                    <a:pt x="4073" y="1105"/>
                    <a:pt x="4937" y="505"/>
                    <a:pt x="6449" y="205"/>
                  </a:cubicBezTo>
                  <a:cubicBezTo>
                    <a:pt x="7961" y="-95"/>
                    <a:pt x="10121" y="-95"/>
                    <a:pt x="12281" y="405"/>
                  </a:cubicBezTo>
                  <a:cubicBezTo>
                    <a:pt x="14441" y="905"/>
                    <a:pt x="16601" y="1905"/>
                    <a:pt x="18329" y="3505"/>
                  </a:cubicBezTo>
                  <a:cubicBezTo>
                    <a:pt x="20057" y="5105"/>
                    <a:pt x="21353" y="7305"/>
                    <a:pt x="20273" y="9055"/>
                  </a:cubicBezTo>
                  <a:cubicBezTo>
                    <a:pt x="19193" y="10805"/>
                    <a:pt x="15737" y="12105"/>
                    <a:pt x="12929" y="12855"/>
                  </a:cubicBezTo>
                  <a:cubicBezTo>
                    <a:pt x="10121" y="13605"/>
                    <a:pt x="7961" y="13805"/>
                    <a:pt x="6017" y="13455"/>
                  </a:cubicBezTo>
                  <a:cubicBezTo>
                    <a:pt x="4073" y="13105"/>
                    <a:pt x="2345" y="12205"/>
                    <a:pt x="617" y="1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11639550" y="5165725"/>
              <a:ext cx="57010" cy="25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3" h="21600" fill="norm" stroke="1" extrusionOk="0">
                  <a:moveTo>
                    <a:pt x="2274" y="0"/>
                  </a:moveTo>
                  <a:cubicBezTo>
                    <a:pt x="7958" y="2187"/>
                    <a:pt x="13642" y="4375"/>
                    <a:pt x="17053" y="7018"/>
                  </a:cubicBezTo>
                  <a:cubicBezTo>
                    <a:pt x="20463" y="9661"/>
                    <a:pt x="21600" y="12759"/>
                    <a:pt x="18947" y="15220"/>
                  </a:cubicBezTo>
                  <a:cubicBezTo>
                    <a:pt x="16295" y="17681"/>
                    <a:pt x="9853" y="19504"/>
                    <a:pt x="6063" y="20461"/>
                  </a:cubicBezTo>
                  <a:cubicBezTo>
                    <a:pt x="2274" y="21418"/>
                    <a:pt x="1137" y="21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11737975" y="53721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11922125" y="5160283"/>
              <a:ext cx="40614" cy="24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22" fill="norm" stroke="1" extrusionOk="0">
                  <a:moveTo>
                    <a:pt x="13292" y="6211"/>
                  </a:moveTo>
                  <a:cubicBezTo>
                    <a:pt x="16062" y="4570"/>
                    <a:pt x="18831" y="2930"/>
                    <a:pt x="20215" y="1881"/>
                  </a:cubicBezTo>
                  <a:cubicBezTo>
                    <a:pt x="21600" y="833"/>
                    <a:pt x="21600" y="378"/>
                    <a:pt x="20215" y="150"/>
                  </a:cubicBezTo>
                  <a:cubicBezTo>
                    <a:pt x="18831" y="-78"/>
                    <a:pt x="16062" y="-78"/>
                    <a:pt x="13015" y="378"/>
                  </a:cubicBezTo>
                  <a:cubicBezTo>
                    <a:pt x="9969" y="833"/>
                    <a:pt x="6646" y="1745"/>
                    <a:pt x="4154" y="3613"/>
                  </a:cubicBezTo>
                  <a:cubicBezTo>
                    <a:pt x="1662" y="5481"/>
                    <a:pt x="0" y="8307"/>
                    <a:pt x="0" y="11451"/>
                  </a:cubicBezTo>
                  <a:cubicBezTo>
                    <a:pt x="0" y="14595"/>
                    <a:pt x="1662" y="18059"/>
                    <a:pt x="3323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11880238" y="5292725"/>
              <a:ext cx="11173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729" y="21600"/>
                  </a:moveTo>
                  <a:cubicBezTo>
                    <a:pt x="322" y="18450"/>
                    <a:pt x="-86" y="15300"/>
                    <a:pt x="16" y="12825"/>
                  </a:cubicBezTo>
                  <a:cubicBezTo>
                    <a:pt x="118" y="10350"/>
                    <a:pt x="729" y="8550"/>
                    <a:pt x="4091" y="6975"/>
                  </a:cubicBezTo>
                  <a:cubicBezTo>
                    <a:pt x="7454" y="5400"/>
                    <a:pt x="13567" y="4050"/>
                    <a:pt x="16929" y="2925"/>
                  </a:cubicBezTo>
                  <a:cubicBezTo>
                    <a:pt x="20291" y="1800"/>
                    <a:pt x="20903" y="900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12042471" y="5182849"/>
              <a:ext cx="66980" cy="221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79" fill="norm" stroke="1" extrusionOk="0">
                  <a:moveTo>
                    <a:pt x="21031" y="1730"/>
                  </a:moveTo>
                  <a:cubicBezTo>
                    <a:pt x="19369" y="1113"/>
                    <a:pt x="17708" y="496"/>
                    <a:pt x="15714" y="188"/>
                  </a:cubicBezTo>
                  <a:cubicBezTo>
                    <a:pt x="13720" y="-121"/>
                    <a:pt x="11394" y="-121"/>
                    <a:pt x="8736" y="753"/>
                  </a:cubicBezTo>
                  <a:cubicBezTo>
                    <a:pt x="6077" y="1628"/>
                    <a:pt x="3086" y="3376"/>
                    <a:pt x="1425" y="5793"/>
                  </a:cubicBezTo>
                  <a:cubicBezTo>
                    <a:pt x="-237" y="8210"/>
                    <a:pt x="-569" y="11296"/>
                    <a:pt x="1093" y="13970"/>
                  </a:cubicBezTo>
                  <a:cubicBezTo>
                    <a:pt x="2754" y="16645"/>
                    <a:pt x="6409" y="18908"/>
                    <a:pt x="9068" y="20090"/>
                  </a:cubicBezTo>
                  <a:cubicBezTo>
                    <a:pt x="11726" y="21273"/>
                    <a:pt x="13388" y="21376"/>
                    <a:pt x="15049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12128500" y="5246008"/>
              <a:ext cx="69377" cy="23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17" fill="norm" stroke="1" extrusionOk="0">
                  <a:moveTo>
                    <a:pt x="3869" y="6310"/>
                  </a:moveTo>
                  <a:cubicBezTo>
                    <a:pt x="2901" y="8634"/>
                    <a:pt x="1934" y="10959"/>
                    <a:pt x="1451" y="13332"/>
                  </a:cubicBezTo>
                  <a:cubicBezTo>
                    <a:pt x="967" y="15705"/>
                    <a:pt x="967" y="18127"/>
                    <a:pt x="967" y="19580"/>
                  </a:cubicBezTo>
                  <a:cubicBezTo>
                    <a:pt x="967" y="21033"/>
                    <a:pt x="967" y="21517"/>
                    <a:pt x="967" y="21517"/>
                  </a:cubicBezTo>
                  <a:cubicBezTo>
                    <a:pt x="967" y="21517"/>
                    <a:pt x="967" y="21033"/>
                    <a:pt x="1451" y="19095"/>
                  </a:cubicBezTo>
                  <a:cubicBezTo>
                    <a:pt x="1934" y="17158"/>
                    <a:pt x="2901" y="13768"/>
                    <a:pt x="3869" y="10572"/>
                  </a:cubicBezTo>
                  <a:cubicBezTo>
                    <a:pt x="4836" y="7375"/>
                    <a:pt x="5803" y="4373"/>
                    <a:pt x="6770" y="2629"/>
                  </a:cubicBezTo>
                  <a:cubicBezTo>
                    <a:pt x="7737" y="886"/>
                    <a:pt x="8704" y="401"/>
                    <a:pt x="10155" y="159"/>
                  </a:cubicBezTo>
                  <a:cubicBezTo>
                    <a:pt x="11606" y="-83"/>
                    <a:pt x="13540" y="-83"/>
                    <a:pt x="15636" y="401"/>
                  </a:cubicBezTo>
                  <a:cubicBezTo>
                    <a:pt x="17731" y="886"/>
                    <a:pt x="19988" y="1854"/>
                    <a:pt x="20794" y="3162"/>
                  </a:cubicBezTo>
                  <a:cubicBezTo>
                    <a:pt x="21600" y="4469"/>
                    <a:pt x="20955" y="6116"/>
                    <a:pt x="19021" y="7278"/>
                  </a:cubicBezTo>
                  <a:cubicBezTo>
                    <a:pt x="17087" y="8441"/>
                    <a:pt x="13863" y="9119"/>
                    <a:pt x="11284" y="9506"/>
                  </a:cubicBezTo>
                  <a:cubicBezTo>
                    <a:pt x="8704" y="9894"/>
                    <a:pt x="6770" y="9991"/>
                    <a:pt x="4997" y="9458"/>
                  </a:cubicBezTo>
                  <a:cubicBezTo>
                    <a:pt x="3224" y="8925"/>
                    <a:pt x="1612" y="7763"/>
                    <a:pt x="0" y="6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12214225" y="5184775"/>
              <a:ext cx="64817" cy="212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0" h="21600" fill="norm" stroke="1" extrusionOk="0">
                  <a:moveTo>
                    <a:pt x="5062" y="0"/>
                  </a:moveTo>
                  <a:cubicBezTo>
                    <a:pt x="10125" y="1612"/>
                    <a:pt x="15187" y="3224"/>
                    <a:pt x="18056" y="5534"/>
                  </a:cubicBezTo>
                  <a:cubicBezTo>
                    <a:pt x="20925" y="7845"/>
                    <a:pt x="21600" y="10854"/>
                    <a:pt x="19237" y="13594"/>
                  </a:cubicBezTo>
                  <a:cubicBezTo>
                    <a:pt x="16875" y="16334"/>
                    <a:pt x="11475" y="18806"/>
                    <a:pt x="7762" y="20096"/>
                  </a:cubicBezTo>
                  <a:cubicBezTo>
                    <a:pt x="4050" y="21385"/>
                    <a:pt x="2025" y="214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9686925" y="5601063"/>
              <a:ext cx="603251" cy="2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7" fill="norm" stroke="1" extrusionOk="0">
                  <a:moveTo>
                    <a:pt x="0" y="21247"/>
                  </a:moveTo>
                  <a:cubicBezTo>
                    <a:pt x="1251" y="18161"/>
                    <a:pt x="2501" y="15076"/>
                    <a:pt x="3771" y="12504"/>
                  </a:cubicBezTo>
                  <a:cubicBezTo>
                    <a:pt x="5040" y="9933"/>
                    <a:pt x="6328" y="7876"/>
                    <a:pt x="7768" y="5818"/>
                  </a:cubicBezTo>
                  <a:cubicBezTo>
                    <a:pt x="9208" y="3761"/>
                    <a:pt x="10800" y="1704"/>
                    <a:pt x="12297" y="676"/>
                  </a:cubicBezTo>
                  <a:cubicBezTo>
                    <a:pt x="13794" y="-353"/>
                    <a:pt x="15196" y="-353"/>
                    <a:pt x="16731" y="1704"/>
                  </a:cubicBezTo>
                  <a:cubicBezTo>
                    <a:pt x="18265" y="3761"/>
                    <a:pt x="19933" y="7876"/>
                    <a:pt x="21600" y="11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9766300" y="5661025"/>
              <a:ext cx="29527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3252" y="21600"/>
                    <a:pt x="6503" y="21600"/>
                    <a:pt x="10103" y="0"/>
                  </a:cubicBezTo>
                  <a:cubicBezTo>
                    <a:pt x="13703" y="21600"/>
                    <a:pt x="17652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9495557" y="6023152"/>
              <a:ext cx="55820" cy="252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3" h="21327" fill="norm" stroke="1" extrusionOk="0">
                  <a:moveTo>
                    <a:pt x="6212" y="6144"/>
                  </a:moveTo>
                  <a:cubicBezTo>
                    <a:pt x="9354" y="5609"/>
                    <a:pt x="12496" y="5073"/>
                    <a:pt x="15049" y="4359"/>
                  </a:cubicBezTo>
                  <a:cubicBezTo>
                    <a:pt x="17601" y="3645"/>
                    <a:pt x="19565" y="2752"/>
                    <a:pt x="20351" y="2083"/>
                  </a:cubicBezTo>
                  <a:cubicBezTo>
                    <a:pt x="21136" y="1414"/>
                    <a:pt x="20743" y="967"/>
                    <a:pt x="18191" y="566"/>
                  </a:cubicBezTo>
                  <a:cubicBezTo>
                    <a:pt x="15638" y="164"/>
                    <a:pt x="10925" y="-193"/>
                    <a:pt x="7194" y="119"/>
                  </a:cubicBezTo>
                  <a:cubicBezTo>
                    <a:pt x="3463" y="432"/>
                    <a:pt x="714" y="1414"/>
                    <a:pt x="125" y="3243"/>
                  </a:cubicBezTo>
                  <a:cubicBezTo>
                    <a:pt x="-464" y="5073"/>
                    <a:pt x="1107" y="7751"/>
                    <a:pt x="3071" y="10428"/>
                  </a:cubicBezTo>
                  <a:cubicBezTo>
                    <a:pt x="5034" y="13106"/>
                    <a:pt x="7391" y="15784"/>
                    <a:pt x="8961" y="17435"/>
                  </a:cubicBezTo>
                  <a:cubicBezTo>
                    <a:pt x="10532" y="19086"/>
                    <a:pt x="11318" y="19711"/>
                    <a:pt x="11711" y="20291"/>
                  </a:cubicBezTo>
                  <a:cubicBezTo>
                    <a:pt x="12103" y="20871"/>
                    <a:pt x="12103" y="21407"/>
                    <a:pt x="10925" y="21318"/>
                  </a:cubicBezTo>
                  <a:cubicBezTo>
                    <a:pt x="9747" y="21228"/>
                    <a:pt x="7391" y="20514"/>
                    <a:pt x="5034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9442450" y="617220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6200"/>
                    <a:pt x="12240" y="10800"/>
                    <a:pt x="15840" y="7200"/>
                  </a:cubicBezTo>
                  <a:cubicBezTo>
                    <a:pt x="19440" y="3600"/>
                    <a:pt x="205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9656157" y="6031782"/>
              <a:ext cx="81569" cy="26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79" fill="norm" stroke="1" extrusionOk="0">
                  <a:moveTo>
                    <a:pt x="16151" y="1575"/>
                  </a:moveTo>
                  <a:cubicBezTo>
                    <a:pt x="16425" y="1069"/>
                    <a:pt x="16698" y="563"/>
                    <a:pt x="16015" y="268"/>
                  </a:cubicBezTo>
                  <a:cubicBezTo>
                    <a:pt x="15331" y="-28"/>
                    <a:pt x="13691" y="-112"/>
                    <a:pt x="11914" y="183"/>
                  </a:cubicBezTo>
                  <a:cubicBezTo>
                    <a:pt x="10136" y="479"/>
                    <a:pt x="8222" y="1154"/>
                    <a:pt x="6035" y="2799"/>
                  </a:cubicBezTo>
                  <a:cubicBezTo>
                    <a:pt x="3848" y="4444"/>
                    <a:pt x="1387" y="7060"/>
                    <a:pt x="430" y="9718"/>
                  </a:cubicBezTo>
                  <a:cubicBezTo>
                    <a:pt x="-527" y="12375"/>
                    <a:pt x="20" y="15075"/>
                    <a:pt x="3027" y="17058"/>
                  </a:cubicBezTo>
                  <a:cubicBezTo>
                    <a:pt x="6035" y="19041"/>
                    <a:pt x="11503" y="20307"/>
                    <a:pt x="14921" y="20897"/>
                  </a:cubicBezTo>
                  <a:cubicBezTo>
                    <a:pt x="18339" y="21488"/>
                    <a:pt x="19706" y="21404"/>
                    <a:pt x="21073" y="21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9764584" y="6075811"/>
              <a:ext cx="74992" cy="208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91" fill="norm" stroke="1" extrusionOk="0">
                  <a:moveTo>
                    <a:pt x="2255" y="6304"/>
                  </a:moveTo>
                  <a:cubicBezTo>
                    <a:pt x="2551" y="9451"/>
                    <a:pt x="2847" y="12599"/>
                    <a:pt x="2995" y="14824"/>
                  </a:cubicBezTo>
                  <a:cubicBezTo>
                    <a:pt x="3143" y="17049"/>
                    <a:pt x="3143" y="18352"/>
                    <a:pt x="3143" y="19437"/>
                  </a:cubicBezTo>
                  <a:cubicBezTo>
                    <a:pt x="3143" y="20523"/>
                    <a:pt x="3143" y="21391"/>
                    <a:pt x="3143" y="21391"/>
                  </a:cubicBezTo>
                  <a:cubicBezTo>
                    <a:pt x="3143" y="21391"/>
                    <a:pt x="3143" y="20523"/>
                    <a:pt x="2847" y="18298"/>
                  </a:cubicBezTo>
                  <a:cubicBezTo>
                    <a:pt x="2551" y="16072"/>
                    <a:pt x="1959" y="12490"/>
                    <a:pt x="1367" y="9614"/>
                  </a:cubicBezTo>
                  <a:cubicBezTo>
                    <a:pt x="776" y="6738"/>
                    <a:pt x="184" y="4567"/>
                    <a:pt x="36" y="2993"/>
                  </a:cubicBezTo>
                  <a:cubicBezTo>
                    <a:pt x="-112" y="1419"/>
                    <a:pt x="184" y="442"/>
                    <a:pt x="1220" y="117"/>
                  </a:cubicBezTo>
                  <a:cubicBezTo>
                    <a:pt x="2255" y="-209"/>
                    <a:pt x="4030" y="117"/>
                    <a:pt x="7433" y="1473"/>
                  </a:cubicBezTo>
                  <a:cubicBezTo>
                    <a:pt x="10836" y="2830"/>
                    <a:pt x="15866" y="5218"/>
                    <a:pt x="18529" y="7226"/>
                  </a:cubicBezTo>
                  <a:cubicBezTo>
                    <a:pt x="21192" y="9234"/>
                    <a:pt x="21488" y="10862"/>
                    <a:pt x="20304" y="12273"/>
                  </a:cubicBezTo>
                  <a:cubicBezTo>
                    <a:pt x="19121" y="13684"/>
                    <a:pt x="16458" y="14878"/>
                    <a:pt x="13203" y="15693"/>
                  </a:cubicBezTo>
                  <a:cubicBezTo>
                    <a:pt x="9948" y="16507"/>
                    <a:pt x="6102" y="16941"/>
                    <a:pt x="5510" y="17104"/>
                  </a:cubicBezTo>
                  <a:cubicBezTo>
                    <a:pt x="4918" y="17266"/>
                    <a:pt x="7581" y="17158"/>
                    <a:pt x="10244" y="17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9877293" y="6227651"/>
              <a:ext cx="98558" cy="114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49" fill="norm" stroke="1" extrusionOk="0">
                  <a:moveTo>
                    <a:pt x="29" y="3885"/>
                  </a:moveTo>
                  <a:cubicBezTo>
                    <a:pt x="29" y="2894"/>
                    <a:pt x="29" y="1904"/>
                    <a:pt x="948" y="1210"/>
                  </a:cubicBezTo>
                  <a:cubicBezTo>
                    <a:pt x="1867" y="516"/>
                    <a:pt x="3705" y="120"/>
                    <a:pt x="5199" y="21"/>
                  </a:cubicBezTo>
                  <a:cubicBezTo>
                    <a:pt x="6693" y="-78"/>
                    <a:pt x="7842" y="120"/>
                    <a:pt x="8416" y="1904"/>
                  </a:cubicBezTo>
                  <a:cubicBezTo>
                    <a:pt x="8990" y="3687"/>
                    <a:pt x="8990" y="7056"/>
                    <a:pt x="8071" y="9731"/>
                  </a:cubicBezTo>
                  <a:cubicBezTo>
                    <a:pt x="7152" y="12406"/>
                    <a:pt x="5314" y="14388"/>
                    <a:pt x="3590" y="16072"/>
                  </a:cubicBezTo>
                  <a:cubicBezTo>
                    <a:pt x="1867" y="17757"/>
                    <a:pt x="259" y="19144"/>
                    <a:pt x="29" y="19937"/>
                  </a:cubicBezTo>
                  <a:cubicBezTo>
                    <a:pt x="-201" y="20729"/>
                    <a:pt x="948" y="20928"/>
                    <a:pt x="3590" y="21126"/>
                  </a:cubicBezTo>
                  <a:cubicBezTo>
                    <a:pt x="6233" y="21324"/>
                    <a:pt x="10369" y="21522"/>
                    <a:pt x="13586" y="21423"/>
                  </a:cubicBezTo>
                  <a:cubicBezTo>
                    <a:pt x="16803" y="21324"/>
                    <a:pt x="19101" y="20928"/>
                    <a:pt x="21399" y="20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10064750" y="6105525"/>
              <a:ext cx="117476" cy="134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674"/>
                  </a:moveTo>
                  <a:cubicBezTo>
                    <a:pt x="778" y="12586"/>
                    <a:pt x="1557" y="16498"/>
                    <a:pt x="1946" y="16753"/>
                  </a:cubicBezTo>
                  <a:cubicBezTo>
                    <a:pt x="2335" y="17008"/>
                    <a:pt x="2335" y="13606"/>
                    <a:pt x="2432" y="10375"/>
                  </a:cubicBezTo>
                  <a:cubicBezTo>
                    <a:pt x="2530" y="7143"/>
                    <a:pt x="2724" y="4082"/>
                    <a:pt x="3211" y="2296"/>
                  </a:cubicBezTo>
                  <a:cubicBezTo>
                    <a:pt x="3697" y="510"/>
                    <a:pt x="4476" y="0"/>
                    <a:pt x="6227" y="0"/>
                  </a:cubicBezTo>
                  <a:cubicBezTo>
                    <a:pt x="7978" y="0"/>
                    <a:pt x="10703" y="510"/>
                    <a:pt x="13135" y="2466"/>
                  </a:cubicBezTo>
                  <a:cubicBezTo>
                    <a:pt x="15568" y="4422"/>
                    <a:pt x="17708" y="7824"/>
                    <a:pt x="18778" y="10970"/>
                  </a:cubicBezTo>
                  <a:cubicBezTo>
                    <a:pt x="19849" y="14117"/>
                    <a:pt x="19849" y="17008"/>
                    <a:pt x="19849" y="18879"/>
                  </a:cubicBezTo>
                  <a:cubicBezTo>
                    <a:pt x="19849" y="20750"/>
                    <a:pt x="19849" y="21600"/>
                    <a:pt x="20141" y="21600"/>
                  </a:cubicBezTo>
                  <a:cubicBezTo>
                    <a:pt x="20432" y="21600"/>
                    <a:pt x="21016" y="20750"/>
                    <a:pt x="21600" y="1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10276019" y="6073245"/>
              <a:ext cx="93508" cy="16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4" h="20826" fill="norm" stroke="1" extrusionOk="0">
                  <a:moveTo>
                    <a:pt x="2436" y="7135"/>
                  </a:moveTo>
                  <a:cubicBezTo>
                    <a:pt x="2905" y="10800"/>
                    <a:pt x="3375" y="14466"/>
                    <a:pt x="3727" y="16626"/>
                  </a:cubicBezTo>
                  <a:cubicBezTo>
                    <a:pt x="4079" y="18786"/>
                    <a:pt x="4314" y="19440"/>
                    <a:pt x="4431" y="20095"/>
                  </a:cubicBezTo>
                  <a:cubicBezTo>
                    <a:pt x="4549" y="20749"/>
                    <a:pt x="4549" y="21404"/>
                    <a:pt x="4079" y="19964"/>
                  </a:cubicBezTo>
                  <a:cubicBezTo>
                    <a:pt x="3610" y="18524"/>
                    <a:pt x="2670" y="14989"/>
                    <a:pt x="1849" y="11651"/>
                  </a:cubicBezTo>
                  <a:cubicBezTo>
                    <a:pt x="1027" y="8313"/>
                    <a:pt x="323" y="5171"/>
                    <a:pt x="88" y="3273"/>
                  </a:cubicBezTo>
                  <a:cubicBezTo>
                    <a:pt x="-147" y="1375"/>
                    <a:pt x="88" y="720"/>
                    <a:pt x="792" y="328"/>
                  </a:cubicBezTo>
                  <a:cubicBezTo>
                    <a:pt x="1496" y="-65"/>
                    <a:pt x="2670" y="-196"/>
                    <a:pt x="5723" y="459"/>
                  </a:cubicBezTo>
                  <a:cubicBezTo>
                    <a:pt x="8775" y="1113"/>
                    <a:pt x="13705" y="2553"/>
                    <a:pt x="16875" y="4713"/>
                  </a:cubicBezTo>
                  <a:cubicBezTo>
                    <a:pt x="20044" y="6873"/>
                    <a:pt x="21453" y="9753"/>
                    <a:pt x="20396" y="12502"/>
                  </a:cubicBezTo>
                  <a:cubicBezTo>
                    <a:pt x="19340" y="15251"/>
                    <a:pt x="15818" y="17869"/>
                    <a:pt x="13470" y="19179"/>
                  </a:cubicBezTo>
                  <a:cubicBezTo>
                    <a:pt x="11123" y="20488"/>
                    <a:pt x="9949" y="20488"/>
                    <a:pt x="9127" y="20029"/>
                  </a:cubicBezTo>
                  <a:cubicBezTo>
                    <a:pt x="8305" y="19571"/>
                    <a:pt x="7836" y="18655"/>
                    <a:pt x="7366" y="17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10420350" y="62103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64"/>
                    <a:pt x="0" y="11127"/>
                    <a:pt x="3600" y="14727"/>
                  </a:cubicBezTo>
                  <a:cubicBezTo>
                    <a:pt x="7200" y="18327"/>
                    <a:pt x="14400" y="199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10499725" y="6007100"/>
              <a:ext cx="22226" cy="413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939"/>
                    <a:pt x="0" y="1878"/>
                    <a:pt x="3086" y="3287"/>
                  </a:cubicBezTo>
                  <a:cubicBezTo>
                    <a:pt x="6171" y="4696"/>
                    <a:pt x="12343" y="6574"/>
                    <a:pt x="15943" y="8535"/>
                  </a:cubicBezTo>
                  <a:cubicBezTo>
                    <a:pt x="19543" y="10496"/>
                    <a:pt x="20571" y="12540"/>
                    <a:pt x="20571" y="14501"/>
                  </a:cubicBezTo>
                  <a:cubicBezTo>
                    <a:pt x="20571" y="16462"/>
                    <a:pt x="19543" y="18341"/>
                    <a:pt x="18514" y="19418"/>
                  </a:cubicBezTo>
                  <a:cubicBezTo>
                    <a:pt x="17486" y="20495"/>
                    <a:pt x="16457" y="20771"/>
                    <a:pt x="15943" y="21048"/>
                  </a:cubicBezTo>
                  <a:cubicBezTo>
                    <a:pt x="15429" y="21324"/>
                    <a:pt x="15429" y="21600"/>
                    <a:pt x="16457" y="21600"/>
                  </a:cubicBezTo>
                  <a:cubicBezTo>
                    <a:pt x="17486" y="21600"/>
                    <a:pt x="19543" y="21324"/>
                    <a:pt x="21600" y="2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10563225" y="6090455"/>
              <a:ext cx="53251" cy="21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327" fill="norm" stroke="1" extrusionOk="0">
                  <a:moveTo>
                    <a:pt x="0" y="7983"/>
                  </a:moveTo>
                  <a:cubicBezTo>
                    <a:pt x="1223" y="11186"/>
                    <a:pt x="2445" y="14390"/>
                    <a:pt x="3057" y="16354"/>
                  </a:cubicBezTo>
                  <a:cubicBezTo>
                    <a:pt x="3668" y="18318"/>
                    <a:pt x="3668" y="19041"/>
                    <a:pt x="3872" y="19764"/>
                  </a:cubicBezTo>
                  <a:cubicBezTo>
                    <a:pt x="4075" y="20488"/>
                    <a:pt x="4483" y="21211"/>
                    <a:pt x="4483" y="21315"/>
                  </a:cubicBezTo>
                  <a:cubicBezTo>
                    <a:pt x="4483" y="21418"/>
                    <a:pt x="4075" y="20901"/>
                    <a:pt x="3668" y="18576"/>
                  </a:cubicBezTo>
                  <a:cubicBezTo>
                    <a:pt x="3260" y="16251"/>
                    <a:pt x="2853" y="12117"/>
                    <a:pt x="2242" y="9068"/>
                  </a:cubicBezTo>
                  <a:cubicBezTo>
                    <a:pt x="1630" y="6019"/>
                    <a:pt x="815" y="4055"/>
                    <a:pt x="408" y="2660"/>
                  </a:cubicBezTo>
                  <a:cubicBezTo>
                    <a:pt x="0" y="1265"/>
                    <a:pt x="0" y="438"/>
                    <a:pt x="1019" y="128"/>
                  </a:cubicBezTo>
                  <a:cubicBezTo>
                    <a:pt x="2038" y="-182"/>
                    <a:pt x="4075" y="25"/>
                    <a:pt x="7947" y="1265"/>
                  </a:cubicBezTo>
                  <a:cubicBezTo>
                    <a:pt x="11819" y="2505"/>
                    <a:pt x="17525" y="4779"/>
                    <a:pt x="19562" y="6587"/>
                  </a:cubicBezTo>
                  <a:cubicBezTo>
                    <a:pt x="21600" y="8396"/>
                    <a:pt x="19970" y="9740"/>
                    <a:pt x="18136" y="10566"/>
                  </a:cubicBezTo>
                  <a:cubicBezTo>
                    <a:pt x="16302" y="11393"/>
                    <a:pt x="14264" y="11703"/>
                    <a:pt x="11208" y="11548"/>
                  </a:cubicBezTo>
                  <a:cubicBezTo>
                    <a:pt x="8151" y="11393"/>
                    <a:pt x="4075" y="10773"/>
                    <a:pt x="2038" y="9998"/>
                  </a:cubicBezTo>
                  <a:cubicBezTo>
                    <a:pt x="0" y="9223"/>
                    <a:pt x="0" y="8293"/>
                    <a:pt x="0" y="7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10623550" y="5997575"/>
              <a:ext cx="81492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574" y="0"/>
                  </a:moveTo>
                  <a:cubicBezTo>
                    <a:pt x="10940" y="2348"/>
                    <a:pt x="14306" y="4696"/>
                    <a:pt x="16971" y="7083"/>
                  </a:cubicBezTo>
                  <a:cubicBezTo>
                    <a:pt x="19636" y="9470"/>
                    <a:pt x="21600" y="11896"/>
                    <a:pt x="21600" y="14009"/>
                  </a:cubicBezTo>
                  <a:cubicBezTo>
                    <a:pt x="21600" y="16122"/>
                    <a:pt x="19636" y="17922"/>
                    <a:pt x="15709" y="19135"/>
                  </a:cubicBezTo>
                  <a:cubicBezTo>
                    <a:pt x="11782" y="20348"/>
                    <a:pt x="5891" y="20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9499600" y="6467475"/>
              <a:ext cx="1066801" cy="4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80"/>
                  </a:moveTo>
                  <a:cubicBezTo>
                    <a:pt x="964" y="2880"/>
                    <a:pt x="1929" y="2880"/>
                    <a:pt x="2732" y="2640"/>
                  </a:cubicBezTo>
                  <a:cubicBezTo>
                    <a:pt x="3536" y="2400"/>
                    <a:pt x="4179" y="1920"/>
                    <a:pt x="4950" y="1440"/>
                  </a:cubicBezTo>
                  <a:cubicBezTo>
                    <a:pt x="5721" y="960"/>
                    <a:pt x="6621" y="480"/>
                    <a:pt x="7436" y="240"/>
                  </a:cubicBezTo>
                  <a:cubicBezTo>
                    <a:pt x="8250" y="0"/>
                    <a:pt x="8979" y="0"/>
                    <a:pt x="9696" y="0"/>
                  </a:cubicBezTo>
                  <a:cubicBezTo>
                    <a:pt x="10414" y="0"/>
                    <a:pt x="11121" y="0"/>
                    <a:pt x="11968" y="720"/>
                  </a:cubicBezTo>
                  <a:cubicBezTo>
                    <a:pt x="12814" y="1440"/>
                    <a:pt x="13800" y="2880"/>
                    <a:pt x="14711" y="4320"/>
                  </a:cubicBezTo>
                  <a:cubicBezTo>
                    <a:pt x="15621" y="5760"/>
                    <a:pt x="16457" y="7200"/>
                    <a:pt x="17325" y="9120"/>
                  </a:cubicBezTo>
                  <a:cubicBezTo>
                    <a:pt x="18193" y="11040"/>
                    <a:pt x="19093" y="13440"/>
                    <a:pt x="19811" y="15600"/>
                  </a:cubicBezTo>
                  <a:cubicBezTo>
                    <a:pt x="20529" y="17760"/>
                    <a:pt x="21064" y="196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9669417" y="6600555"/>
              <a:ext cx="46084" cy="276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39" fill="norm" stroke="1" extrusionOk="0">
                  <a:moveTo>
                    <a:pt x="21376" y="5215"/>
                  </a:moveTo>
                  <a:cubicBezTo>
                    <a:pt x="19903" y="4061"/>
                    <a:pt x="18431" y="2907"/>
                    <a:pt x="17694" y="2083"/>
                  </a:cubicBezTo>
                  <a:cubicBezTo>
                    <a:pt x="16958" y="1258"/>
                    <a:pt x="16958" y="763"/>
                    <a:pt x="15731" y="434"/>
                  </a:cubicBezTo>
                  <a:cubicBezTo>
                    <a:pt x="14503" y="104"/>
                    <a:pt x="12049" y="-61"/>
                    <a:pt x="10085" y="21"/>
                  </a:cubicBezTo>
                  <a:cubicBezTo>
                    <a:pt x="8121" y="104"/>
                    <a:pt x="6649" y="434"/>
                    <a:pt x="4685" y="1835"/>
                  </a:cubicBezTo>
                  <a:cubicBezTo>
                    <a:pt x="2721" y="3237"/>
                    <a:pt x="267" y="5710"/>
                    <a:pt x="21" y="8554"/>
                  </a:cubicBezTo>
                  <a:cubicBezTo>
                    <a:pt x="-224" y="11399"/>
                    <a:pt x="1740" y="14614"/>
                    <a:pt x="2967" y="16840"/>
                  </a:cubicBezTo>
                  <a:cubicBezTo>
                    <a:pt x="4194" y="19066"/>
                    <a:pt x="4685" y="20302"/>
                    <a:pt x="5176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9620250" y="6750050"/>
              <a:ext cx="130176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8" y="17550"/>
                    <a:pt x="7376" y="13500"/>
                    <a:pt x="10976" y="9900"/>
                  </a:cubicBezTo>
                  <a:cubicBezTo>
                    <a:pt x="14576" y="6300"/>
                    <a:pt x="18088" y="31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9793607" y="6643044"/>
              <a:ext cx="61594" cy="21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504" fill="norm" stroke="1" extrusionOk="0">
                  <a:moveTo>
                    <a:pt x="20608" y="1516"/>
                  </a:moveTo>
                  <a:cubicBezTo>
                    <a:pt x="20608" y="979"/>
                    <a:pt x="20608" y="441"/>
                    <a:pt x="19546" y="173"/>
                  </a:cubicBezTo>
                  <a:cubicBezTo>
                    <a:pt x="18483" y="-96"/>
                    <a:pt x="16359" y="-96"/>
                    <a:pt x="13349" y="495"/>
                  </a:cubicBezTo>
                  <a:cubicBezTo>
                    <a:pt x="10339" y="1086"/>
                    <a:pt x="6444" y="2268"/>
                    <a:pt x="3611" y="4471"/>
                  </a:cubicBezTo>
                  <a:cubicBezTo>
                    <a:pt x="778" y="6674"/>
                    <a:pt x="-992" y="9898"/>
                    <a:pt x="601" y="12800"/>
                  </a:cubicBezTo>
                  <a:cubicBezTo>
                    <a:pt x="2195" y="15701"/>
                    <a:pt x="7152" y="18280"/>
                    <a:pt x="10693" y="19677"/>
                  </a:cubicBezTo>
                  <a:cubicBezTo>
                    <a:pt x="14234" y="21074"/>
                    <a:pt x="16359" y="21289"/>
                    <a:pt x="18483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9917441" y="6614899"/>
              <a:ext cx="79449" cy="211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60" fill="norm" stroke="1" extrusionOk="0">
                  <a:moveTo>
                    <a:pt x="4483" y="5985"/>
                  </a:moveTo>
                  <a:cubicBezTo>
                    <a:pt x="3098" y="6200"/>
                    <a:pt x="1713" y="6415"/>
                    <a:pt x="883" y="7167"/>
                  </a:cubicBezTo>
                  <a:cubicBezTo>
                    <a:pt x="52" y="7920"/>
                    <a:pt x="-225" y="9209"/>
                    <a:pt x="190" y="11251"/>
                  </a:cubicBezTo>
                  <a:cubicBezTo>
                    <a:pt x="606" y="13293"/>
                    <a:pt x="1713" y="16087"/>
                    <a:pt x="2267" y="16570"/>
                  </a:cubicBezTo>
                  <a:cubicBezTo>
                    <a:pt x="2821" y="17054"/>
                    <a:pt x="2821" y="15227"/>
                    <a:pt x="2960" y="12433"/>
                  </a:cubicBezTo>
                  <a:cubicBezTo>
                    <a:pt x="3098" y="9639"/>
                    <a:pt x="3375" y="5878"/>
                    <a:pt x="3790" y="3621"/>
                  </a:cubicBezTo>
                  <a:cubicBezTo>
                    <a:pt x="4206" y="1364"/>
                    <a:pt x="4760" y="612"/>
                    <a:pt x="5729" y="236"/>
                  </a:cubicBezTo>
                  <a:cubicBezTo>
                    <a:pt x="6698" y="-140"/>
                    <a:pt x="8083" y="-140"/>
                    <a:pt x="10298" y="773"/>
                  </a:cubicBezTo>
                  <a:cubicBezTo>
                    <a:pt x="12513" y="1687"/>
                    <a:pt x="15560" y="3514"/>
                    <a:pt x="17775" y="6093"/>
                  </a:cubicBezTo>
                  <a:cubicBezTo>
                    <a:pt x="19990" y="8672"/>
                    <a:pt x="21375" y="12003"/>
                    <a:pt x="20544" y="14582"/>
                  </a:cubicBezTo>
                  <a:cubicBezTo>
                    <a:pt x="19713" y="17161"/>
                    <a:pt x="16667" y="18988"/>
                    <a:pt x="13621" y="20063"/>
                  </a:cubicBezTo>
                  <a:cubicBezTo>
                    <a:pt x="10575" y="21138"/>
                    <a:pt x="7529" y="21460"/>
                    <a:pt x="5313" y="21460"/>
                  </a:cubicBezTo>
                  <a:cubicBezTo>
                    <a:pt x="3098" y="21460"/>
                    <a:pt x="1713" y="21138"/>
                    <a:pt x="1575" y="20439"/>
                  </a:cubicBezTo>
                  <a:cubicBezTo>
                    <a:pt x="1437" y="19741"/>
                    <a:pt x="2544" y="18666"/>
                    <a:pt x="3652" y="17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10052050" y="6781800"/>
              <a:ext cx="2117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914"/>
                    <a:pt x="21600" y="11829"/>
                    <a:pt x="21600" y="15429"/>
                  </a:cubicBezTo>
                  <a:cubicBezTo>
                    <a:pt x="21600" y="19029"/>
                    <a:pt x="108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10144125" y="6582940"/>
              <a:ext cx="45509" cy="44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254"/>
                  </a:moveTo>
                  <a:cubicBezTo>
                    <a:pt x="2009" y="98"/>
                    <a:pt x="4019" y="-57"/>
                    <a:pt x="5777" y="21"/>
                  </a:cubicBezTo>
                  <a:cubicBezTo>
                    <a:pt x="7535" y="98"/>
                    <a:pt x="9042" y="409"/>
                    <a:pt x="11302" y="1367"/>
                  </a:cubicBezTo>
                  <a:cubicBezTo>
                    <a:pt x="13563" y="2326"/>
                    <a:pt x="16577" y="3931"/>
                    <a:pt x="18586" y="5615"/>
                  </a:cubicBezTo>
                  <a:cubicBezTo>
                    <a:pt x="20595" y="7298"/>
                    <a:pt x="21600" y="9060"/>
                    <a:pt x="21600" y="10976"/>
                  </a:cubicBezTo>
                  <a:cubicBezTo>
                    <a:pt x="21600" y="12893"/>
                    <a:pt x="20595" y="14965"/>
                    <a:pt x="19591" y="16752"/>
                  </a:cubicBezTo>
                  <a:cubicBezTo>
                    <a:pt x="18586" y="18539"/>
                    <a:pt x="17581" y="20041"/>
                    <a:pt x="16577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10271125" y="6674776"/>
              <a:ext cx="63257" cy="177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28" fill="norm" stroke="1" extrusionOk="0">
                  <a:moveTo>
                    <a:pt x="1062" y="7940"/>
                  </a:moveTo>
                  <a:cubicBezTo>
                    <a:pt x="1416" y="11902"/>
                    <a:pt x="1770" y="15864"/>
                    <a:pt x="1948" y="18229"/>
                  </a:cubicBezTo>
                  <a:cubicBezTo>
                    <a:pt x="2125" y="20593"/>
                    <a:pt x="2125" y="21360"/>
                    <a:pt x="1770" y="21424"/>
                  </a:cubicBezTo>
                  <a:cubicBezTo>
                    <a:pt x="1416" y="21488"/>
                    <a:pt x="708" y="20849"/>
                    <a:pt x="354" y="18037"/>
                  </a:cubicBezTo>
                  <a:cubicBezTo>
                    <a:pt x="0" y="15225"/>
                    <a:pt x="0" y="10241"/>
                    <a:pt x="0" y="7301"/>
                  </a:cubicBezTo>
                  <a:cubicBezTo>
                    <a:pt x="0" y="4361"/>
                    <a:pt x="0" y="3467"/>
                    <a:pt x="354" y="2572"/>
                  </a:cubicBezTo>
                  <a:cubicBezTo>
                    <a:pt x="708" y="1677"/>
                    <a:pt x="1416" y="783"/>
                    <a:pt x="2656" y="335"/>
                  </a:cubicBezTo>
                  <a:cubicBezTo>
                    <a:pt x="3895" y="-112"/>
                    <a:pt x="5666" y="-112"/>
                    <a:pt x="7790" y="335"/>
                  </a:cubicBezTo>
                  <a:cubicBezTo>
                    <a:pt x="9915" y="783"/>
                    <a:pt x="12393" y="1677"/>
                    <a:pt x="15049" y="3019"/>
                  </a:cubicBezTo>
                  <a:cubicBezTo>
                    <a:pt x="17705" y="4361"/>
                    <a:pt x="20538" y="6151"/>
                    <a:pt x="21069" y="7812"/>
                  </a:cubicBezTo>
                  <a:cubicBezTo>
                    <a:pt x="21600" y="9474"/>
                    <a:pt x="19830" y="11008"/>
                    <a:pt x="17882" y="11966"/>
                  </a:cubicBezTo>
                  <a:cubicBezTo>
                    <a:pt x="15934" y="12925"/>
                    <a:pt x="13810" y="13308"/>
                    <a:pt x="11508" y="13500"/>
                  </a:cubicBezTo>
                  <a:cubicBezTo>
                    <a:pt x="9207" y="13692"/>
                    <a:pt x="6728" y="13692"/>
                    <a:pt x="5311" y="13052"/>
                  </a:cubicBezTo>
                  <a:cubicBezTo>
                    <a:pt x="3895" y="12413"/>
                    <a:pt x="3541" y="11135"/>
                    <a:pt x="3187" y="9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10369550" y="6584950"/>
              <a:ext cx="68037" cy="24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527" fill="norm" stroke="1" extrusionOk="0">
                  <a:moveTo>
                    <a:pt x="3869" y="0"/>
                  </a:moveTo>
                  <a:cubicBezTo>
                    <a:pt x="9349" y="1698"/>
                    <a:pt x="14830" y="3396"/>
                    <a:pt x="17893" y="5848"/>
                  </a:cubicBezTo>
                  <a:cubicBezTo>
                    <a:pt x="20955" y="8300"/>
                    <a:pt x="21600" y="11507"/>
                    <a:pt x="19504" y="14196"/>
                  </a:cubicBezTo>
                  <a:cubicBezTo>
                    <a:pt x="17409" y="16884"/>
                    <a:pt x="12573" y="19053"/>
                    <a:pt x="9349" y="20232"/>
                  </a:cubicBezTo>
                  <a:cubicBezTo>
                    <a:pt x="6125" y="21411"/>
                    <a:pt x="4513" y="21600"/>
                    <a:pt x="3224" y="21506"/>
                  </a:cubicBezTo>
                  <a:cubicBezTo>
                    <a:pt x="1934" y="21411"/>
                    <a:pt x="967" y="21034"/>
                    <a:pt x="0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10750550" y="6445250"/>
              <a:ext cx="6985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36" y="327"/>
                    <a:pt x="3273" y="655"/>
                    <a:pt x="5564" y="2536"/>
                  </a:cubicBezTo>
                  <a:cubicBezTo>
                    <a:pt x="7855" y="4418"/>
                    <a:pt x="10800" y="7855"/>
                    <a:pt x="13582" y="11291"/>
                  </a:cubicBezTo>
                  <a:cubicBezTo>
                    <a:pt x="16364" y="14727"/>
                    <a:pt x="18982" y="1816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10766425" y="6451600"/>
              <a:ext cx="76200" cy="149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0"/>
                    <a:pt x="18600" y="0"/>
                    <a:pt x="16500" y="1455"/>
                  </a:cubicBezTo>
                  <a:cubicBezTo>
                    <a:pt x="14400" y="2911"/>
                    <a:pt x="11700" y="5821"/>
                    <a:pt x="8850" y="9421"/>
                  </a:cubicBezTo>
                  <a:cubicBezTo>
                    <a:pt x="6000" y="13021"/>
                    <a:pt x="3000" y="173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11036300" y="6201833"/>
              <a:ext cx="47625" cy="265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496"/>
                  </a:moveTo>
                  <a:cubicBezTo>
                    <a:pt x="19680" y="1893"/>
                    <a:pt x="17760" y="1291"/>
                    <a:pt x="16080" y="818"/>
                  </a:cubicBezTo>
                  <a:cubicBezTo>
                    <a:pt x="14400" y="344"/>
                    <a:pt x="12960" y="0"/>
                    <a:pt x="11520" y="0"/>
                  </a:cubicBezTo>
                  <a:cubicBezTo>
                    <a:pt x="10080" y="0"/>
                    <a:pt x="8640" y="344"/>
                    <a:pt x="6720" y="1678"/>
                  </a:cubicBezTo>
                  <a:cubicBezTo>
                    <a:pt x="4800" y="3012"/>
                    <a:pt x="2400" y="5335"/>
                    <a:pt x="1440" y="8390"/>
                  </a:cubicBezTo>
                  <a:cubicBezTo>
                    <a:pt x="480" y="11445"/>
                    <a:pt x="960" y="15232"/>
                    <a:pt x="960" y="17555"/>
                  </a:cubicBezTo>
                  <a:cubicBezTo>
                    <a:pt x="960" y="19879"/>
                    <a:pt x="480" y="207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10991850" y="6343650"/>
              <a:ext cx="85725" cy="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8400"/>
                    <a:pt x="1600" y="15200"/>
                    <a:pt x="5200" y="11600"/>
                  </a:cubicBezTo>
                  <a:cubicBezTo>
                    <a:pt x="8800" y="8000"/>
                    <a:pt x="15200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11149135" y="6216650"/>
              <a:ext cx="74491" cy="238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5" h="21485" fill="norm" stroke="1" extrusionOk="0">
                  <a:moveTo>
                    <a:pt x="20215" y="0"/>
                  </a:moveTo>
                  <a:cubicBezTo>
                    <a:pt x="16615" y="0"/>
                    <a:pt x="13015" y="0"/>
                    <a:pt x="9865" y="619"/>
                  </a:cubicBezTo>
                  <a:cubicBezTo>
                    <a:pt x="6715" y="1237"/>
                    <a:pt x="4015" y="2474"/>
                    <a:pt x="2215" y="4710"/>
                  </a:cubicBezTo>
                  <a:cubicBezTo>
                    <a:pt x="415" y="6946"/>
                    <a:pt x="-485" y="10181"/>
                    <a:pt x="265" y="13036"/>
                  </a:cubicBezTo>
                  <a:cubicBezTo>
                    <a:pt x="1015" y="15891"/>
                    <a:pt x="3415" y="18365"/>
                    <a:pt x="5965" y="19792"/>
                  </a:cubicBezTo>
                  <a:cubicBezTo>
                    <a:pt x="8515" y="21219"/>
                    <a:pt x="11215" y="21600"/>
                    <a:pt x="13765" y="21457"/>
                  </a:cubicBezTo>
                  <a:cubicBezTo>
                    <a:pt x="16315" y="21315"/>
                    <a:pt x="18715" y="20648"/>
                    <a:pt x="21115" y="19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11242675" y="6228891"/>
              <a:ext cx="79922" cy="202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36" fill="norm" stroke="1" extrusionOk="0">
                  <a:moveTo>
                    <a:pt x="3411" y="6061"/>
                  </a:moveTo>
                  <a:cubicBezTo>
                    <a:pt x="2558" y="9513"/>
                    <a:pt x="1705" y="12964"/>
                    <a:pt x="1705" y="15692"/>
                  </a:cubicBezTo>
                  <a:cubicBezTo>
                    <a:pt x="1705" y="18420"/>
                    <a:pt x="2558" y="20424"/>
                    <a:pt x="2842" y="19422"/>
                  </a:cubicBezTo>
                  <a:cubicBezTo>
                    <a:pt x="3126" y="18420"/>
                    <a:pt x="2842" y="14412"/>
                    <a:pt x="2700" y="11238"/>
                  </a:cubicBezTo>
                  <a:cubicBezTo>
                    <a:pt x="2558" y="8065"/>
                    <a:pt x="2558" y="5727"/>
                    <a:pt x="2700" y="4001"/>
                  </a:cubicBezTo>
                  <a:cubicBezTo>
                    <a:pt x="2842" y="2275"/>
                    <a:pt x="3126" y="1162"/>
                    <a:pt x="3979" y="550"/>
                  </a:cubicBezTo>
                  <a:cubicBezTo>
                    <a:pt x="4832" y="-63"/>
                    <a:pt x="6253" y="-174"/>
                    <a:pt x="8100" y="271"/>
                  </a:cubicBezTo>
                  <a:cubicBezTo>
                    <a:pt x="9947" y="717"/>
                    <a:pt x="12221" y="1719"/>
                    <a:pt x="15063" y="3890"/>
                  </a:cubicBezTo>
                  <a:cubicBezTo>
                    <a:pt x="17905" y="6061"/>
                    <a:pt x="21316" y="9401"/>
                    <a:pt x="21458" y="12296"/>
                  </a:cubicBezTo>
                  <a:cubicBezTo>
                    <a:pt x="21600" y="15191"/>
                    <a:pt x="18474" y="17640"/>
                    <a:pt x="15632" y="19144"/>
                  </a:cubicBezTo>
                  <a:cubicBezTo>
                    <a:pt x="12789" y="20647"/>
                    <a:pt x="10232" y="21203"/>
                    <a:pt x="7674" y="21315"/>
                  </a:cubicBezTo>
                  <a:cubicBezTo>
                    <a:pt x="5116" y="21426"/>
                    <a:pt x="2558" y="21092"/>
                    <a:pt x="0" y="207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11340818" y="6410325"/>
              <a:ext cx="9808" cy="6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771"/>
                    <a:pt x="2735" y="7543"/>
                    <a:pt x="575" y="11143"/>
                  </a:cubicBezTo>
                  <a:cubicBezTo>
                    <a:pt x="-1585" y="14743"/>
                    <a:pt x="2735" y="18171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11475902" y="6149975"/>
              <a:ext cx="15482" cy="433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555" fill="norm" stroke="1" extrusionOk="0">
                  <a:moveTo>
                    <a:pt x="10983" y="0"/>
                  </a:moveTo>
                  <a:cubicBezTo>
                    <a:pt x="12423" y="1897"/>
                    <a:pt x="13863" y="3793"/>
                    <a:pt x="16023" y="5663"/>
                  </a:cubicBezTo>
                  <a:cubicBezTo>
                    <a:pt x="18183" y="7534"/>
                    <a:pt x="21063" y="9378"/>
                    <a:pt x="21063" y="11380"/>
                  </a:cubicBezTo>
                  <a:cubicBezTo>
                    <a:pt x="21063" y="13381"/>
                    <a:pt x="18183" y="15541"/>
                    <a:pt x="14583" y="17148"/>
                  </a:cubicBezTo>
                  <a:cubicBezTo>
                    <a:pt x="10983" y="18755"/>
                    <a:pt x="6663" y="19809"/>
                    <a:pt x="3783" y="20467"/>
                  </a:cubicBezTo>
                  <a:cubicBezTo>
                    <a:pt x="903" y="21126"/>
                    <a:pt x="-537" y="21389"/>
                    <a:pt x="183" y="21495"/>
                  </a:cubicBezTo>
                  <a:cubicBezTo>
                    <a:pt x="903" y="21600"/>
                    <a:pt x="3783" y="21547"/>
                    <a:pt x="6663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11554006" y="6250196"/>
              <a:ext cx="69583" cy="233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487" fill="norm" stroke="1" extrusionOk="0">
                  <a:moveTo>
                    <a:pt x="6616" y="7132"/>
                  </a:moveTo>
                  <a:cubicBezTo>
                    <a:pt x="5027" y="9273"/>
                    <a:pt x="3439" y="11413"/>
                    <a:pt x="2804" y="13602"/>
                  </a:cubicBezTo>
                  <a:cubicBezTo>
                    <a:pt x="2169" y="15791"/>
                    <a:pt x="2486" y="18029"/>
                    <a:pt x="2645" y="19440"/>
                  </a:cubicBezTo>
                  <a:cubicBezTo>
                    <a:pt x="2804" y="20851"/>
                    <a:pt x="2804" y="21435"/>
                    <a:pt x="2486" y="21483"/>
                  </a:cubicBezTo>
                  <a:cubicBezTo>
                    <a:pt x="2169" y="21532"/>
                    <a:pt x="1533" y="21046"/>
                    <a:pt x="1057" y="18954"/>
                  </a:cubicBezTo>
                  <a:cubicBezTo>
                    <a:pt x="580" y="16862"/>
                    <a:pt x="263" y="13164"/>
                    <a:pt x="104" y="10100"/>
                  </a:cubicBezTo>
                  <a:cubicBezTo>
                    <a:pt x="-55" y="7035"/>
                    <a:pt x="-55" y="4602"/>
                    <a:pt x="263" y="3143"/>
                  </a:cubicBezTo>
                  <a:cubicBezTo>
                    <a:pt x="580" y="1683"/>
                    <a:pt x="1216" y="1197"/>
                    <a:pt x="2169" y="808"/>
                  </a:cubicBezTo>
                  <a:cubicBezTo>
                    <a:pt x="3121" y="418"/>
                    <a:pt x="4392" y="127"/>
                    <a:pt x="5821" y="29"/>
                  </a:cubicBezTo>
                  <a:cubicBezTo>
                    <a:pt x="7251" y="-68"/>
                    <a:pt x="8839" y="29"/>
                    <a:pt x="11539" y="1051"/>
                  </a:cubicBezTo>
                  <a:cubicBezTo>
                    <a:pt x="14239" y="2073"/>
                    <a:pt x="18051" y="4018"/>
                    <a:pt x="19798" y="5527"/>
                  </a:cubicBezTo>
                  <a:cubicBezTo>
                    <a:pt x="21545" y="7035"/>
                    <a:pt x="21227" y="8105"/>
                    <a:pt x="18527" y="8981"/>
                  </a:cubicBezTo>
                  <a:cubicBezTo>
                    <a:pt x="15827" y="9856"/>
                    <a:pt x="10745" y="10537"/>
                    <a:pt x="7727" y="10586"/>
                  </a:cubicBezTo>
                  <a:cubicBezTo>
                    <a:pt x="4710" y="10635"/>
                    <a:pt x="3757" y="10051"/>
                    <a:pt x="2804" y="9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11668125" y="6165850"/>
              <a:ext cx="35749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600" fill="norm" stroke="1" extrusionOk="0">
                  <a:moveTo>
                    <a:pt x="0" y="0"/>
                  </a:moveTo>
                  <a:cubicBezTo>
                    <a:pt x="6789" y="2520"/>
                    <a:pt x="13577" y="5040"/>
                    <a:pt x="17280" y="7695"/>
                  </a:cubicBezTo>
                  <a:cubicBezTo>
                    <a:pt x="20983" y="10350"/>
                    <a:pt x="21600" y="13140"/>
                    <a:pt x="20057" y="15390"/>
                  </a:cubicBezTo>
                  <a:cubicBezTo>
                    <a:pt x="18514" y="17640"/>
                    <a:pt x="14811" y="19350"/>
                    <a:pt x="11109" y="20295"/>
                  </a:cubicBezTo>
                  <a:cubicBezTo>
                    <a:pt x="7406" y="21240"/>
                    <a:pt x="3703" y="214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11772900" y="6353175"/>
              <a:ext cx="9525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11960225" y="6149034"/>
              <a:ext cx="49122" cy="264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04" fill="norm" stroke="1" extrusionOk="0">
                  <a:moveTo>
                    <a:pt x="20681" y="4465"/>
                  </a:moveTo>
                  <a:cubicBezTo>
                    <a:pt x="21140" y="3518"/>
                    <a:pt x="21600" y="2572"/>
                    <a:pt x="21140" y="1840"/>
                  </a:cubicBezTo>
                  <a:cubicBezTo>
                    <a:pt x="20681" y="1109"/>
                    <a:pt x="19302" y="592"/>
                    <a:pt x="17234" y="291"/>
                  </a:cubicBezTo>
                  <a:cubicBezTo>
                    <a:pt x="15166" y="-10"/>
                    <a:pt x="12409" y="-96"/>
                    <a:pt x="10340" y="119"/>
                  </a:cubicBezTo>
                  <a:cubicBezTo>
                    <a:pt x="8272" y="334"/>
                    <a:pt x="6894" y="851"/>
                    <a:pt x="5515" y="2744"/>
                  </a:cubicBezTo>
                  <a:cubicBezTo>
                    <a:pt x="4136" y="4637"/>
                    <a:pt x="2757" y="7907"/>
                    <a:pt x="2298" y="11005"/>
                  </a:cubicBezTo>
                  <a:cubicBezTo>
                    <a:pt x="1838" y="14103"/>
                    <a:pt x="2298" y="17029"/>
                    <a:pt x="2068" y="18750"/>
                  </a:cubicBezTo>
                  <a:cubicBezTo>
                    <a:pt x="1838" y="20471"/>
                    <a:pt x="919" y="20988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11899900" y="6302375"/>
              <a:ext cx="1143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6200"/>
                    <a:pt x="4800" y="10800"/>
                    <a:pt x="8400" y="7200"/>
                  </a:cubicBezTo>
                  <a:cubicBezTo>
                    <a:pt x="12000" y="3600"/>
                    <a:pt x="168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12057683" y="6173258"/>
              <a:ext cx="83518" cy="23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fill="norm" stroke="1" extrusionOk="0">
                  <a:moveTo>
                    <a:pt x="21044" y="771"/>
                  </a:moveTo>
                  <a:cubicBezTo>
                    <a:pt x="19977" y="386"/>
                    <a:pt x="18911" y="0"/>
                    <a:pt x="16511" y="0"/>
                  </a:cubicBezTo>
                  <a:cubicBezTo>
                    <a:pt x="14111" y="0"/>
                    <a:pt x="10377" y="386"/>
                    <a:pt x="7177" y="1687"/>
                  </a:cubicBezTo>
                  <a:cubicBezTo>
                    <a:pt x="3977" y="2989"/>
                    <a:pt x="1311" y="5207"/>
                    <a:pt x="377" y="7859"/>
                  </a:cubicBezTo>
                  <a:cubicBezTo>
                    <a:pt x="-556" y="10511"/>
                    <a:pt x="244" y="13596"/>
                    <a:pt x="2777" y="15959"/>
                  </a:cubicBezTo>
                  <a:cubicBezTo>
                    <a:pt x="5311" y="18321"/>
                    <a:pt x="9577" y="19961"/>
                    <a:pt x="138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12144375" y="6201076"/>
              <a:ext cx="82355" cy="241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0822" fill="norm" stroke="1" extrusionOk="0">
                  <a:moveTo>
                    <a:pt x="6400" y="10364"/>
                  </a:moveTo>
                  <a:cubicBezTo>
                    <a:pt x="5333" y="13645"/>
                    <a:pt x="4267" y="16926"/>
                    <a:pt x="4000" y="18886"/>
                  </a:cubicBezTo>
                  <a:cubicBezTo>
                    <a:pt x="3733" y="20845"/>
                    <a:pt x="4267" y="21483"/>
                    <a:pt x="4667" y="20025"/>
                  </a:cubicBezTo>
                  <a:cubicBezTo>
                    <a:pt x="5067" y="18567"/>
                    <a:pt x="5333" y="15012"/>
                    <a:pt x="5600" y="11549"/>
                  </a:cubicBezTo>
                  <a:cubicBezTo>
                    <a:pt x="5867" y="8086"/>
                    <a:pt x="6133" y="4713"/>
                    <a:pt x="6533" y="2754"/>
                  </a:cubicBezTo>
                  <a:cubicBezTo>
                    <a:pt x="6933" y="794"/>
                    <a:pt x="7467" y="248"/>
                    <a:pt x="8400" y="65"/>
                  </a:cubicBezTo>
                  <a:cubicBezTo>
                    <a:pt x="9333" y="-117"/>
                    <a:pt x="10667" y="65"/>
                    <a:pt x="12667" y="840"/>
                  </a:cubicBezTo>
                  <a:cubicBezTo>
                    <a:pt x="14667" y="1615"/>
                    <a:pt x="17333" y="2982"/>
                    <a:pt x="19067" y="4440"/>
                  </a:cubicBezTo>
                  <a:cubicBezTo>
                    <a:pt x="20800" y="5898"/>
                    <a:pt x="21600" y="7448"/>
                    <a:pt x="19467" y="8724"/>
                  </a:cubicBezTo>
                  <a:cubicBezTo>
                    <a:pt x="17333" y="9999"/>
                    <a:pt x="12267" y="11002"/>
                    <a:pt x="8533" y="11230"/>
                  </a:cubicBezTo>
                  <a:cubicBezTo>
                    <a:pt x="4800" y="11458"/>
                    <a:pt x="2400" y="10911"/>
                    <a:pt x="0" y="10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12255500" y="6161810"/>
              <a:ext cx="65915" cy="242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489" fill="norm" stroke="1" extrusionOk="0">
                  <a:moveTo>
                    <a:pt x="6978" y="77"/>
                  </a:moveTo>
                  <a:cubicBezTo>
                    <a:pt x="8640" y="-17"/>
                    <a:pt x="10302" y="-111"/>
                    <a:pt x="12295" y="359"/>
                  </a:cubicBezTo>
                  <a:cubicBezTo>
                    <a:pt x="14289" y="828"/>
                    <a:pt x="16615" y="1861"/>
                    <a:pt x="18443" y="4115"/>
                  </a:cubicBezTo>
                  <a:cubicBezTo>
                    <a:pt x="20271" y="6369"/>
                    <a:pt x="21600" y="9844"/>
                    <a:pt x="19938" y="12708"/>
                  </a:cubicBezTo>
                  <a:cubicBezTo>
                    <a:pt x="18277" y="15572"/>
                    <a:pt x="13625" y="17826"/>
                    <a:pt x="9803" y="19188"/>
                  </a:cubicBezTo>
                  <a:cubicBezTo>
                    <a:pt x="5982" y="20550"/>
                    <a:pt x="2991" y="21019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9699625" y="6975475"/>
              <a:ext cx="76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0" y="17486"/>
                    <a:pt x="8400" y="13371"/>
                    <a:pt x="12000" y="9771"/>
                  </a:cubicBezTo>
                  <a:cubicBezTo>
                    <a:pt x="15600" y="6171"/>
                    <a:pt x="1860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9899650" y="6775450"/>
              <a:ext cx="200026" cy="11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681"/>
                    <a:pt x="4800" y="15762"/>
                    <a:pt x="7543" y="12941"/>
                  </a:cubicBezTo>
                  <a:cubicBezTo>
                    <a:pt x="10286" y="10119"/>
                    <a:pt x="13371" y="7395"/>
                    <a:pt x="15771" y="5254"/>
                  </a:cubicBezTo>
                  <a:cubicBezTo>
                    <a:pt x="18171" y="3114"/>
                    <a:pt x="19886" y="15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10166350" y="6673850"/>
              <a:ext cx="60326" cy="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7365"/>
                    <a:pt x="5305" y="13129"/>
                    <a:pt x="8905" y="9529"/>
                  </a:cubicBezTo>
                  <a:cubicBezTo>
                    <a:pt x="12505" y="5929"/>
                    <a:pt x="17053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10379075" y="6575425"/>
              <a:ext cx="79376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7723"/>
                    <a:pt x="5184" y="13846"/>
                    <a:pt x="8784" y="10246"/>
                  </a:cubicBezTo>
                  <a:cubicBezTo>
                    <a:pt x="12384" y="6646"/>
                    <a:pt x="16992" y="33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10963275" y="6575425"/>
              <a:ext cx="2857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11214100" y="6372225"/>
              <a:ext cx="60325" cy="6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8171"/>
                    <a:pt x="5305" y="14743"/>
                    <a:pt x="8905" y="11143"/>
                  </a:cubicBezTo>
                  <a:cubicBezTo>
                    <a:pt x="12505" y="7543"/>
                    <a:pt x="17053" y="37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11614150" y="6096000"/>
              <a:ext cx="63500" cy="3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11915775" y="5965825"/>
              <a:ext cx="28575" cy="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6000"/>
                    <a:pt x="1600" y="10400"/>
                    <a:pt x="5200" y="6800"/>
                  </a:cubicBezTo>
                  <a:cubicBezTo>
                    <a:pt x="8800" y="3200"/>
                    <a:pt x="152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7982375" y="7122718"/>
              <a:ext cx="126576" cy="65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26" fill="norm" stroke="1" extrusionOk="0">
                  <a:moveTo>
                    <a:pt x="21528" y="2357"/>
                  </a:moveTo>
                  <a:cubicBezTo>
                    <a:pt x="18288" y="1593"/>
                    <a:pt x="15048" y="829"/>
                    <a:pt x="12528" y="412"/>
                  </a:cubicBezTo>
                  <a:cubicBezTo>
                    <a:pt x="10008" y="-5"/>
                    <a:pt x="8208" y="-74"/>
                    <a:pt x="6768" y="65"/>
                  </a:cubicBezTo>
                  <a:cubicBezTo>
                    <a:pt x="5328" y="204"/>
                    <a:pt x="4248" y="551"/>
                    <a:pt x="3168" y="1871"/>
                  </a:cubicBezTo>
                  <a:cubicBezTo>
                    <a:pt x="2088" y="3190"/>
                    <a:pt x="1008" y="5482"/>
                    <a:pt x="468" y="7983"/>
                  </a:cubicBezTo>
                  <a:cubicBezTo>
                    <a:pt x="-72" y="10483"/>
                    <a:pt x="-72" y="13192"/>
                    <a:pt x="108" y="15484"/>
                  </a:cubicBezTo>
                  <a:cubicBezTo>
                    <a:pt x="288" y="17776"/>
                    <a:pt x="648" y="19651"/>
                    <a:pt x="1008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7842250" y="7486650"/>
              <a:ext cx="247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8181171" y="7234490"/>
              <a:ext cx="200830" cy="55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528" fill="norm" stroke="1" extrusionOk="0">
                  <a:moveTo>
                    <a:pt x="21128" y="3404"/>
                  </a:moveTo>
                  <a:cubicBezTo>
                    <a:pt x="21128" y="2576"/>
                    <a:pt x="21128" y="1749"/>
                    <a:pt x="20794" y="1169"/>
                  </a:cubicBezTo>
                  <a:cubicBezTo>
                    <a:pt x="20460" y="590"/>
                    <a:pt x="19792" y="259"/>
                    <a:pt x="18901" y="94"/>
                  </a:cubicBezTo>
                  <a:cubicBezTo>
                    <a:pt x="18010" y="-72"/>
                    <a:pt x="16897" y="-72"/>
                    <a:pt x="14782" y="549"/>
                  </a:cubicBezTo>
                  <a:cubicBezTo>
                    <a:pt x="12666" y="1169"/>
                    <a:pt x="9549" y="2411"/>
                    <a:pt x="6765" y="4273"/>
                  </a:cubicBezTo>
                  <a:cubicBezTo>
                    <a:pt x="3982" y="6135"/>
                    <a:pt x="1532" y="8618"/>
                    <a:pt x="530" y="11018"/>
                  </a:cubicBezTo>
                  <a:cubicBezTo>
                    <a:pt x="-472" y="13418"/>
                    <a:pt x="-27" y="15735"/>
                    <a:pt x="1643" y="17473"/>
                  </a:cubicBezTo>
                  <a:cubicBezTo>
                    <a:pt x="3314" y="19211"/>
                    <a:pt x="6208" y="20369"/>
                    <a:pt x="9103" y="21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8468735" y="7235950"/>
              <a:ext cx="190301" cy="528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9" h="21390" fill="norm" stroke="1" extrusionOk="0">
                  <a:moveTo>
                    <a:pt x="1613" y="7066"/>
                  </a:moveTo>
                  <a:cubicBezTo>
                    <a:pt x="1154" y="6637"/>
                    <a:pt x="694" y="6209"/>
                    <a:pt x="349" y="6252"/>
                  </a:cubicBezTo>
                  <a:cubicBezTo>
                    <a:pt x="5" y="6295"/>
                    <a:pt x="-225" y="6809"/>
                    <a:pt x="349" y="8223"/>
                  </a:cubicBezTo>
                  <a:cubicBezTo>
                    <a:pt x="924" y="9637"/>
                    <a:pt x="2303" y="11952"/>
                    <a:pt x="3222" y="14052"/>
                  </a:cubicBezTo>
                  <a:cubicBezTo>
                    <a:pt x="4141" y="16152"/>
                    <a:pt x="4601" y="18037"/>
                    <a:pt x="4830" y="19323"/>
                  </a:cubicBezTo>
                  <a:cubicBezTo>
                    <a:pt x="5060" y="20609"/>
                    <a:pt x="5060" y="21295"/>
                    <a:pt x="4830" y="21380"/>
                  </a:cubicBezTo>
                  <a:cubicBezTo>
                    <a:pt x="4601" y="21466"/>
                    <a:pt x="4141" y="20952"/>
                    <a:pt x="3566" y="19323"/>
                  </a:cubicBezTo>
                  <a:cubicBezTo>
                    <a:pt x="2992" y="17695"/>
                    <a:pt x="2303" y="14952"/>
                    <a:pt x="1843" y="11952"/>
                  </a:cubicBezTo>
                  <a:cubicBezTo>
                    <a:pt x="1384" y="8952"/>
                    <a:pt x="1154" y="5695"/>
                    <a:pt x="1498" y="3637"/>
                  </a:cubicBezTo>
                  <a:cubicBezTo>
                    <a:pt x="1843" y="1580"/>
                    <a:pt x="2762" y="723"/>
                    <a:pt x="3911" y="295"/>
                  </a:cubicBezTo>
                  <a:cubicBezTo>
                    <a:pt x="5060" y="-134"/>
                    <a:pt x="6439" y="-134"/>
                    <a:pt x="8852" y="552"/>
                  </a:cubicBezTo>
                  <a:cubicBezTo>
                    <a:pt x="11264" y="1237"/>
                    <a:pt x="14711" y="2609"/>
                    <a:pt x="17239" y="4623"/>
                  </a:cubicBezTo>
                  <a:cubicBezTo>
                    <a:pt x="19766" y="6637"/>
                    <a:pt x="21375" y="9295"/>
                    <a:pt x="20341" y="11609"/>
                  </a:cubicBezTo>
                  <a:cubicBezTo>
                    <a:pt x="19307" y="13923"/>
                    <a:pt x="15630" y="15895"/>
                    <a:pt x="12643" y="16880"/>
                  </a:cubicBezTo>
                  <a:cubicBezTo>
                    <a:pt x="9656" y="17866"/>
                    <a:pt x="7358" y="17866"/>
                    <a:pt x="5749" y="17737"/>
                  </a:cubicBezTo>
                  <a:cubicBezTo>
                    <a:pt x="4141" y="17609"/>
                    <a:pt x="3222" y="17352"/>
                    <a:pt x="2303" y="17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8706368" y="7625815"/>
              <a:ext cx="170933" cy="148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051" fill="norm" stroke="1" extrusionOk="0">
                  <a:moveTo>
                    <a:pt x="3887" y="2776"/>
                  </a:moveTo>
                  <a:cubicBezTo>
                    <a:pt x="4677" y="1576"/>
                    <a:pt x="5467" y="376"/>
                    <a:pt x="6521" y="76"/>
                  </a:cubicBezTo>
                  <a:cubicBezTo>
                    <a:pt x="7574" y="-224"/>
                    <a:pt x="8892" y="376"/>
                    <a:pt x="9813" y="1726"/>
                  </a:cubicBezTo>
                  <a:cubicBezTo>
                    <a:pt x="10735" y="3076"/>
                    <a:pt x="11262" y="5176"/>
                    <a:pt x="10340" y="7726"/>
                  </a:cubicBezTo>
                  <a:cubicBezTo>
                    <a:pt x="9418" y="10276"/>
                    <a:pt x="7048" y="13276"/>
                    <a:pt x="4809" y="15526"/>
                  </a:cubicBezTo>
                  <a:cubicBezTo>
                    <a:pt x="2570" y="17776"/>
                    <a:pt x="462" y="19276"/>
                    <a:pt x="67" y="20176"/>
                  </a:cubicBezTo>
                  <a:cubicBezTo>
                    <a:pt x="-328" y="21076"/>
                    <a:pt x="989" y="21376"/>
                    <a:pt x="4809" y="20626"/>
                  </a:cubicBezTo>
                  <a:cubicBezTo>
                    <a:pt x="8628" y="19876"/>
                    <a:pt x="14950" y="18076"/>
                    <a:pt x="21272" y="16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8969639" y="7335981"/>
              <a:ext cx="218812" cy="39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07" fill="norm" stroke="1" extrusionOk="0">
                  <a:moveTo>
                    <a:pt x="1532" y="8136"/>
                  </a:moveTo>
                  <a:cubicBezTo>
                    <a:pt x="1116" y="9850"/>
                    <a:pt x="701" y="11564"/>
                    <a:pt x="805" y="13450"/>
                  </a:cubicBezTo>
                  <a:cubicBezTo>
                    <a:pt x="908" y="15336"/>
                    <a:pt x="1532" y="17393"/>
                    <a:pt x="1739" y="18936"/>
                  </a:cubicBezTo>
                  <a:cubicBezTo>
                    <a:pt x="1947" y="20478"/>
                    <a:pt x="1739" y="21507"/>
                    <a:pt x="1324" y="21507"/>
                  </a:cubicBezTo>
                  <a:cubicBezTo>
                    <a:pt x="908" y="21507"/>
                    <a:pt x="285" y="20478"/>
                    <a:pt x="78" y="18193"/>
                  </a:cubicBezTo>
                  <a:cubicBezTo>
                    <a:pt x="-130" y="15907"/>
                    <a:pt x="78" y="12364"/>
                    <a:pt x="701" y="9336"/>
                  </a:cubicBezTo>
                  <a:cubicBezTo>
                    <a:pt x="1324" y="6307"/>
                    <a:pt x="2362" y="3793"/>
                    <a:pt x="3297" y="2250"/>
                  </a:cubicBezTo>
                  <a:cubicBezTo>
                    <a:pt x="4232" y="707"/>
                    <a:pt x="5062" y="136"/>
                    <a:pt x="7035" y="21"/>
                  </a:cubicBezTo>
                  <a:cubicBezTo>
                    <a:pt x="9008" y="-93"/>
                    <a:pt x="12124" y="250"/>
                    <a:pt x="14720" y="1393"/>
                  </a:cubicBezTo>
                  <a:cubicBezTo>
                    <a:pt x="17316" y="2536"/>
                    <a:pt x="19393" y="4478"/>
                    <a:pt x="20328" y="7450"/>
                  </a:cubicBezTo>
                  <a:cubicBezTo>
                    <a:pt x="21262" y="10421"/>
                    <a:pt x="21055" y="14421"/>
                    <a:pt x="21055" y="16707"/>
                  </a:cubicBezTo>
                  <a:cubicBezTo>
                    <a:pt x="21055" y="18993"/>
                    <a:pt x="21262" y="19564"/>
                    <a:pt x="21470" y="20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9292936" y="7256543"/>
              <a:ext cx="189931" cy="43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88" fill="norm" stroke="1" extrusionOk="0">
                  <a:moveTo>
                    <a:pt x="5315" y="8527"/>
                  </a:moveTo>
                  <a:cubicBezTo>
                    <a:pt x="5550" y="10823"/>
                    <a:pt x="5784" y="13118"/>
                    <a:pt x="6137" y="14736"/>
                  </a:cubicBezTo>
                  <a:cubicBezTo>
                    <a:pt x="6489" y="16353"/>
                    <a:pt x="6958" y="17292"/>
                    <a:pt x="7193" y="18023"/>
                  </a:cubicBezTo>
                  <a:cubicBezTo>
                    <a:pt x="7428" y="18753"/>
                    <a:pt x="7428" y="19275"/>
                    <a:pt x="6958" y="19223"/>
                  </a:cubicBezTo>
                  <a:cubicBezTo>
                    <a:pt x="6489" y="19170"/>
                    <a:pt x="5550" y="18544"/>
                    <a:pt x="4728" y="16196"/>
                  </a:cubicBezTo>
                  <a:cubicBezTo>
                    <a:pt x="3906" y="13849"/>
                    <a:pt x="3202" y="9779"/>
                    <a:pt x="2850" y="7066"/>
                  </a:cubicBezTo>
                  <a:cubicBezTo>
                    <a:pt x="2497" y="4353"/>
                    <a:pt x="2497" y="2996"/>
                    <a:pt x="2732" y="2005"/>
                  </a:cubicBezTo>
                  <a:cubicBezTo>
                    <a:pt x="2967" y="1014"/>
                    <a:pt x="3437" y="388"/>
                    <a:pt x="4258" y="127"/>
                  </a:cubicBezTo>
                  <a:cubicBezTo>
                    <a:pt x="5080" y="-134"/>
                    <a:pt x="6254" y="-30"/>
                    <a:pt x="8367" y="805"/>
                  </a:cubicBezTo>
                  <a:cubicBezTo>
                    <a:pt x="10480" y="1640"/>
                    <a:pt x="13532" y="3205"/>
                    <a:pt x="16115" y="5449"/>
                  </a:cubicBezTo>
                  <a:cubicBezTo>
                    <a:pt x="18697" y="7692"/>
                    <a:pt x="20810" y="10614"/>
                    <a:pt x="21045" y="13223"/>
                  </a:cubicBezTo>
                  <a:cubicBezTo>
                    <a:pt x="21280" y="15831"/>
                    <a:pt x="19637" y="18127"/>
                    <a:pt x="16584" y="19483"/>
                  </a:cubicBezTo>
                  <a:cubicBezTo>
                    <a:pt x="13532" y="20840"/>
                    <a:pt x="9071" y="21257"/>
                    <a:pt x="6254" y="21362"/>
                  </a:cubicBezTo>
                  <a:cubicBezTo>
                    <a:pt x="3437" y="21466"/>
                    <a:pt x="2263" y="21257"/>
                    <a:pt x="1323" y="20944"/>
                  </a:cubicBezTo>
                  <a:cubicBezTo>
                    <a:pt x="384" y="20631"/>
                    <a:pt x="-320" y="20214"/>
                    <a:pt x="150" y="19849"/>
                  </a:cubicBezTo>
                  <a:cubicBezTo>
                    <a:pt x="619" y="19483"/>
                    <a:pt x="2263" y="19170"/>
                    <a:pt x="3906" y="1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9569450" y="763905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9747250" y="7215716"/>
              <a:ext cx="59638" cy="817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600" fill="norm" stroke="1" extrusionOk="0">
                  <a:moveTo>
                    <a:pt x="0" y="1119"/>
                  </a:moveTo>
                  <a:cubicBezTo>
                    <a:pt x="0" y="560"/>
                    <a:pt x="0" y="0"/>
                    <a:pt x="1117" y="0"/>
                  </a:cubicBezTo>
                  <a:cubicBezTo>
                    <a:pt x="2234" y="0"/>
                    <a:pt x="4469" y="560"/>
                    <a:pt x="7821" y="1903"/>
                  </a:cubicBezTo>
                  <a:cubicBezTo>
                    <a:pt x="11172" y="3246"/>
                    <a:pt x="15641" y="5372"/>
                    <a:pt x="18248" y="7498"/>
                  </a:cubicBezTo>
                  <a:cubicBezTo>
                    <a:pt x="20855" y="9625"/>
                    <a:pt x="21600" y="11751"/>
                    <a:pt x="20483" y="13766"/>
                  </a:cubicBezTo>
                  <a:cubicBezTo>
                    <a:pt x="19366" y="15780"/>
                    <a:pt x="16386" y="17683"/>
                    <a:pt x="14152" y="18970"/>
                  </a:cubicBezTo>
                  <a:cubicBezTo>
                    <a:pt x="11917" y="20257"/>
                    <a:pt x="10428" y="20928"/>
                    <a:pt x="8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9933516" y="7383571"/>
              <a:ext cx="131214" cy="442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420" fill="norm" stroke="1" extrusionOk="0">
                  <a:moveTo>
                    <a:pt x="1687" y="10821"/>
                  </a:moveTo>
                  <a:cubicBezTo>
                    <a:pt x="2362" y="13482"/>
                    <a:pt x="3037" y="16144"/>
                    <a:pt x="3375" y="17782"/>
                  </a:cubicBezTo>
                  <a:cubicBezTo>
                    <a:pt x="3712" y="19420"/>
                    <a:pt x="3712" y="20034"/>
                    <a:pt x="3206" y="20546"/>
                  </a:cubicBezTo>
                  <a:cubicBezTo>
                    <a:pt x="2700" y="21058"/>
                    <a:pt x="1687" y="21467"/>
                    <a:pt x="1012" y="21416"/>
                  </a:cubicBezTo>
                  <a:cubicBezTo>
                    <a:pt x="337" y="21365"/>
                    <a:pt x="0" y="20853"/>
                    <a:pt x="0" y="18805"/>
                  </a:cubicBezTo>
                  <a:cubicBezTo>
                    <a:pt x="0" y="16758"/>
                    <a:pt x="337" y="13175"/>
                    <a:pt x="844" y="10155"/>
                  </a:cubicBezTo>
                  <a:cubicBezTo>
                    <a:pt x="1350" y="7135"/>
                    <a:pt x="2025" y="4678"/>
                    <a:pt x="2869" y="2938"/>
                  </a:cubicBezTo>
                  <a:cubicBezTo>
                    <a:pt x="3712" y="1198"/>
                    <a:pt x="4725" y="174"/>
                    <a:pt x="7425" y="21"/>
                  </a:cubicBezTo>
                  <a:cubicBezTo>
                    <a:pt x="10125" y="-133"/>
                    <a:pt x="14512" y="584"/>
                    <a:pt x="17381" y="2222"/>
                  </a:cubicBezTo>
                  <a:cubicBezTo>
                    <a:pt x="20250" y="3859"/>
                    <a:pt x="21600" y="6419"/>
                    <a:pt x="20588" y="8261"/>
                  </a:cubicBezTo>
                  <a:cubicBezTo>
                    <a:pt x="19575" y="10104"/>
                    <a:pt x="16200" y="11230"/>
                    <a:pt x="13331" y="11742"/>
                  </a:cubicBezTo>
                  <a:cubicBezTo>
                    <a:pt x="10462" y="12254"/>
                    <a:pt x="8100" y="12151"/>
                    <a:pt x="6581" y="11640"/>
                  </a:cubicBezTo>
                  <a:cubicBezTo>
                    <a:pt x="5062" y="11128"/>
                    <a:pt x="4387" y="10206"/>
                    <a:pt x="3712" y="9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0071100" y="7285331"/>
              <a:ext cx="118766" cy="372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92" fill="norm" stroke="1" extrusionOk="0">
                  <a:moveTo>
                    <a:pt x="0" y="1356"/>
                  </a:moveTo>
                  <a:cubicBezTo>
                    <a:pt x="1895" y="868"/>
                    <a:pt x="3789" y="380"/>
                    <a:pt x="6253" y="136"/>
                  </a:cubicBezTo>
                  <a:cubicBezTo>
                    <a:pt x="8716" y="-108"/>
                    <a:pt x="11747" y="-108"/>
                    <a:pt x="14779" y="868"/>
                  </a:cubicBezTo>
                  <a:cubicBezTo>
                    <a:pt x="17811" y="1845"/>
                    <a:pt x="20842" y="3797"/>
                    <a:pt x="21221" y="6604"/>
                  </a:cubicBezTo>
                  <a:cubicBezTo>
                    <a:pt x="21600" y="9411"/>
                    <a:pt x="19326" y="13072"/>
                    <a:pt x="16674" y="15695"/>
                  </a:cubicBezTo>
                  <a:cubicBezTo>
                    <a:pt x="14021" y="18319"/>
                    <a:pt x="10989" y="19906"/>
                    <a:pt x="7958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10312400" y="76200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10583443" y="7203989"/>
              <a:ext cx="68025" cy="568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563" fill="norm" stroke="1" extrusionOk="0">
                  <a:moveTo>
                    <a:pt x="13944" y="3496"/>
                  </a:moveTo>
                  <a:cubicBezTo>
                    <a:pt x="16485" y="2613"/>
                    <a:pt x="19026" y="1730"/>
                    <a:pt x="19979" y="1087"/>
                  </a:cubicBezTo>
                  <a:cubicBezTo>
                    <a:pt x="20932" y="445"/>
                    <a:pt x="20297" y="43"/>
                    <a:pt x="18391" y="3"/>
                  </a:cubicBezTo>
                  <a:cubicBezTo>
                    <a:pt x="16485" y="-37"/>
                    <a:pt x="13308" y="284"/>
                    <a:pt x="9814" y="1730"/>
                  </a:cubicBezTo>
                  <a:cubicBezTo>
                    <a:pt x="6320" y="3175"/>
                    <a:pt x="2508" y="5744"/>
                    <a:pt x="920" y="8475"/>
                  </a:cubicBezTo>
                  <a:cubicBezTo>
                    <a:pt x="-668" y="11205"/>
                    <a:pt x="-33" y="14095"/>
                    <a:pt x="1556" y="16304"/>
                  </a:cubicBezTo>
                  <a:cubicBezTo>
                    <a:pt x="3144" y="18512"/>
                    <a:pt x="5685" y="20037"/>
                    <a:pt x="8226" y="21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10491143" y="7575550"/>
              <a:ext cx="265758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3524" y="21600"/>
                  </a:moveTo>
                  <a:cubicBezTo>
                    <a:pt x="2667" y="19800"/>
                    <a:pt x="1810" y="18000"/>
                    <a:pt x="1124" y="15975"/>
                  </a:cubicBezTo>
                  <a:cubicBezTo>
                    <a:pt x="438" y="13950"/>
                    <a:pt x="-76" y="11700"/>
                    <a:pt x="10" y="9900"/>
                  </a:cubicBezTo>
                  <a:cubicBezTo>
                    <a:pt x="95" y="8100"/>
                    <a:pt x="781" y="6750"/>
                    <a:pt x="4038" y="5400"/>
                  </a:cubicBezTo>
                  <a:cubicBezTo>
                    <a:pt x="7295" y="4050"/>
                    <a:pt x="13124" y="2700"/>
                    <a:pt x="16467" y="1800"/>
                  </a:cubicBezTo>
                  <a:cubicBezTo>
                    <a:pt x="19810" y="900"/>
                    <a:pt x="20667" y="450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10855966" y="7288603"/>
              <a:ext cx="129535" cy="528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477" fill="norm" stroke="1" extrusionOk="0">
                  <a:moveTo>
                    <a:pt x="20982" y="2889"/>
                  </a:moveTo>
                  <a:cubicBezTo>
                    <a:pt x="20982" y="2373"/>
                    <a:pt x="20982" y="1856"/>
                    <a:pt x="20811" y="1383"/>
                  </a:cubicBezTo>
                  <a:cubicBezTo>
                    <a:pt x="20639" y="910"/>
                    <a:pt x="20296" y="479"/>
                    <a:pt x="19268" y="221"/>
                  </a:cubicBezTo>
                  <a:cubicBezTo>
                    <a:pt x="18239" y="-37"/>
                    <a:pt x="16525" y="-123"/>
                    <a:pt x="14468" y="264"/>
                  </a:cubicBezTo>
                  <a:cubicBezTo>
                    <a:pt x="12411" y="652"/>
                    <a:pt x="10011" y="1512"/>
                    <a:pt x="7268" y="3405"/>
                  </a:cubicBezTo>
                  <a:cubicBezTo>
                    <a:pt x="4525" y="5299"/>
                    <a:pt x="1439" y="8224"/>
                    <a:pt x="411" y="11064"/>
                  </a:cubicBezTo>
                  <a:cubicBezTo>
                    <a:pt x="-618" y="13904"/>
                    <a:pt x="411" y="16658"/>
                    <a:pt x="2125" y="18379"/>
                  </a:cubicBezTo>
                  <a:cubicBezTo>
                    <a:pt x="3839" y="20100"/>
                    <a:pt x="6239" y="20789"/>
                    <a:pt x="8639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11049000" y="7370017"/>
              <a:ext cx="154718" cy="530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83" fill="norm" stroke="1" extrusionOk="0">
                  <a:moveTo>
                    <a:pt x="7005" y="8066"/>
                  </a:moveTo>
                  <a:cubicBezTo>
                    <a:pt x="4962" y="9266"/>
                    <a:pt x="2919" y="10466"/>
                    <a:pt x="1897" y="12523"/>
                  </a:cubicBezTo>
                  <a:cubicBezTo>
                    <a:pt x="876" y="14580"/>
                    <a:pt x="876" y="17494"/>
                    <a:pt x="730" y="19209"/>
                  </a:cubicBezTo>
                  <a:cubicBezTo>
                    <a:pt x="584" y="20923"/>
                    <a:pt x="292" y="21437"/>
                    <a:pt x="146" y="21480"/>
                  </a:cubicBezTo>
                  <a:cubicBezTo>
                    <a:pt x="0" y="21523"/>
                    <a:pt x="0" y="21094"/>
                    <a:pt x="0" y="19037"/>
                  </a:cubicBezTo>
                  <a:cubicBezTo>
                    <a:pt x="0" y="16980"/>
                    <a:pt x="0" y="13294"/>
                    <a:pt x="584" y="10380"/>
                  </a:cubicBezTo>
                  <a:cubicBezTo>
                    <a:pt x="1168" y="7466"/>
                    <a:pt x="2335" y="5323"/>
                    <a:pt x="3357" y="3866"/>
                  </a:cubicBezTo>
                  <a:cubicBezTo>
                    <a:pt x="4378" y="2409"/>
                    <a:pt x="5254" y="1637"/>
                    <a:pt x="6422" y="1080"/>
                  </a:cubicBezTo>
                  <a:cubicBezTo>
                    <a:pt x="7589" y="523"/>
                    <a:pt x="9049" y="180"/>
                    <a:pt x="10654" y="52"/>
                  </a:cubicBezTo>
                  <a:cubicBezTo>
                    <a:pt x="12259" y="-77"/>
                    <a:pt x="14011" y="9"/>
                    <a:pt x="16200" y="609"/>
                  </a:cubicBezTo>
                  <a:cubicBezTo>
                    <a:pt x="18389" y="1209"/>
                    <a:pt x="21016" y="2323"/>
                    <a:pt x="21308" y="3909"/>
                  </a:cubicBezTo>
                  <a:cubicBezTo>
                    <a:pt x="21600" y="5494"/>
                    <a:pt x="19557" y="7552"/>
                    <a:pt x="16638" y="9009"/>
                  </a:cubicBezTo>
                  <a:cubicBezTo>
                    <a:pt x="13719" y="10466"/>
                    <a:pt x="9924" y="11323"/>
                    <a:pt x="7297" y="11794"/>
                  </a:cubicBezTo>
                  <a:cubicBezTo>
                    <a:pt x="4670" y="12266"/>
                    <a:pt x="3211" y="12352"/>
                    <a:pt x="2335" y="12052"/>
                  </a:cubicBezTo>
                  <a:cubicBezTo>
                    <a:pt x="1459" y="11752"/>
                    <a:pt x="1168" y="11066"/>
                    <a:pt x="876" y="10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11099800" y="7298638"/>
              <a:ext cx="244620" cy="492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09" fill="norm" stroke="1" extrusionOk="0">
                  <a:moveTo>
                    <a:pt x="8237" y="441"/>
                  </a:moveTo>
                  <a:cubicBezTo>
                    <a:pt x="10800" y="75"/>
                    <a:pt x="13363" y="-291"/>
                    <a:pt x="15742" y="350"/>
                  </a:cubicBezTo>
                  <a:cubicBezTo>
                    <a:pt x="18122" y="990"/>
                    <a:pt x="20319" y="2638"/>
                    <a:pt x="20959" y="4880"/>
                  </a:cubicBezTo>
                  <a:cubicBezTo>
                    <a:pt x="21600" y="7123"/>
                    <a:pt x="20685" y="9960"/>
                    <a:pt x="17939" y="12614"/>
                  </a:cubicBezTo>
                  <a:cubicBezTo>
                    <a:pt x="15193" y="15268"/>
                    <a:pt x="10617" y="17740"/>
                    <a:pt x="7322" y="19158"/>
                  </a:cubicBezTo>
                  <a:cubicBezTo>
                    <a:pt x="4027" y="20577"/>
                    <a:pt x="2014" y="20943"/>
                    <a:pt x="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7620000" y="7112000"/>
              <a:ext cx="37595" cy="85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18000" y="0"/>
                  </a:moveTo>
                  <a:cubicBezTo>
                    <a:pt x="19200" y="2347"/>
                    <a:pt x="20400" y="4693"/>
                    <a:pt x="21000" y="6933"/>
                  </a:cubicBezTo>
                  <a:cubicBezTo>
                    <a:pt x="21600" y="9173"/>
                    <a:pt x="21600" y="11307"/>
                    <a:pt x="18600" y="13307"/>
                  </a:cubicBezTo>
                  <a:cubicBezTo>
                    <a:pt x="15600" y="15307"/>
                    <a:pt x="9600" y="17173"/>
                    <a:pt x="6000" y="18533"/>
                  </a:cubicBezTo>
                  <a:cubicBezTo>
                    <a:pt x="2400" y="19893"/>
                    <a:pt x="1200" y="207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7289800" y="6991350"/>
              <a:ext cx="4649844" cy="1121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84" fill="norm" stroke="1" extrusionOk="0">
                  <a:moveTo>
                    <a:pt x="1415" y="3423"/>
                  </a:moveTo>
                  <a:cubicBezTo>
                    <a:pt x="1415" y="3179"/>
                    <a:pt x="1415" y="2934"/>
                    <a:pt x="1415" y="2710"/>
                  </a:cubicBezTo>
                  <a:cubicBezTo>
                    <a:pt x="1415" y="2486"/>
                    <a:pt x="1415" y="2282"/>
                    <a:pt x="1445" y="2160"/>
                  </a:cubicBezTo>
                  <a:cubicBezTo>
                    <a:pt x="1474" y="2038"/>
                    <a:pt x="1533" y="1997"/>
                    <a:pt x="1730" y="1936"/>
                  </a:cubicBezTo>
                  <a:cubicBezTo>
                    <a:pt x="1926" y="1875"/>
                    <a:pt x="2260" y="1793"/>
                    <a:pt x="2619" y="1712"/>
                  </a:cubicBezTo>
                  <a:cubicBezTo>
                    <a:pt x="2978" y="1630"/>
                    <a:pt x="3361" y="1549"/>
                    <a:pt x="3749" y="1467"/>
                  </a:cubicBezTo>
                  <a:cubicBezTo>
                    <a:pt x="4137" y="1386"/>
                    <a:pt x="4530" y="1304"/>
                    <a:pt x="4933" y="1243"/>
                  </a:cubicBezTo>
                  <a:cubicBezTo>
                    <a:pt x="5336" y="1182"/>
                    <a:pt x="5749" y="1141"/>
                    <a:pt x="6142" y="1100"/>
                  </a:cubicBezTo>
                  <a:cubicBezTo>
                    <a:pt x="6535" y="1060"/>
                    <a:pt x="6908" y="1019"/>
                    <a:pt x="7292" y="958"/>
                  </a:cubicBezTo>
                  <a:cubicBezTo>
                    <a:pt x="7675" y="897"/>
                    <a:pt x="8068" y="815"/>
                    <a:pt x="8471" y="734"/>
                  </a:cubicBezTo>
                  <a:cubicBezTo>
                    <a:pt x="8874" y="652"/>
                    <a:pt x="9287" y="571"/>
                    <a:pt x="9704" y="489"/>
                  </a:cubicBezTo>
                  <a:cubicBezTo>
                    <a:pt x="10122" y="408"/>
                    <a:pt x="10544" y="326"/>
                    <a:pt x="10962" y="265"/>
                  </a:cubicBezTo>
                  <a:cubicBezTo>
                    <a:pt x="11380" y="204"/>
                    <a:pt x="11793" y="163"/>
                    <a:pt x="12200" y="122"/>
                  </a:cubicBezTo>
                  <a:cubicBezTo>
                    <a:pt x="12608" y="82"/>
                    <a:pt x="13011" y="41"/>
                    <a:pt x="13419" y="20"/>
                  </a:cubicBezTo>
                  <a:cubicBezTo>
                    <a:pt x="13827" y="0"/>
                    <a:pt x="14239" y="0"/>
                    <a:pt x="14657" y="0"/>
                  </a:cubicBezTo>
                  <a:cubicBezTo>
                    <a:pt x="15075" y="0"/>
                    <a:pt x="15497" y="0"/>
                    <a:pt x="15915" y="0"/>
                  </a:cubicBezTo>
                  <a:cubicBezTo>
                    <a:pt x="16333" y="0"/>
                    <a:pt x="16745" y="0"/>
                    <a:pt x="17134" y="0"/>
                  </a:cubicBezTo>
                  <a:cubicBezTo>
                    <a:pt x="17522" y="0"/>
                    <a:pt x="17885" y="0"/>
                    <a:pt x="18269" y="41"/>
                  </a:cubicBezTo>
                  <a:cubicBezTo>
                    <a:pt x="18652" y="82"/>
                    <a:pt x="19055" y="163"/>
                    <a:pt x="19438" y="265"/>
                  </a:cubicBezTo>
                  <a:cubicBezTo>
                    <a:pt x="19821" y="367"/>
                    <a:pt x="20185" y="489"/>
                    <a:pt x="20509" y="591"/>
                  </a:cubicBezTo>
                  <a:cubicBezTo>
                    <a:pt x="20833" y="693"/>
                    <a:pt x="21118" y="774"/>
                    <a:pt x="21290" y="856"/>
                  </a:cubicBezTo>
                  <a:cubicBezTo>
                    <a:pt x="21462" y="937"/>
                    <a:pt x="21521" y="1019"/>
                    <a:pt x="21556" y="1162"/>
                  </a:cubicBezTo>
                  <a:cubicBezTo>
                    <a:pt x="21590" y="1304"/>
                    <a:pt x="21600" y="1508"/>
                    <a:pt x="21571" y="2242"/>
                  </a:cubicBezTo>
                  <a:cubicBezTo>
                    <a:pt x="21541" y="2975"/>
                    <a:pt x="21472" y="4238"/>
                    <a:pt x="21418" y="5645"/>
                  </a:cubicBezTo>
                  <a:cubicBezTo>
                    <a:pt x="21364" y="7051"/>
                    <a:pt x="21325" y="8599"/>
                    <a:pt x="21305" y="10168"/>
                  </a:cubicBezTo>
                  <a:cubicBezTo>
                    <a:pt x="21286" y="11737"/>
                    <a:pt x="21286" y="13327"/>
                    <a:pt x="21290" y="14794"/>
                  </a:cubicBezTo>
                  <a:cubicBezTo>
                    <a:pt x="21295" y="16261"/>
                    <a:pt x="21305" y="17606"/>
                    <a:pt x="21295" y="18564"/>
                  </a:cubicBezTo>
                  <a:cubicBezTo>
                    <a:pt x="21286" y="19522"/>
                    <a:pt x="21256" y="20092"/>
                    <a:pt x="21192" y="20520"/>
                  </a:cubicBezTo>
                  <a:cubicBezTo>
                    <a:pt x="21128" y="20948"/>
                    <a:pt x="21030" y="21233"/>
                    <a:pt x="20794" y="21396"/>
                  </a:cubicBezTo>
                  <a:cubicBezTo>
                    <a:pt x="20558" y="21559"/>
                    <a:pt x="20185" y="21600"/>
                    <a:pt x="19841" y="21580"/>
                  </a:cubicBezTo>
                  <a:cubicBezTo>
                    <a:pt x="19497" y="21559"/>
                    <a:pt x="19183" y="21478"/>
                    <a:pt x="18858" y="21376"/>
                  </a:cubicBezTo>
                  <a:cubicBezTo>
                    <a:pt x="18534" y="21274"/>
                    <a:pt x="18200" y="21152"/>
                    <a:pt x="17841" y="21050"/>
                  </a:cubicBezTo>
                  <a:cubicBezTo>
                    <a:pt x="17482" y="20948"/>
                    <a:pt x="17099" y="20866"/>
                    <a:pt x="16745" y="20785"/>
                  </a:cubicBezTo>
                  <a:cubicBezTo>
                    <a:pt x="16392" y="20703"/>
                    <a:pt x="16067" y="20622"/>
                    <a:pt x="15728" y="20561"/>
                  </a:cubicBezTo>
                  <a:cubicBezTo>
                    <a:pt x="15389" y="20500"/>
                    <a:pt x="15035" y="20459"/>
                    <a:pt x="14657" y="20418"/>
                  </a:cubicBezTo>
                  <a:cubicBezTo>
                    <a:pt x="14279" y="20377"/>
                    <a:pt x="13876" y="20337"/>
                    <a:pt x="13473" y="20316"/>
                  </a:cubicBezTo>
                  <a:cubicBezTo>
                    <a:pt x="13070" y="20296"/>
                    <a:pt x="12667" y="20296"/>
                    <a:pt x="12259" y="20296"/>
                  </a:cubicBezTo>
                  <a:cubicBezTo>
                    <a:pt x="11852" y="20296"/>
                    <a:pt x="11439" y="20296"/>
                    <a:pt x="11021" y="20296"/>
                  </a:cubicBezTo>
                  <a:cubicBezTo>
                    <a:pt x="10603" y="20296"/>
                    <a:pt x="10181" y="20296"/>
                    <a:pt x="9822" y="20296"/>
                  </a:cubicBezTo>
                  <a:cubicBezTo>
                    <a:pt x="9464" y="20296"/>
                    <a:pt x="9169" y="20296"/>
                    <a:pt x="8879" y="20316"/>
                  </a:cubicBezTo>
                  <a:cubicBezTo>
                    <a:pt x="8589" y="20337"/>
                    <a:pt x="8304" y="20377"/>
                    <a:pt x="8009" y="20398"/>
                  </a:cubicBezTo>
                  <a:cubicBezTo>
                    <a:pt x="7714" y="20418"/>
                    <a:pt x="7410" y="20418"/>
                    <a:pt x="7105" y="20418"/>
                  </a:cubicBezTo>
                  <a:cubicBezTo>
                    <a:pt x="6800" y="20418"/>
                    <a:pt x="6496" y="20418"/>
                    <a:pt x="6122" y="20418"/>
                  </a:cubicBezTo>
                  <a:cubicBezTo>
                    <a:pt x="5749" y="20418"/>
                    <a:pt x="5307" y="20418"/>
                    <a:pt x="4874" y="20418"/>
                  </a:cubicBezTo>
                  <a:cubicBezTo>
                    <a:pt x="4442" y="20418"/>
                    <a:pt x="4019" y="20418"/>
                    <a:pt x="3607" y="20418"/>
                  </a:cubicBezTo>
                  <a:cubicBezTo>
                    <a:pt x="3194" y="20418"/>
                    <a:pt x="2791" y="20418"/>
                    <a:pt x="2368" y="20418"/>
                  </a:cubicBezTo>
                  <a:cubicBezTo>
                    <a:pt x="1946" y="20418"/>
                    <a:pt x="1504" y="20418"/>
                    <a:pt x="1106" y="20438"/>
                  </a:cubicBezTo>
                  <a:cubicBezTo>
                    <a:pt x="708" y="20459"/>
                    <a:pt x="354" y="20500"/>
                    <a:pt x="0" y="205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3273922" y="4222750"/>
              <a:ext cx="72529" cy="100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780" y="0"/>
                  </a:moveTo>
                  <a:cubicBezTo>
                    <a:pt x="163" y="1595"/>
                    <a:pt x="-454" y="3190"/>
                    <a:pt x="472" y="4785"/>
                  </a:cubicBezTo>
                  <a:cubicBezTo>
                    <a:pt x="1397" y="6380"/>
                    <a:pt x="3866" y="7975"/>
                    <a:pt x="6643" y="9638"/>
                  </a:cubicBezTo>
                  <a:cubicBezTo>
                    <a:pt x="9420" y="11301"/>
                    <a:pt x="12506" y="13033"/>
                    <a:pt x="14975" y="14628"/>
                  </a:cubicBezTo>
                  <a:cubicBezTo>
                    <a:pt x="17443" y="16223"/>
                    <a:pt x="19295" y="17681"/>
                    <a:pt x="20220" y="18820"/>
                  </a:cubicBezTo>
                  <a:cubicBezTo>
                    <a:pt x="21146" y="19959"/>
                    <a:pt x="21146" y="20780"/>
                    <a:pt x="2114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3143250" y="4000500"/>
              <a:ext cx="3364329" cy="128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0" y="6491"/>
                  </a:moveTo>
                  <a:cubicBezTo>
                    <a:pt x="0" y="6313"/>
                    <a:pt x="0" y="6136"/>
                    <a:pt x="129" y="5941"/>
                  </a:cubicBezTo>
                  <a:cubicBezTo>
                    <a:pt x="258" y="5746"/>
                    <a:pt x="516" y="5533"/>
                    <a:pt x="889" y="5285"/>
                  </a:cubicBezTo>
                  <a:cubicBezTo>
                    <a:pt x="1263" y="5036"/>
                    <a:pt x="1751" y="4753"/>
                    <a:pt x="2267" y="4469"/>
                  </a:cubicBezTo>
                  <a:cubicBezTo>
                    <a:pt x="2783" y="4185"/>
                    <a:pt x="3326" y="3901"/>
                    <a:pt x="3862" y="3671"/>
                  </a:cubicBezTo>
                  <a:cubicBezTo>
                    <a:pt x="4399" y="3440"/>
                    <a:pt x="4928" y="3263"/>
                    <a:pt x="5478" y="3103"/>
                  </a:cubicBezTo>
                  <a:cubicBezTo>
                    <a:pt x="6028" y="2944"/>
                    <a:pt x="6598" y="2802"/>
                    <a:pt x="7162" y="2660"/>
                  </a:cubicBezTo>
                  <a:cubicBezTo>
                    <a:pt x="7725" y="2518"/>
                    <a:pt x="8282" y="2376"/>
                    <a:pt x="8825" y="2199"/>
                  </a:cubicBezTo>
                  <a:cubicBezTo>
                    <a:pt x="9368" y="2022"/>
                    <a:pt x="9897" y="1809"/>
                    <a:pt x="10454" y="1614"/>
                  </a:cubicBezTo>
                  <a:cubicBezTo>
                    <a:pt x="11010" y="1419"/>
                    <a:pt x="11594" y="1241"/>
                    <a:pt x="12171" y="1064"/>
                  </a:cubicBezTo>
                  <a:cubicBezTo>
                    <a:pt x="12748" y="887"/>
                    <a:pt x="13318" y="709"/>
                    <a:pt x="13841" y="585"/>
                  </a:cubicBezTo>
                  <a:cubicBezTo>
                    <a:pt x="14364" y="461"/>
                    <a:pt x="14839" y="390"/>
                    <a:pt x="15301" y="319"/>
                  </a:cubicBezTo>
                  <a:cubicBezTo>
                    <a:pt x="15762" y="248"/>
                    <a:pt x="16210" y="177"/>
                    <a:pt x="16699" y="124"/>
                  </a:cubicBezTo>
                  <a:cubicBezTo>
                    <a:pt x="17188" y="71"/>
                    <a:pt x="17717" y="35"/>
                    <a:pt x="18165" y="18"/>
                  </a:cubicBezTo>
                  <a:cubicBezTo>
                    <a:pt x="18613" y="0"/>
                    <a:pt x="18980" y="0"/>
                    <a:pt x="19231" y="0"/>
                  </a:cubicBezTo>
                  <a:cubicBezTo>
                    <a:pt x="19482" y="0"/>
                    <a:pt x="19618" y="0"/>
                    <a:pt x="19726" y="53"/>
                  </a:cubicBezTo>
                  <a:cubicBezTo>
                    <a:pt x="19835" y="106"/>
                    <a:pt x="19917" y="213"/>
                    <a:pt x="19978" y="479"/>
                  </a:cubicBezTo>
                  <a:cubicBezTo>
                    <a:pt x="20039" y="745"/>
                    <a:pt x="20079" y="1170"/>
                    <a:pt x="20168" y="2004"/>
                  </a:cubicBezTo>
                  <a:cubicBezTo>
                    <a:pt x="20256" y="2837"/>
                    <a:pt x="20392" y="4079"/>
                    <a:pt x="20527" y="5356"/>
                  </a:cubicBezTo>
                  <a:cubicBezTo>
                    <a:pt x="20663" y="6633"/>
                    <a:pt x="20799" y="7945"/>
                    <a:pt x="20935" y="9275"/>
                  </a:cubicBezTo>
                  <a:cubicBezTo>
                    <a:pt x="21071" y="10605"/>
                    <a:pt x="21206" y="11953"/>
                    <a:pt x="21322" y="13247"/>
                  </a:cubicBezTo>
                  <a:cubicBezTo>
                    <a:pt x="21437" y="14542"/>
                    <a:pt x="21532" y="15783"/>
                    <a:pt x="21566" y="16830"/>
                  </a:cubicBezTo>
                  <a:cubicBezTo>
                    <a:pt x="21600" y="17876"/>
                    <a:pt x="21573" y="18727"/>
                    <a:pt x="21410" y="19312"/>
                  </a:cubicBezTo>
                  <a:cubicBezTo>
                    <a:pt x="21247" y="19898"/>
                    <a:pt x="20948" y="20217"/>
                    <a:pt x="20548" y="20447"/>
                  </a:cubicBezTo>
                  <a:cubicBezTo>
                    <a:pt x="20147" y="20678"/>
                    <a:pt x="19645" y="20820"/>
                    <a:pt x="19136" y="20926"/>
                  </a:cubicBezTo>
                  <a:cubicBezTo>
                    <a:pt x="18627" y="21033"/>
                    <a:pt x="18111" y="21103"/>
                    <a:pt x="17575" y="21157"/>
                  </a:cubicBezTo>
                  <a:cubicBezTo>
                    <a:pt x="17038" y="21210"/>
                    <a:pt x="16482" y="21245"/>
                    <a:pt x="15939" y="21281"/>
                  </a:cubicBezTo>
                  <a:cubicBezTo>
                    <a:pt x="15396" y="21316"/>
                    <a:pt x="14866" y="21352"/>
                    <a:pt x="14303" y="21369"/>
                  </a:cubicBezTo>
                  <a:cubicBezTo>
                    <a:pt x="13739" y="21387"/>
                    <a:pt x="13142" y="21387"/>
                    <a:pt x="12612" y="21405"/>
                  </a:cubicBezTo>
                  <a:cubicBezTo>
                    <a:pt x="12083" y="21423"/>
                    <a:pt x="11621" y="21458"/>
                    <a:pt x="11139" y="21476"/>
                  </a:cubicBezTo>
                  <a:cubicBezTo>
                    <a:pt x="10657" y="21494"/>
                    <a:pt x="10155" y="21494"/>
                    <a:pt x="9646" y="21511"/>
                  </a:cubicBezTo>
                  <a:cubicBezTo>
                    <a:pt x="9137" y="21529"/>
                    <a:pt x="8621" y="21565"/>
                    <a:pt x="8098" y="21582"/>
                  </a:cubicBezTo>
                  <a:cubicBezTo>
                    <a:pt x="7576" y="21600"/>
                    <a:pt x="7046" y="21600"/>
                    <a:pt x="6530" y="21600"/>
                  </a:cubicBezTo>
                  <a:cubicBezTo>
                    <a:pt x="6014" y="21600"/>
                    <a:pt x="5512" y="21600"/>
                    <a:pt x="4976" y="21600"/>
                  </a:cubicBezTo>
                  <a:cubicBezTo>
                    <a:pt x="4439" y="21600"/>
                    <a:pt x="3869" y="21600"/>
                    <a:pt x="3313" y="21600"/>
                  </a:cubicBezTo>
                  <a:cubicBezTo>
                    <a:pt x="2756" y="21600"/>
                    <a:pt x="2213" y="21600"/>
                    <a:pt x="1731" y="21582"/>
                  </a:cubicBezTo>
                  <a:cubicBezTo>
                    <a:pt x="1249" y="21565"/>
                    <a:pt x="828" y="21529"/>
                    <a:pt x="407" y="214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2344095" y="5929954"/>
              <a:ext cx="308588" cy="550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288" fill="norm" stroke="1" extrusionOk="0">
                  <a:moveTo>
                    <a:pt x="373" y="2246"/>
                  </a:moveTo>
                  <a:cubicBezTo>
                    <a:pt x="227" y="4127"/>
                    <a:pt x="81" y="6009"/>
                    <a:pt x="227" y="8586"/>
                  </a:cubicBezTo>
                  <a:cubicBezTo>
                    <a:pt x="373" y="11164"/>
                    <a:pt x="811" y="14436"/>
                    <a:pt x="1030" y="16359"/>
                  </a:cubicBezTo>
                  <a:cubicBezTo>
                    <a:pt x="1249" y="18282"/>
                    <a:pt x="1249" y="18855"/>
                    <a:pt x="1249" y="19386"/>
                  </a:cubicBezTo>
                  <a:cubicBezTo>
                    <a:pt x="1249" y="19918"/>
                    <a:pt x="1249" y="20409"/>
                    <a:pt x="957" y="19264"/>
                  </a:cubicBezTo>
                  <a:cubicBezTo>
                    <a:pt x="665" y="18118"/>
                    <a:pt x="81" y="15336"/>
                    <a:pt x="8" y="12514"/>
                  </a:cubicBezTo>
                  <a:cubicBezTo>
                    <a:pt x="-65" y="9691"/>
                    <a:pt x="373" y="6827"/>
                    <a:pt x="1467" y="4700"/>
                  </a:cubicBezTo>
                  <a:cubicBezTo>
                    <a:pt x="2562" y="2573"/>
                    <a:pt x="4313" y="1182"/>
                    <a:pt x="6940" y="486"/>
                  </a:cubicBezTo>
                  <a:cubicBezTo>
                    <a:pt x="9567" y="-209"/>
                    <a:pt x="13070" y="-209"/>
                    <a:pt x="15916" y="814"/>
                  </a:cubicBezTo>
                  <a:cubicBezTo>
                    <a:pt x="18762" y="1836"/>
                    <a:pt x="20951" y="3882"/>
                    <a:pt x="21243" y="6336"/>
                  </a:cubicBezTo>
                  <a:cubicBezTo>
                    <a:pt x="21535" y="8791"/>
                    <a:pt x="19930" y="11655"/>
                    <a:pt x="17959" y="13905"/>
                  </a:cubicBezTo>
                  <a:cubicBezTo>
                    <a:pt x="15989" y="16155"/>
                    <a:pt x="13654" y="17791"/>
                    <a:pt x="11173" y="18936"/>
                  </a:cubicBezTo>
                  <a:cubicBezTo>
                    <a:pt x="8692" y="20082"/>
                    <a:pt x="6065" y="20736"/>
                    <a:pt x="4240" y="21064"/>
                  </a:cubicBezTo>
                  <a:cubicBezTo>
                    <a:pt x="2416" y="21391"/>
                    <a:pt x="1394" y="21391"/>
                    <a:pt x="957" y="20859"/>
                  </a:cubicBezTo>
                  <a:cubicBezTo>
                    <a:pt x="519" y="20327"/>
                    <a:pt x="665" y="19264"/>
                    <a:pt x="811" y="18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2711450" y="5740400"/>
              <a:ext cx="6985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82" y="600"/>
                    <a:pt x="16364" y="1200"/>
                    <a:pt x="12764" y="4800"/>
                  </a:cubicBezTo>
                  <a:cubicBezTo>
                    <a:pt x="9164" y="8400"/>
                    <a:pt x="4582" y="15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2825750" y="6184900"/>
              <a:ext cx="133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2825750" y="6324600"/>
              <a:ext cx="1651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0"/>
                  </a:moveTo>
                  <a:cubicBezTo>
                    <a:pt x="3046" y="8100"/>
                    <a:pt x="6092" y="16200"/>
                    <a:pt x="9692" y="18900"/>
                  </a:cubicBezTo>
                  <a:cubicBezTo>
                    <a:pt x="13292" y="21600"/>
                    <a:pt x="17446" y="18900"/>
                    <a:pt x="21600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3263900" y="5921743"/>
              <a:ext cx="243646" cy="479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441" fill="norm" stroke="1" extrusionOk="0">
                  <a:moveTo>
                    <a:pt x="549" y="6378"/>
                  </a:moveTo>
                  <a:cubicBezTo>
                    <a:pt x="1647" y="8652"/>
                    <a:pt x="2746" y="10925"/>
                    <a:pt x="3478" y="13246"/>
                  </a:cubicBezTo>
                  <a:cubicBezTo>
                    <a:pt x="4210" y="15567"/>
                    <a:pt x="4576" y="17936"/>
                    <a:pt x="4485" y="19404"/>
                  </a:cubicBezTo>
                  <a:cubicBezTo>
                    <a:pt x="4393" y="20873"/>
                    <a:pt x="3844" y="21441"/>
                    <a:pt x="3386" y="21441"/>
                  </a:cubicBezTo>
                  <a:cubicBezTo>
                    <a:pt x="2929" y="21441"/>
                    <a:pt x="2563" y="20873"/>
                    <a:pt x="2288" y="18978"/>
                  </a:cubicBezTo>
                  <a:cubicBezTo>
                    <a:pt x="2014" y="17083"/>
                    <a:pt x="1831" y="13862"/>
                    <a:pt x="2105" y="10878"/>
                  </a:cubicBezTo>
                  <a:cubicBezTo>
                    <a:pt x="2380" y="7894"/>
                    <a:pt x="3112" y="5146"/>
                    <a:pt x="4027" y="3346"/>
                  </a:cubicBezTo>
                  <a:cubicBezTo>
                    <a:pt x="4942" y="1546"/>
                    <a:pt x="6041" y="694"/>
                    <a:pt x="7414" y="267"/>
                  </a:cubicBezTo>
                  <a:cubicBezTo>
                    <a:pt x="8786" y="-159"/>
                    <a:pt x="10434" y="-159"/>
                    <a:pt x="12722" y="883"/>
                  </a:cubicBezTo>
                  <a:cubicBezTo>
                    <a:pt x="15010" y="1925"/>
                    <a:pt x="17939" y="4009"/>
                    <a:pt x="19586" y="5999"/>
                  </a:cubicBezTo>
                  <a:cubicBezTo>
                    <a:pt x="21234" y="7988"/>
                    <a:pt x="21600" y="9883"/>
                    <a:pt x="20227" y="11873"/>
                  </a:cubicBezTo>
                  <a:cubicBezTo>
                    <a:pt x="18854" y="13862"/>
                    <a:pt x="15742" y="15946"/>
                    <a:pt x="12081" y="17462"/>
                  </a:cubicBezTo>
                  <a:cubicBezTo>
                    <a:pt x="8420" y="18978"/>
                    <a:pt x="4210" y="19925"/>
                    <a:pt x="0" y="208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3519601" y="6312605"/>
              <a:ext cx="61799" cy="126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128" fill="norm" stroke="1" extrusionOk="0">
                  <a:moveTo>
                    <a:pt x="21021" y="944"/>
                  </a:moveTo>
                  <a:cubicBezTo>
                    <a:pt x="16701" y="236"/>
                    <a:pt x="12381" y="-472"/>
                    <a:pt x="8421" y="413"/>
                  </a:cubicBezTo>
                  <a:cubicBezTo>
                    <a:pt x="4461" y="1298"/>
                    <a:pt x="861" y="3777"/>
                    <a:pt x="141" y="7495"/>
                  </a:cubicBezTo>
                  <a:cubicBezTo>
                    <a:pt x="-579" y="11213"/>
                    <a:pt x="1581" y="16171"/>
                    <a:pt x="3741" y="211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3722042" y="5967042"/>
              <a:ext cx="202259" cy="380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082" fill="norm" stroke="1" extrusionOk="0">
                  <a:moveTo>
                    <a:pt x="1925" y="7504"/>
                  </a:moveTo>
                  <a:cubicBezTo>
                    <a:pt x="1025" y="8913"/>
                    <a:pt x="125" y="10321"/>
                    <a:pt x="125" y="12082"/>
                  </a:cubicBezTo>
                  <a:cubicBezTo>
                    <a:pt x="125" y="13843"/>
                    <a:pt x="1025" y="15956"/>
                    <a:pt x="1700" y="17365"/>
                  </a:cubicBezTo>
                  <a:cubicBezTo>
                    <a:pt x="2375" y="18773"/>
                    <a:pt x="2825" y="19478"/>
                    <a:pt x="3050" y="20123"/>
                  </a:cubicBezTo>
                  <a:cubicBezTo>
                    <a:pt x="3275" y="20769"/>
                    <a:pt x="3275" y="21356"/>
                    <a:pt x="2937" y="20945"/>
                  </a:cubicBezTo>
                  <a:cubicBezTo>
                    <a:pt x="2600" y="20534"/>
                    <a:pt x="1925" y="19126"/>
                    <a:pt x="1250" y="16249"/>
                  </a:cubicBezTo>
                  <a:cubicBezTo>
                    <a:pt x="575" y="13373"/>
                    <a:pt x="-100" y="9030"/>
                    <a:pt x="12" y="6036"/>
                  </a:cubicBezTo>
                  <a:cubicBezTo>
                    <a:pt x="125" y="3043"/>
                    <a:pt x="1025" y="1399"/>
                    <a:pt x="3050" y="578"/>
                  </a:cubicBezTo>
                  <a:cubicBezTo>
                    <a:pt x="5075" y="-244"/>
                    <a:pt x="8225" y="-244"/>
                    <a:pt x="11262" y="930"/>
                  </a:cubicBezTo>
                  <a:cubicBezTo>
                    <a:pt x="14300" y="2104"/>
                    <a:pt x="17225" y="4452"/>
                    <a:pt x="18687" y="7563"/>
                  </a:cubicBezTo>
                  <a:cubicBezTo>
                    <a:pt x="20150" y="10673"/>
                    <a:pt x="20150" y="14547"/>
                    <a:pt x="20375" y="16778"/>
                  </a:cubicBezTo>
                  <a:cubicBezTo>
                    <a:pt x="20600" y="19008"/>
                    <a:pt x="21050" y="19595"/>
                    <a:pt x="21500" y="201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4066923" y="5828689"/>
              <a:ext cx="205325" cy="49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99" fill="norm" stroke="1" extrusionOk="0">
                  <a:moveTo>
                    <a:pt x="4238" y="9126"/>
                  </a:moveTo>
                  <a:cubicBezTo>
                    <a:pt x="4022" y="11332"/>
                    <a:pt x="3806" y="13538"/>
                    <a:pt x="4238" y="15377"/>
                  </a:cubicBezTo>
                  <a:cubicBezTo>
                    <a:pt x="4670" y="17215"/>
                    <a:pt x="5750" y="18686"/>
                    <a:pt x="6398" y="19743"/>
                  </a:cubicBezTo>
                  <a:cubicBezTo>
                    <a:pt x="7046" y="20800"/>
                    <a:pt x="7262" y="21443"/>
                    <a:pt x="6938" y="21397"/>
                  </a:cubicBezTo>
                  <a:cubicBezTo>
                    <a:pt x="6614" y="21351"/>
                    <a:pt x="5750" y="20616"/>
                    <a:pt x="4562" y="18777"/>
                  </a:cubicBezTo>
                  <a:cubicBezTo>
                    <a:pt x="3374" y="16939"/>
                    <a:pt x="1862" y="13998"/>
                    <a:pt x="998" y="10919"/>
                  </a:cubicBezTo>
                  <a:cubicBezTo>
                    <a:pt x="134" y="7840"/>
                    <a:pt x="-82" y="4623"/>
                    <a:pt x="26" y="2784"/>
                  </a:cubicBezTo>
                  <a:cubicBezTo>
                    <a:pt x="134" y="946"/>
                    <a:pt x="566" y="486"/>
                    <a:pt x="1322" y="211"/>
                  </a:cubicBezTo>
                  <a:cubicBezTo>
                    <a:pt x="2078" y="-65"/>
                    <a:pt x="3158" y="-157"/>
                    <a:pt x="5318" y="486"/>
                  </a:cubicBezTo>
                  <a:cubicBezTo>
                    <a:pt x="7478" y="1130"/>
                    <a:pt x="10718" y="2509"/>
                    <a:pt x="13850" y="4577"/>
                  </a:cubicBezTo>
                  <a:cubicBezTo>
                    <a:pt x="16982" y="6645"/>
                    <a:pt x="20006" y="9402"/>
                    <a:pt x="20762" y="11838"/>
                  </a:cubicBezTo>
                  <a:cubicBezTo>
                    <a:pt x="21518" y="14274"/>
                    <a:pt x="20006" y="16388"/>
                    <a:pt x="16658" y="17858"/>
                  </a:cubicBezTo>
                  <a:cubicBezTo>
                    <a:pt x="13310" y="19329"/>
                    <a:pt x="8126" y="20156"/>
                    <a:pt x="5102" y="20432"/>
                  </a:cubicBezTo>
                  <a:cubicBezTo>
                    <a:pt x="2078" y="20708"/>
                    <a:pt x="1214" y="20432"/>
                    <a:pt x="350" y="201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4318000" y="6228805"/>
              <a:ext cx="215901" cy="16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4930"/>
                  </a:moveTo>
                  <a:cubicBezTo>
                    <a:pt x="0" y="3580"/>
                    <a:pt x="0" y="2230"/>
                    <a:pt x="635" y="1285"/>
                  </a:cubicBezTo>
                  <a:cubicBezTo>
                    <a:pt x="1271" y="340"/>
                    <a:pt x="2541" y="-200"/>
                    <a:pt x="4341" y="70"/>
                  </a:cubicBezTo>
                  <a:cubicBezTo>
                    <a:pt x="6141" y="340"/>
                    <a:pt x="8471" y="1420"/>
                    <a:pt x="9847" y="3445"/>
                  </a:cubicBezTo>
                  <a:cubicBezTo>
                    <a:pt x="11224" y="5470"/>
                    <a:pt x="11647" y="8440"/>
                    <a:pt x="11118" y="11005"/>
                  </a:cubicBezTo>
                  <a:cubicBezTo>
                    <a:pt x="10588" y="13570"/>
                    <a:pt x="9106" y="15730"/>
                    <a:pt x="7941" y="17485"/>
                  </a:cubicBezTo>
                  <a:cubicBezTo>
                    <a:pt x="6776" y="19240"/>
                    <a:pt x="5929" y="20590"/>
                    <a:pt x="6671" y="20995"/>
                  </a:cubicBezTo>
                  <a:cubicBezTo>
                    <a:pt x="7412" y="21400"/>
                    <a:pt x="9741" y="20860"/>
                    <a:pt x="12494" y="20455"/>
                  </a:cubicBezTo>
                  <a:cubicBezTo>
                    <a:pt x="15247" y="20050"/>
                    <a:pt x="18424" y="19780"/>
                    <a:pt x="21600" y="195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5" name="Drawing"/>
          <p:cNvGrpSpPr/>
          <p:nvPr/>
        </p:nvGrpSpPr>
        <p:grpSpPr>
          <a:xfrm>
            <a:off x="2043244" y="2204446"/>
            <a:ext cx="9087309" cy="3704268"/>
            <a:chOff x="0" y="0"/>
            <a:chExt cx="9087308" cy="3704266"/>
          </a:xfrm>
        </p:grpSpPr>
        <p:sp>
          <p:nvSpPr>
            <p:cNvPr id="2884" name="Line"/>
            <p:cNvSpPr/>
            <p:nvPr/>
          </p:nvSpPr>
          <p:spPr>
            <a:xfrm>
              <a:off x="0" y="315374"/>
              <a:ext cx="168013" cy="65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1" h="21507" fill="norm" stroke="1" extrusionOk="0">
                  <a:moveTo>
                    <a:pt x="7798" y="6913"/>
                  </a:moveTo>
                  <a:cubicBezTo>
                    <a:pt x="7290" y="8441"/>
                    <a:pt x="6781" y="9969"/>
                    <a:pt x="7417" y="12053"/>
                  </a:cubicBezTo>
                  <a:cubicBezTo>
                    <a:pt x="8052" y="14136"/>
                    <a:pt x="9831" y="16776"/>
                    <a:pt x="10847" y="18338"/>
                  </a:cubicBezTo>
                  <a:cubicBezTo>
                    <a:pt x="11864" y="19901"/>
                    <a:pt x="12118" y="20387"/>
                    <a:pt x="12245" y="20804"/>
                  </a:cubicBezTo>
                  <a:cubicBezTo>
                    <a:pt x="12372" y="21221"/>
                    <a:pt x="12372" y="21568"/>
                    <a:pt x="11991" y="21499"/>
                  </a:cubicBezTo>
                  <a:cubicBezTo>
                    <a:pt x="11610" y="21429"/>
                    <a:pt x="10847" y="20943"/>
                    <a:pt x="9577" y="19554"/>
                  </a:cubicBezTo>
                  <a:cubicBezTo>
                    <a:pt x="8306" y="18165"/>
                    <a:pt x="6527" y="15873"/>
                    <a:pt x="4748" y="13546"/>
                  </a:cubicBezTo>
                  <a:cubicBezTo>
                    <a:pt x="2970" y="11219"/>
                    <a:pt x="1191" y="8858"/>
                    <a:pt x="428" y="6705"/>
                  </a:cubicBezTo>
                  <a:cubicBezTo>
                    <a:pt x="-334" y="4552"/>
                    <a:pt x="-80" y="2607"/>
                    <a:pt x="1191" y="1461"/>
                  </a:cubicBezTo>
                  <a:cubicBezTo>
                    <a:pt x="2461" y="315"/>
                    <a:pt x="4748" y="-32"/>
                    <a:pt x="7925" y="3"/>
                  </a:cubicBezTo>
                  <a:cubicBezTo>
                    <a:pt x="11101" y="37"/>
                    <a:pt x="15167" y="454"/>
                    <a:pt x="17708" y="1183"/>
                  </a:cubicBezTo>
                  <a:cubicBezTo>
                    <a:pt x="20250" y="1913"/>
                    <a:pt x="21266" y="2954"/>
                    <a:pt x="18598" y="3996"/>
                  </a:cubicBezTo>
                  <a:cubicBezTo>
                    <a:pt x="15930" y="5038"/>
                    <a:pt x="9577" y="6080"/>
                    <a:pt x="3224" y="7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255455" y="564153"/>
              <a:ext cx="165101" cy="328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0" y="4985"/>
                  </a:moveTo>
                  <a:cubicBezTo>
                    <a:pt x="1108" y="4569"/>
                    <a:pt x="2215" y="4154"/>
                    <a:pt x="4569" y="4431"/>
                  </a:cubicBezTo>
                  <a:cubicBezTo>
                    <a:pt x="6923" y="4708"/>
                    <a:pt x="10523" y="5677"/>
                    <a:pt x="13431" y="7754"/>
                  </a:cubicBezTo>
                  <a:cubicBezTo>
                    <a:pt x="16338" y="9831"/>
                    <a:pt x="18554" y="13015"/>
                    <a:pt x="19385" y="15162"/>
                  </a:cubicBezTo>
                  <a:cubicBezTo>
                    <a:pt x="20215" y="17308"/>
                    <a:pt x="19662" y="18415"/>
                    <a:pt x="18692" y="19315"/>
                  </a:cubicBezTo>
                  <a:cubicBezTo>
                    <a:pt x="17723" y="20215"/>
                    <a:pt x="16338" y="20908"/>
                    <a:pt x="14954" y="21254"/>
                  </a:cubicBezTo>
                  <a:cubicBezTo>
                    <a:pt x="13569" y="21600"/>
                    <a:pt x="12185" y="21600"/>
                    <a:pt x="11215" y="21115"/>
                  </a:cubicBezTo>
                  <a:cubicBezTo>
                    <a:pt x="10246" y="20631"/>
                    <a:pt x="9692" y="19662"/>
                    <a:pt x="10662" y="16477"/>
                  </a:cubicBezTo>
                  <a:cubicBezTo>
                    <a:pt x="11631" y="13292"/>
                    <a:pt x="14123" y="7892"/>
                    <a:pt x="16200" y="4777"/>
                  </a:cubicBezTo>
                  <a:cubicBezTo>
                    <a:pt x="18277" y="1662"/>
                    <a:pt x="19938" y="8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530905" y="376096"/>
              <a:ext cx="213501" cy="543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39" fill="norm" stroke="1" extrusionOk="0">
                  <a:moveTo>
                    <a:pt x="16913" y="1399"/>
                  </a:moveTo>
                  <a:cubicBezTo>
                    <a:pt x="16066" y="901"/>
                    <a:pt x="15219" y="402"/>
                    <a:pt x="14266" y="153"/>
                  </a:cubicBezTo>
                  <a:cubicBezTo>
                    <a:pt x="13313" y="-96"/>
                    <a:pt x="12254" y="-96"/>
                    <a:pt x="10348" y="569"/>
                  </a:cubicBezTo>
                  <a:cubicBezTo>
                    <a:pt x="8442" y="1233"/>
                    <a:pt x="5689" y="2562"/>
                    <a:pt x="3678" y="4349"/>
                  </a:cubicBezTo>
                  <a:cubicBezTo>
                    <a:pt x="1666" y="6135"/>
                    <a:pt x="395" y="8378"/>
                    <a:pt x="78" y="10912"/>
                  </a:cubicBezTo>
                  <a:cubicBezTo>
                    <a:pt x="-240" y="13446"/>
                    <a:pt x="395" y="16270"/>
                    <a:pt x="2407" y="18181"/>
                  </a:cubicBezTo>
                  <a:cubicBezTo>
                    <a:pt x="4419" y="20092"/>
                    <a:pt x="7807" y="21089"/>
                    <a:pt x="11195" y="21296"/>
                  </a:cubicBezTo>
                  <a:cubicBezTo>
                    <a:pt x="14584" y="21504"/>
                    <a:pt x="17972" y="20922"/>
                    <a:pt x="21360" y="203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941255" y="427539"/>
              <a:ext cx="203201" cy="518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2700" y="4614"/>
                  </a:moveTo>
                  <a:cubicBezTo>
                    <a:pt x="2925" y="8389"/>
                    <a:pt x="3150" y="12165"/>
                    <a:pt x="3038" y="14799"/>
                  </a:cubicBezTo>
                  <a:cubicBezTo>
                    <a:pt x="2925" y="17433"/>
                    <a:pt x="2475" y="18926"/>
                    <a:pt x="2025" y="19936"/>
                  </a:cubicBezTo>
                  <a:cubicBezTo>
                    <a:pt x="1575" y="20945"/>
                    <a:pt x="1125" y="21472"/>
                    <a:pt x="787" y="21516"/>
                  </a:cubicBezTo>
                  <a:cubicBezTo>
                    <a:pt x="450" y="21560"/>
                    <a:pt x="225" y="21121"/>
                    <a:pt x="113" y="19058"/>
                  </a:cubicBezTo>
                  <a:cubicBezTo>
                    <a:pt x="0" y="16994"/>
                    <a:pt x="0" y="13306"/>
                    <a:pt x="0" y="10233"/>
                  </a:cubicBezTo>
                  <a:cubicBezTo>
                    <a:pt x="0" y="7160"/>
                    <a:pt x="0" y="4701"/>
                    <a:pt x="225" y="3209"/>
                  </a:cubicBezTo>
                  <a:cubicBezTo>
                    <a:pt x="450" y="1716"/>
                    <a:pt x="900" y="1189"/>
                    <a:pt x="1463" y="750"/>
                  </a:cubicBezTo>
                  <a:cubicBezTo>
                    <a:pt x="2025" y="311"/>
                    <a:pt x="2700" y="-40"/>
                    <a:pt x="3712" y="4"/>
                  </a:cubicBezTo>
                  <a:cubicBezTo>
                    <a:pt x="4725" y="48"/>
                    <a:pt x="6075" y="487"/>
                    <a:pt x="7987" y="1936"/>
                  </a:cubicBezTo>
                  <a:cubicBezTo>
                    <a:pt x="9900" y="3384"/>
                    <a:pt x="12375" y="5843"/>
                    <a:pt x="14738" y="8301"/>
                  </a:cubicBezTo>
                  <a:cubicBezTo>
                    <a:pt x="17100" y="10760"/>
                    <a:pt x="19350" y="13219"/>
                    <a:pt x="21600" y="15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956817" y="646703"/>
              <a:ext cx="20668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600" fill="norm" stroke="1" extrusionOk="0">
                  <a:moveTo>
                    <a:pt x="1014" y="21600"/>
                  </a:moveTo>
                  <a:cubicBezTo>
                    <a:pt x="360" y="19543"/>
                    <a:pt x="-295" y="17486"/>
                    <a:pt x="141" y="15429"/>
                  </a:cubicBezTo>
                  <a:cubicBezTo>
                    <a:pt x="578" y="13371"/>
                    <a:pt x="2105" y="11314"/>
                    <a:pt x="5814" y="8743"/>
                  </a:cubicBezTo>
                  <a:cubicBezTo>
                    <a:pt x="9523" y="6171"/>
                    <a:pt x="15414" y="3086"/>
                    <a:pt x="21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430699" y="145053"/>
              <a:ext cx="126507" cy="90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600" fill="norm" stroke="1" extrusionOk="0">
                  <a:moveTo>
                    <a:pt x="5229" y="0"/>
                  </a:moveTo>
                  <a:cubicBezTo>
                    <a:pt x="3104" y="453"/>
                    <a:pt x="979" y="906"/>
                    <a:pt x="271" y="1561"/>
                  </a:cubicBezTo>
                  <a:cubicBezTo>
                    <a:pt x="-437" y="2215"/>
                    <a:pt x="271" y="3071"/>
                    <a:pt x="2042" y="4380"/>
                  </a:cubicBezTo>
                  <a:cubicBezTo>
                    <a:pt x="3812" y="5690"/>
                    <a:pt x="6645" y="7452"/>
                    <a:pt x="8947" y="9290"/>
                  </a:cubicBezTo>
                  <a:cubicBezTo>
                    <a:pt x="11248" y="11127"/>
                    <a:pt x="13019" y="13041"/>
                    <a:pt x="14258" y="14778"/>
                  </a:cubicBezTo>
                  <a:cubicBezTo>
                    <a:pt x="15497" y="16515"/>
                    <a:pt x="16206" y="18076"/>
                    <a:pt x="17268" y="19183"/>
                  </a:cubicBezTo>
                  <a:cubicBezTo>
                    <a:pt x="18330" y="20291"/>
                    <a:pt x="19747" y="20945"/>
                    <a:pt x="211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601135" y="382076"/>
              <a:ext cx="240410" cy="42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92" fill="norm" stroke="1" extrusionOk="0">
                  <a:moveTo>
                    <a:pt x="5117" y="5990"/>
                  </a:moveTo>
                  <a:cubicBezTo>
                    <a:pt x="5681" y="9412"/>
                    <a:pt x="6244" y="12834"/>
                    <a:pt x="6620" y="14972"/>
                  </a:cubicBezTo>
                  <a:cubicBezTo>
                    <a:pt x="6995" y="17111"/>
                    <a:pt x="7183" y="17966"/>
                    <a:pt x="7371" y="18929"/>
                  </a:cubicBezTo>
                  <a:cubicBezTo>
                    <a:pt x="7559" y="19891"/>
                    <a:pt x="7747" y="20960"/>
                    <a:pt x="7559" y="21228"/>
                  </a:cubicBezTo>
                  <a:cubicBezTo>
                    <a:pt x="7371" y="21495"/>
                    <a:pt x="6808" y="20960"/>
                    <a:pt x="5587" y="18875"/>
                  </a:cubicBezTo>
                  <a:cubicBezTo>
                    <a:pt x="4366" y="16790"/>
                    <a:pt x="2488" y="13154"/>
                    <a:pt x="1361" y="10000"/>
                  </a:cubicBezTo>
                  <a:cubicBezTo>
                    <a:pt x="234" y="6845"/>
                    <a:pt x="-142" y="4172"/>
                    <a:pt x="46" y="2568"/>
                  </a:cubicBezTo>
                  <a:cubicBezTo>
                    <a:pt x="234" y="964"/>
                    <a:pt x="985" y="430"/>
                    <a:pt x="2394" y="162"/>
                  </a:cubicBezTo>
                  <a:cubicBezTo>
                    <a:pt x="3802" y="-105"/>
                    <a:pt x="5868" y="-105"/>
                    <a:pt x="8028" y="644"/>
                  </a:cubicBezTo>
                  <a:cubicBezTo>
                    <a:pt x="10188" y="1392"/>
                    <a:pt x="12442" y="2889"/>
                    <a:pt x="13288" y="4493"/>
                  </a:cubicBezTo>
                  <a:cubicBezTo>
                    <a:pt x="14133" y="6097"/>
                    <a:pt x="13569" y="7808"/>
                    <a:pt x="12912" y="8931"/>
                  </a:cubicBezTo>
                  <a:cubicBezTo>
                    <a:pt x="12255" y="10053"/>
                    <a:pt x="11503" y="10588"/>
                    <a:pt x="11503" y="11016"/>
                  </a:cubicBezTo>
                  <a:cubicBezTo>
                    <a:pt x="11503" y="11444"/>
                    <a:pt x="12255" y="11764"/>
                    <a:pt x="13757" y="12299"/>
                  </a:cubicBezTo>
                  <a:cubicBezTo>
                    <a:pt x="15260" y="12834"/>
                    <a:pt x="17514" y="13582"/>
                    <a:pt x="18922" y="14170"/>
                  </a:cubicBezTo>
                  <a:cubicBezTo>
                    <a:pt x="20331" y="14758"/>
                    <a:pt x="20895" y="15186"/>
                    <a:pt x="21176" y="15667"/>
                  </a:cubicBezTo>
                  <a:cubicBezTo>
                    <a:pt x="21458" y="16148"/>
                    <a:pt x="21458" y="16683"/>
                    <a:pt x="20331" y="17485"/>
                  </a:cubicBezTo>
                  <a:cubicBezTo>
                    <a:pt x="19204" y="18287"/>
                    <a:pt x="16950" y="19356"/>
                    <a:pt x="14415" y="19731"/>
                  </a:cubicBezTo>
                  <a:cubicBezTo>
                    <a:pt x="11879" y="20105"/>
                    <a:pt x="9061" y="19784"/>
                    <a:pt x="7371" y="18554"/>
                  </a:cubicBezTo>
                  <a:cubicBezTo>
                    <a:pt x="5681" y="17325"/>
                    <a:pt x="5117" y="15186"/>
                    <a:pt x="4554" y="13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2109655" y="189503"/>
              <a:ext cx="57151" cy="615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2524"/>
                    <a:pt x="11200" y="5047"/>
                    <a:pt x="14400" y="7757"/>
                  </a:cubicBezTo>
                  <a:cubicBezTo>
                    <a:pt x="17600" y="10466"/>
                    <a:pt x="18400" y="13361"/>
                    <a:pt x="19200" y="15699"/>
                  </a:cubicBezTo>
                  <a:cubicBezTo>
                    <a:pt x="20000" y="18037"/>
                    <a:pt x="20800" y="198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2325449" y="410556"/>
              <a:ext cx="196957" cy="290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0990" fill="norm" stroke="1" extrusionOk="0">
                  <a:moveTo>
                    <a:pt x="14861" y="2384"/>
                  </a:moveTo>
                  <a:cubicBezTo>
                    <a:pt x="13736" y="1618"/>
                    <a:pt x="12611" y="852"/>
                    <a:pt x="11486" y="393"/>
                  </a:cubicBezTo>
                  <a:cubicBezTo>
                    <a:pt x="10361" y="-67"/>
                    <a:pt x="9236" y="-220"/>
                    <a:pt x="7661" y="469"/>
                  </a:cubicBezTo>
                  <a:cubicBezTo>
                    <a:pt x="6086" y="1159"/>
                    <a:pt x="4061" y="2691"/>
                    <a:pt x="2374" y="5448"/>
                  </a:cubicBezTo>
                  <a:cubicBezTo>
                    <a:pt x="686" y="8206"/>
                    <a:pt x="-664" y="12189"/>
                    <a:pt x="349" y="15176"/>
                  </a:cubicBezTo>
                  <a:cubicBezTo>
                    <a:pt x="1361" y="18163"/>
                    <a:pt x="4736" y="20154"/>
                    <a:pt x="8561" y="20767"/>
                  </a:cubicBezTo>
                  <a:cubicBezTo>
                    <a:pt x="12386" y="21380"/>
                    <a:pt x="16661" y="20614"/>
                    <a:pt x="20936" y="198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2592255" y="195853"/>
              <a:ext cx="189504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600" fill="norm" stroke="1" extrusionOk="0">
                  <a:moveTo>
                    <a:pt x="0" y="0"/>
                  </a:moveTo>
                  <a:cubicBezTo>
                    <a:pt x="2160" y="682"/>
                    <a:pt x="4320" y="1364"/>
                    <a:pt x="7440" y="2918"/>
                  </a:cubicBezTo>
                  <a:cubicBezTo>
                    <a:pt x="10560" y="4472"/>
                    <a:pt x="14640" y="6897"/>
                    <a:pt x="17400" y="9322"/>
                  </a:cubicBezTo>
                  <a:cubicBezTo>
                    <a:pt x="20160" y="11747"/>
                    <a:pt x="21600" y="14173"/>
                    <a:pt x="21480" y="16105"/>
                  </a:cubicBezTo>
                  <a:cubicBezTo>
                    <a:pt x="21360" y="18038"/>
                    <a:pt x="19680" y="19478"/>
                    <a:pt x="16920" y="20312"/>
                  </a:cubicBezTo>
                  <a:cubicBezTo>
                    <a:pt x="14160" y="21145"/>
                    <a:pt x="10320" y="21373"/>
                    <a:pt x="64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3227255" y="568386"/>
              <a:ext cx="234951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49" y="10800"/>
                    <a:pt x="10897" y="0"/>
                    <a:pt x="14497" y="0"/>
                  </a:cubicBezTo>
                  <a:cubicBezTo>
                    <a:pt x="18097" y="0"/>
                    <a:pt x="1984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3246305" y="729253"/>
              <a:ext cx="298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4" y="15840"/>
                    <a:pt x="11949" y="10080"/>
                    <a:pt x="15549" y="6480"/>
                  </a:cubicBezTo>
                  <a:cubicBezTo>
                    <a:pt x="19149" y="2880"/>
                    <a:pt x="2037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3900355" y="236305"/>
              <a:ext cx="132362" cy="535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346" fill="norm" stroke="1" extrusionOk="0">
                  <a:moveTo>
                    <a:pt x="0" y="9525"/>
                  </a:moveTo>
                  <a:cubicBezTo>
                    <a:pt x="1662" y="11887"/>
                    <a:pt x="3323" y="14250"/>
                    <a:pt x="4652" y="16654"/>
                  </a:cubicBezTo>
                  <a:cubicBezTo>
                    <a:pt x="5982" y="19059"/>
                    <a:pt x="6978" y="21506"/>
                    <a:pt x="6812" y="21337"/>
                  </a:cubicBezTo>
                  <a:cubicBezTo>
                    <a:pt x="6646" y="21169"/>
                    <a:pt x="5317" y="18384"/>
                    <a:pt x="4154" y="15431"/>
                  </a:cubicBezTo>
                  <a:cubicBezTo>
                    <a:pt x="2991" y="12478"/>
                    <a:pt x="1994" y="9356"/>
                    <a:pt x="1828" y="6951"/>
                  </a:cubicBezTo>
                  <a:cubicBezTo>
                    <a:pt x="1662" y="4547"/>
                    <a:pt x="2326" y="2859"/>
                    <a:pt x="3157" y="1804"/>
                  </a:cubicBezTo>
                  <a:cubicBezTo>
                    <a:pt x="3988" y="750"/>
                    <a:pt x="4985" y="328"/>
                    <a:pt x="6314" y="117"/>
                  </a:cubicBezTo>
                  <a:cubicBezTo>
                    <a:pt x="7643" y="-94"/>
                    <a:pt x="9305" y="-94"/>
                    <a:pt x="12129" y="750"/>
                  </a:cubicBezTo>
                  <a:cubicBezTo>
                    <a:pt x="14954" y="1593"/>
                    <a:pt x="18942" y="3281"/>
                    <a:pt x="20271" y="5137"/>
                  </a:cubicBezTo>
                  <a:cubicBezTo>
                    <a:pt x="21600" y="6994"/>
                    <a:pt x="20271" y="9019"/>
                    <a:pt x="16948" y="10326"/>
                  </a:cubicBezTo>
                  <a:cubicBezTo>
                    <a:pt x="13625" y="11634"/>
                    <a:pt x="8308" y="12225"/>
                    <a:pt x="2991" y="128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4071805" y="443503"/>
              <a:ext cx="139701" cy="29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3" fill="norm" stroke="1" extrusionOk="0">
                  <a:moveTo>
                    <a:pt x="0" y="5554"/>
                  </a:moveTo>
                  <a:cubicBezTo>
                    <a:pt x="4582" y="8949"/>
                    <a:pt x="9164" y="12343"/>
                    <a:pt x="11618" y="14503"/>
                  </a:cubicBezTo>
                  <a:cubicBezTo>
                    <a:pt x="14073" y="16663"/>
                    <a:pt x="14400" y="17589"/>
                    <a:pt x="14400" y="18514"/>
                  </a:cubicBezTo>
                  <a:cubicBezTo>
                    <a:pt x="14400" y="19440"/>
                    <a:pt x="14073" y="20366"/>
                    <a:pt x="13091" y="20906"/>
                  </a:cubicBezTo>
                  <a:cubicBezTo>
                    <a:pt x="12109" y="21446"/>
                    <a:pt x="10473" y="21600"/>
                    <a:pt x="8836" y="19517"/>
                  </a:cubicBezTo>
                  <a:cubicBezTo>
                    <a:pt x="7200" y="17434"/>
                    <a:pt x="5564" y="13114"/>
                    <a:pt x="7691" y="9489"/>
                  </a:cubicBezTo>
                  <a:cubicBezTo>
                    <a:pt x="9818" y="5863"/>
                    <a:pt x="15709" y="29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4305624" y="305327"/>
              <a:ext cx="134482" cy="442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26" fill="norm" stroke="1" extrusionOk="0">
                  <a:moveTo>
                    <a:pt x="21443" y="1160"/>
                  </a:moveTo>
                  <a:cubicBezTo>
                    <a:pt x="19756" y="749"/>
                    <a:pt x="18068" y="337"/>
                    <a:pt x="16212" y="132"/>
                  </a:cubicBezTo>
                  <a:cubicBezTo>
                    <a:pt x="14356" y="-74"/>
                    <a:pt x="12331" y="-74"/>
                    <a:pt x="10306" y="389"/>
                  </a:cubicBezTo>
                  <a:cubicBezTo>
                    <a:pt x="8281" y="852"/>
                    <a:pt x="6256" y="1777"/>
                    <a:pt x="4231" y="4092"/>
                  </a:cubicBezTo>
                  <a:cubicBezTo>
                    <a:pt x="2205" y="6406"/>
                    <a:pt x="180" y="10109"/>
                    <a:pt x="12" y="13092"/>
                  </a:cubicBezTo>
                  <a:cubicBezTo>
                    <a:pt x="-157" y="16075"/>
                    <a:pt x="1530" y="18337"/>
                    <a:pt x="4906" y="19623"/>
                  </a:cubicBezTo>
                  <a:cubicBezTo>
                    <a:pt x="8281" y="20909"/>
                    <a:pt x="13343" y="21217"/>
                    <a:pt x="18406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4497812" y="319590"/>
              <a:ext cx="145494" cy="395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492" fill="norm" stroke="1" extrusionOk="0">
                  <a:moveTo>
                    <a:pt x="8370" y="6726"/>
                  </a:moveTo>
                  <a:cubicBezTo>
                    <a:pt x="6805" y="6611"/>
                    <a:pt x="5240" y="6496"/>
                    <a:pt x="3988" y="7587"/>
                  </a:cubicBezTo>
                  <a:cubicBezTo>
                    <a:pt x="2735" y="8679"/>
                    <a:pt x="1796" y="10977"/>
                    <a:pt x="1327" y="13160"/>
                  </a:cubicBezTo>
                  <a:cubicBezTo>
                    <a:pt x="857" y="15343"/>
                    <a:pt x="857" y="17411"/>
                    <a:pt x="701" y="18962"/>
                  </a:cubicBezTo>
                  <a:cubicBezTo>
                    <a:pt x="544" y="20513"/>
                    <a:pt x="231" y="21547"/>
                    <a:pt x="75" y="21490"/>
                  </a:cubicBezTo>
                  <a:cubicBezTo>
                    <a:pt x="-82" y="21432"/>
                    <a:pt x="-82" y="20283"/>
                    <a:pt x="1014" y="17411"/>
                  </a:cubicBezTo>
                  <a:cubicBezTo>
                    <a:pt x="2109" y="14538"/>
                    <a:pt x="4301" y="9943"/>
                    <a:pt x="6022" y="6898"/>
                  </a:cubicBezTo>
                  <a:cubicBezTo>
                    <a:pt x="7744" y="3853"/>
                    <a:pt x="8996" y="2360"/>
                    <a:pt x="10092" y="1383"/>
                  </a:cubicBezTo>
                  <a:cubicBezTo>
                    <a:pt x="11188" y="407"/>
                    <a:pt x="12127" y="-53"/>
                    <a:pt x="13066" y="4"/>
                  </a:cubicBezTo>
                  <a:cubicBezTo>
                    <a:pt x="14005" y="62"/>
                    <a:pt x="14944" y="636"/>
                    <a:pt x="16196" y="2992"/>
                  </a:cubicBezTo>
                  <a:cubicBezTo>
                    <a:pt x="17448" y="5347"/>
                    <a:pt x="19014" y="9483"/>
                    <a:pt x="19953" y="12470"/>
                  </a:cubicBezTo>
                  <a:cubicBezTo>
                    <a:pt x="20892" y="15458"/>
                    <a:pt x="21205" y="17296"/>
                    <a:pt x="21518" y="19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4509955" y="526053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4852855" y="68853"/>
              <a:ext cx="114301" cy="81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1619"/>
                    <a:pt x="4000" y="3237"/>
                    <a:pt x="6200" y="5023"/>
                  </a:cubicBezTo>
                  <a:cubicBezTo>
                    <a:pt x="8400" y="6809"/>
                    <a:pt x="10800" y="8763"/>
                    <a:pt x="12400" y="10856"/>
                  </a:cubicBezTo>
                  <a:cubicBezTo>
                    <a:pt x="14000" y="12949"/>
                    <a:pt x="14800" y="15181"/>
                    <a:pt x="15400" y="16912"/>
                  </a:cubicBezTo>
                  <a:cubicBezTo>
                    <a:pt x="16000" y="18642"/>
                    <a:pt x="16400" y="19870"/>
                    <a:pt x="17400" y="20567"/>
                  </a:cubicBezTo>
                  <a:cubicBezTo>
                    <a:pt x="18400" y="21265"/>
                    <a:pt x="20000" y="214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5025217" y="302720"/>
              <a:ext cx="161274" cy="433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250" fill="norm" stroke="1" extrusionOk="0">
                  <a:moveTo>
                    <a:pt x="4804" y="6595"/>
                  </a:moveTo>
                  <a:cubicBezTo>
                    <a:pt x="5077" y="10541"/>
                    <a:pt x="5350" y="14487"/>
                    <a:pt x="5487" y="16772"/>
                  </a:cubicBezTo>
                  <a:cubicBezTo>
                    <a:pt x="5624" y="19057"/>
                    <a:pt x="5624" y="19680"/>
                    <a:pt x="5214" y="19783"/>
                  </a:cubicBezTo>
                  <a:cubicBezTo>
                    <a:pt x="4804" y="19887"/>
                    <a:pt x="3983" y="19472"/>
                    <a:pt x="3026" y="17655"/>
                  </a:cubicBezTo>
                  <a:cubicBezTo>
                    <a:pt x="2069" y="15837"/>
                    <a:pt x="976" y="12618"/>
                    <a:pt x="429" y="9762"/>
                  </a:cubicBezTo>
                  <a:cubicBezTo>
                    <a:pt x="-118" y="6907"/>
                    <a:pt x="-118" y="4414"/>
                    <a:pt x="292" y="2857"/>
                  </a:cubicBezTo>
                  <a:cubicBezTo>
                    <a:pt x="702" y="1299"/>
                    <a:pt x="1523" y="676"/>
                    <a:pt x="2890" y="312"/>
                  </a:cubicBezTo>
                  <a:cubicBezTo>
                    <a:pt x="4257" y="-51"/>
                    <a:pt x="6171" y="-155"/>
                    <a:pt x="8358" y="312"/>
                  </a:cubicBezTo>
                  <a:cubicBezTo>
                    <a:pt x="10545" y="780"/>
                    <a:pt x="13006" y="1818"/>
                    <a:pt x="13826" y="3480"/>
                  </a:cubicBezTo>
                  <a:cubicBezTo>
                    <a:pt x="14647" y="5141"/>
                    <a:pt x="13826" y="7426"/>
                    <a:pt x="12869" y="8776"/>
                  </a:cubicBezTo>
                  <a:cubicBezTo>
                    <a:pt x="11912" y="10126"/>
                    <a:pt x="10819" y="10541"/>
                    <a:pt x="9725" y="10905"/>
                  </a:cubicBezTo>
                  <a:cubicBezTo>
                    <a:pt x="8631" y="11268"/>
                    <a:pt x="7538" y="11580"/>
                    <a:pt x="7674" y="11787"/>
                  </a:cubicBezTo>
                  <a:cubicBezTo>
                    <a:pt x="7811" y="11995"/>
                    <a:pt x="9178" y="12099"/>
                    <a:pt x="11776" y="12670"/>
                  </a:cubicBezTo>
                  <a:cubicBezTo>
                    <a:pt x="14373" y="13241"/>
                    <a:pt x="18201" y="14280"/>
                    <a:pt x="19841" y="15474"/>
                  </a:cubicBezTo>
                  <a:cubicBezTo>
                    <a:pt x="21482" y="16668"/>
                    <a:pt x="20935" y="18018"/>
                    <a:pt x="19295" y="19005"/>
                  </a:cubicBezTo>
                  <a:cubicBezTo>
                    <a:pt x="17654" y="19991"/>
                    <a:pt x="14920" y="20614"/>
                    <a:pt x="12869" y="20978"/>
                  </a:cubicBezTo>
                  <a:cubicBezTo>
                    <a:pt x="10819" y="21341"/>
                    <a:pt x="9452" y="21445"/>
                    <a:pt x="8495" y="20614"/>
                  </a:cubicBezTo>
                  <a:cubicBezTo>
                    <a:pt x="7538" y="19783"/>
                    <a:pt x="6991" y="18018"/>
                    <a:pt x="6444" y="16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5278305" y="373653"/>
              <a:ext cx="166232" cy="27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396" fill="norm" stroke="1" extrusionOk="0">
                  <a:moveTo>
                    <a:pt x="0" y="7308"/>
                  </a:moveTo>
                  <a:cubicBezTo>
                    <a:pt x="547" y="11044"/>
                    <a:pt x="1094" y="14779"/>
                    <a:pt x="1367" y="17296"/>
                  </a:cubicBezTo>
                  <a:cubicBezTo>
                    <a:pt x="1641" y="19814"/>
                    <a:pt x="1641" y="21113"/>
                    <a:pt x="1504" y="21356"/>
                  </a:cubicBezTo>
                  <a:cubicBezTo>
                    <a:pt x="1367" y="21600"/>
                    <a:pt x="1094" y="20788"/>
                    <a:pt x="957" y="17377"/>
                  </a:cubicBezTo>
                  <a:cubicBezTo>
                    <a:pt x="820" y="13967"/>
                    <a:pt x="820" y="7958"/>
                    <a:pt x="1230" y="4466"/>
                  </a:cubicBezTo>
                  <a:cubicBezTo>
                    <a:pt x="1641" y="974"/>
                    <a:pt x="2461" y="0"/>
                    <a:pt x="5332" y="0"/>
                  </a:cubicBezTo>
                  <a:cubicBezTo>
                    <a:pt x="8203" y="0"/>
                    <a:pt x="13124" y="974"/>
                    <a:pt x="16405" y="3329"/>
                  </a:cubicBezTo>
                  <a:cubicBezTo>
                    <a:pt x="19686" y="5684"/>
                    <a:pt x="21327" y="9420"/>
                    <a:pt x="21463" y="12343"/>
                  </a:cubicBezTo>
                  <a:cubicBezTo>
                    <a:pt x="21600" y="15266"/>
                    <a:pt x="20233" y="17377"/>
                    <a:pt x="18866" y="19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5618411" y="376012"/>
              <a:ext cx="174245" cy="21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078" fill="norm" stroke="1" extrusionOk="0">
                  <a:moveTo>
                    <a:pt x="9597" y="384"/>
                  </a:moveTo>
                  <a:cubicBezTo>
                    <a:pt x="8054" y="-23"/>
                    <a:pt x="6511" y="-431"/>
                    <a:pt x="4711" y="995"/>
                  </a:cubicBezTo>
                  <a:cubicBezTo>
                    <a:pt x="2911" y="2422"/>
                    <a:pt x="854" y="5682"/>
                    <a:pt x="211" y="9044"/>
                  </a:cubicBezTo>
                  <a:cubicBezTo>
                    <a:pt x="-432" y="12407"/>
                    <a:pt x="339" y="15871"/>
                    <a:pt x="3297" y="18011"/>
                  </a:cubicBezTo>
                  <a:cubicBezTo>
                    <a:pt x="6254" y="20150"/>
                    <a:pt x="11397" y="20965"/>
                    <a:pt x="14739" y="21067"/>
                  </a:cubicBezTo>
                  <a:cubicBezTo>
                    <a:pt x="18082" y="21169"/>
                    <a:pt x="19625" y="20558"/>
                    <a:pt x="21168" y="19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5" name="Line"/>
            <p:cNvSpPr/>
            <p:nvPr/>
          </p:nvSpPr>
          <p:spPr>
            <a:xfrm>
              <a:off x="5856155" y="87903"/>
              <a:ext cx="184473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0" y="0"/>
                  </a:moveTo>
                  <a:cubicBezTo>
                    <a:pt x="4080" y="1800"/>
                    <a:pt x="8160" y="3600"/>
                    <a:pt x="11880" y="5633"/>
                  </a:cubicBezTo>
                  <a:cubicBezTo>
                    <a:pt x="15600" y="7667"/>
                    <a:pt x="18960" y="9933"/>
                    <a:pt x="20280" y="11933"/>
                  </a:cubicBezTo>
                  <a:cubicBezTo>
                    <a:pt x="21600" y="13933"/>
                    <a:pt x="20880" y="15667"/>
                    <a:pt x="18000" y="17233"/>
                  </a:cubicBezTo>
                  <a:cubicBezTo>
                    <a:pt x="15120" y="18800"/>
                    <a:pt x="10080" y="20200"/>
                    <a:pt x="5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6" name="Line"/>
            <p:cNvSpPr/>
            <p:nvPr/>
          </p:nvSpPr>
          <p:spPr>
            <a:xfrm>
              <a:off x="6535605" y="440510"/>
              <a:ext cx="190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00" y="11918"/>
                    <a:pt x="12000" y="3818"/>
                    <a:pt x="15600" y="1118"/>
                  </a:cubicBezTo>
                  <a:cubicBezTo>
                    <a:pt x="19200" y="-1582"/>
                    <a:pt x="204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7" name="Line"/>
            <p:cNvSpPr/>
            <p:nvPr/>
          </p:nvSpPr>
          <p:spPr>
            <a:xfrm>
              <a:off x="6618155" y="545103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7124937" y="97145"/>
              <a:ext cx="115672" cy="583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493" fill="norm" stroke="1" extrusionOk="0">
                  <a:moveTo>
                    <a:pt x="8176" y="9250"/>
                  </a:moveTo>
                  <a:cubicBezTo>
                    <a:pt x="6660" y="9484"/>
                    <a:pt x="5144" y="9718"/>
                    <a:pt x="4197" y="10576"/>
                  </a:cubicBezTo>
                  <a:cubicBezTo>
                    <a:pt x="3250" y="11434"/>
                    <a:pt x="2871" y="12915"/>
                    <a:pt x="3060" y="14709"/>
                  </a:cubicBezTo>
                  <a:cubicBezTo>
                    <a:pt x="3250" y="16502"/>
                    <a:pt x="4007" y="18608"/>
                    <a:pt x="4386" y="19855"/>
                  </a:cubicBezTo>
                  <a:cubicBezTo>
                    <a:pt x="4765" y="21103"/>
                    <a:pt x="4765" y="21493"/>
                    <a:pt x="4386" y="21493"/>
                  </a:cubicBezTo>
                  <a:cubicBezTo>
                    <a:pt x="4007" y="21493"/>
                    <a:pt x="3250" y="21103"/>
                    <a:pt x="2302" y="19466"/>
                  </a:cubicBezTo>
                  <a:cubicBezTo>
                    <a:pt x="1355" y="17828"/>
                    <a:pt x="218" y="14943"/>
                    <a:pt x="28" y="11941"/>
                  </a:cubicBezTo>
                  <a:cubicBezTo>
                    <a:pt x="-161" y="8938"/>
                    <a:pt x="597" y="5819"/>
                    <a:pt x="2113" y="3792"/>
                  </a:cubicBezTo>
                  <a:cubicBezTo>
                    <a:pt x="3628" y="1764"/>
                    <a:pt x="5902" y="829"/>
                    <a:pt x="7986" y="361"/>
                  </a:cubicBezTo>
                  <a:cubicBezTo>
                    <a:pt x="10071" y="-107"/>
                    <a:pt x="11965" y="-107"/>
                    <a:pt x="14050" y="283"/>
                  </a:cubicBezTo>
                  <a:cubicBezTo>
                    <a:pt x="16134" y="673"/>
                    <a:pt x="18407" y="1453"/>
                    <a:pt x="19734" y="2700"/>
                  </a:cubicBezTo>
                  <a:cubicBezTo>
                    <a:pt x="21060" y="3948"/>
                    <a:pt x="21439" y="5663"/>
                    <a:pt x="18218" y="7184"/>
                  </a:cubicBezTo>
                  <a:cubicBezTo>
                    <a:pt x="14997" y="8705"/>
                    <a:pt x="8176" y="10030"/>
                    <a:pt x="1355" y="11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7221405" y="310153"/>
              <a:ext cx="184151" cy="292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5128"/>
                  </a:moveTo>
                  <a:cubicBezTo>
                    <a:pt x="745" y="4506"/>
                    <a:pt x="1490" y="3885"/>
                    <a:pt x="2483" y="3574"/>
                  </a:cubicBezTo>
                  <a:cubicBezTo>
                    <a:pt x="3476" y="3263"/>
                    <a:pt x="4717" y="3263"/>
                    <a:pt x="6703" y="5050"/>
                  </a:cubicBezTo>
                  <a:cubicBezTo>
                    <a:pt x="8690" y="6837"/>
                    <a:pt x="11421" y="10412"/>
                    <a:pt x="12414" y="13364"/>
                  </a:cubicBezTo>
                  <a:cubicBezTo>
                    <a:pt x="13407" y="16317"/>
                    <a:pt x="12662" y="18647"/>
                    <a:pt x="11669" y="19968"/>
                  </a:cubicBezTo>
                  <a:cubicBezTo>
                    <a:pt x="10676" y="21289"/>
                    <a:pt x="9434" y="21600"/>
                    <a:pt x="8441" y="21367"/>
                  </a:cubicBezTo>
                  <a:cubicBezTo>
                    <a:pt x="7448" y="21134"/>
                    <a:pt x="6703" y="20357"/>
                    <a:pt x="6579" y="17482"/>
                  </a:cubicBezTo>
                  <a:cubicBezTo>
                    <a:pt x="6455" y="14607"/>
                    <a:pt x="6952" y="9635"/>
                    <a:pt x="9559" y="6371"/>
                  </a:cubicBezTo>
                  <a:cubicBezTo>
                    <a:pt x="12166" y="3108"/>
                    <a:pt x="16883" y="1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7658465" y="142936"/>
              <a:ext cx="134440" cy="529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21106" y="2678"/>
                  </a:moveTo>
                  <a:cubicBezTo>
                    <a:pt x="20774" y="2074"/>
                    <a:pt x="20441" y="1469"/>
                    <a:pt x="19611" y="950"/>
                  </a:cubicBezTo>
                  <a:cubicBezTo>
                    <a:pt x="18780" y="432"/>
                    <a:pt x="17451" y="0"/>
                    <a:pt x="16121" y="0"/>
                  </a:cubicBezTo>
                  <a:cubicBezTo>
                    <a:pt x="14792" y="0"/>
                    <a:pt x="13463" y="432"/>
                    <a:pt x="11137" y="2030"/>
                  </a:cubicBezTo>
                  <a:cubicBezTo>
                    <a:pt x="8811" y="3629"/>
                    <a:pt x="5488" y="6394"/>
                    <a:pt x="3161" y="9072"/>
                  </a:cubicBezTo>
                  <a:cubicBezTo>
                    <a:pt x="835" y="11750"/>
                    <a:pt x="-494" y="14342"/>
                    <a:pt x="171" y="16416"/>
                  </a:cubicBezTo>
                  <a:cubicBezTo>
                    <a:pt x="835" y="18490"/>
                    <a:pt x="3494" y="20045"/>
                    <a:pt x="61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7843705" y="218829"/>
              <a:ext cx="158751" cy="35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6912" y="8633"/>
                  </a:moveTo>
                  <a:cubicBezTo>
                    <a:pt x="4896" y="11204"/>
                    <a:pt x="2880" y="13776"/>
                    <a:pt x="1728" y="15704"/>
                  </a:cubicBezTo>
                  <a:cubicBezTo>
                    <a:pt x="576" y="17633"/>
                    <a:pt x="288" y="18919"/>
                    <a:pt x="144" y="19883"/>
                  </a:cubicBezTo>
                  <a:cubicBezTo>
                    <a:pt x="0" y="20847"/>
                    <a:pt x="0" y="21490"/>
                    <a:pt x="0" y="21297"/>
                  </a:cubicBezTo>
                  <a:cubicBezTo>
                    <a:pt x="0" y="21104"/>
                    <a:pt x="0" y="20076"/>
                    <a:pt x="1152" y="17054"/>
                  </a:cubicBezTo>
                  <a:cubicBezTo>
                    <a:pt x="2304" y="14033"/>
                    <a:pt x="4608" y="9019"/>
                    <a:pt x="6048" y="6126"/>
                  </a:cubicBezTo>
                  <a:cubicBezTo>
                    <a:pt x="7488" y="3233"/>
                    <a:pt x="8064" y="2461"/>
                    <a:pt x="9072" y="1690"/>
                  </a:cubicBezTo>
                  <a:cubicBezTo>
                    <a:pt x="10080" y="919"/>
                    <a:pt x="11520" y="147"/>
                    <a:pt x="12672" y="19"/>
                  </a:cubicBezTo>
                  <a:cubicBezTo>
                    <a:pt x="13824" y="-110"/>
                    <a:pt x="14688" y="404"/>
                    <a:pt x="15552" y="2204"/>
                  </a:cubicBezTo>
                  <a:cubicBezTo>
                    <a:pt x="16416" y="4004"/>
                    <a:pt x="17280" y="7090"/>
                    <a:pt x="18288" y="9919"/>
                  </a:cubicBezTo>
                  <a:cubicBezTo>
                    <a:pt x="19296" y="12747"/>
                    <a:pt x="20448" y="15319"/>
                    <a:pt x="21600" y="178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7811955" y="373653"/>
              <a:ext cx="209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7169"/>
                    <a:pt x="8291" y="12738"/>
                    <a:pt x="11891" y="9138"/>
                  </a:cubicBezTo>
                  <a:cubicBezTo>
                    <a:pt x="15491" y="5538"/>
                    <a:pt x="18545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8218355" y="-1"/>
              <a:ext cx="31751" cy="81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21600" y="644"/>
                  </a:moveTo>
                  <a:cubicBezTo>
                    <a:pt x="18720" y="309"/>
                    <a:pt x="15840" y="-26"/>
                    <a:pt x="14400" y="2"/>
                  </a:cubicBezTo>
                  <a:cubicBezTo>
                    <a:pt x="12960" y="30"/>
                    <a:pt x="12960" y="421"/>
                    <a:pt x="14400" y="1481"/>
                  </a:cubicBezTo>
                  <a:cubicBezTo>
                    <a:pt x="15840" y="2541"/>
                    <a:pt x="18720" y="4272"/>
                    <a:pt x="19440" y="6337"/>
                  </a:cubicBezTo>
                  <a:cubicBezTo>
                    <a:pt x="20160" y="8402"/>
                    <a:pt x="18720" y="10802"/>
                    <a:pt x="15120" y="13007"/>
                  </a:cubicBezTo>
                  <a:cubicBezTo>
                    <a:pt x="11520" y="15211"/>
                    <a:pt x="5760" y="17221"/>
                    <a:pt x="2880" y="18616"/>
                  </a:cubicBezTo>
                  <a:cubicBezTo>
                    <a:pt x="0" y="20011"/>
                    <a:pt x="0" y="20793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8408855" y="177364"/>
              <a:ext cx="105858" cy="401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315" fill="norm" stroke="1" extrusionOk="0">
                  <a:moveTo>
                    <a:pt x="3738" y="6721"/>
                  </a:moveTo>
                  <a:cubicBezTo>
                    <a:pt x="3323" y="9646"/>
                    <a:pt x="2908" y="12571"/>
                    <a:pt x="2908" y="14652"/>
                  </a:cubicBezTo>
                  <a:cubicBezTo>
                    <a:pt x="2908" y="16733"/>
                    <a:pt x="3323" y="17971"/>
                    <a:pt x="3115" y="18927"/>
                  </a:cubicBezTo>
                  <a:cubicBezTo>
                    <a:pt x="2908" y="19883"/>
                    <a:pt x="2077" y="20558"/>
                    <a:pt x="1662" y="20502"/>
                  </a:cubicBezTo>
                  <a:cubicBezTo>
                    <a:pt x="1246" y="20445"/>
                    <a:pt x="1246" y="19658"/>
                    <a:pt x="1038" y="17464"/>
                  </a:cubicBezTo>
                  <a:cubicBezTo>
                    <a:pt x="831" y="15271"/>
                    <a:pt x="415" y="11670"/>
                    <a:pt x="415" y="8802"/>
                  </a:cubicBezTo>
                  <a:cubicBezTo>
                    <a:pt x="415" y="5933"/>
                    <a:pt x="831" y="3796"/>
                    <a:pt x="1869" y="2389"/>
                  </a:cubicBezTo>
                  <a:cubicBezTo>
                    <a:pt x="2908" y="983"/>
                    <a:pt x="4569" y="308"/>
                    <a:pt x="6438" y="83"/>
                  </a:cubicBezTo>
                  <a:cubicBezTo>
                    <a:pt x="8308" y="-142"/>
                    <a:pt x="10385" y="83"/>
                    <a:pt x="12669" y="871"/>
                  </a:cubicBezTo>
                  <a:cubicBezTo>
                    <a:pt x="14954" y="1658"/>
                    <a:pt x="17446" y="3008"/>
                    <a:pt x="17862" y="4639"/>
                  </a:cubicBezTo>
                  <a:cubicBezTo>
                    <a:pt x="18277" y="6271"/>
                    <a:pt x="16615" y="8183"/>
                    <a:pt x="14746" y="9364"/>
                  </a:cubicBezTo>
                  <a:cubicBezTo>
                    <a:pt x="12877" y="10546"/>
                    <a:pt x="10800" y="10995"/>
                    <a:pt x="11008" y="11164"/>
                  </a:cubicBezTo>
                  <a:cubicBezTo>
                    <a:pt x="11215" y="11333"/>
                    <a:pt x="13708" y="11221"/>
                    <a:pt x="15577" y="11389"/>
                  </a:cubicBezTo>
                  <a:cubicBezTo>
                    <a:pt x="17446" y="11558"/>
                    <a:pt x="18692" y="12008"/>
                    <a:pt x="19731" y="12964"/>
                  </a:cubicBezTo>
                  <a:cubicBezTo>
                    <a:pt x="20769" y="13921"/>
                    <a:pt x="21600" y="15383"/>
                    <a:pt x="19315" y="16902"/>
                  </a:cubicBezTo>
                  <a:cubicBezTo>
                    <a:pt x="17031" y="18420"/>
                    <a:pt x="11631" y="19996"/>
                    <a:pt x="7892" y="20727"/>
                  </a:cubicBezTo>
                  <a:cubicBezTo>
                    <a:pt x="4154" y="21458"/>
                    <a:pt x="2077" y="21346"/>
                    <a:pt x="0" y="2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8548555" y="532403"/>
              <a:ext cx="82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8752134" y="249684"/>
              <a:ext cx="120272" cy="250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342" fill="norm" stroke="1" extrusionOk="0">
                  <a:moveTo>
                    <a:pt x="14212" y="2982"/>
                  </a:moveTo>
                  <a:cubicBezTo>
                    <a:pt x="15310" y="1722"/>
                    <a:pt x="16409" y="462"/>
                    <a:pt x="16043" y="102"/>
                  </a:cubicBezTo>
                  <a:cubicBezTo>
                    <a:pt x="15677" y="-258"/>
                    <a:pt x="13846" y="282"/>
                    <a:pt x="10734" y="2532"/>
                  </a:cubicBezTo>
                  <a:cubicBezTo>
                    <a:pt x="7622" y="4782"/>
                    <a:pt x="3229" y="8742"/>
                    <a:pt x="1216" y="11982"/>
                  </a:cubicBezTo>
                  <a:cubicBezTo>
                    <a:pt x="-798" y="15222"/>
                    <a:pt x="-432" y="17742"/>
                    <a:pt x="3229" y="19182"/>
                  </a:cubicBezTo>
                  <a:cubicBezTo>
                    <a:pt x="6890" y="20622"/>
                    <a:pt x="13846" y="20982"/>
                    <a:pt x="20802" y="21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8923205" y="81553"/>
              <a:ext cx="164104" cy="623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07" fill="norm" stroke="1" extrusionOk="0">
                  <a:moveTo>
                    <a:pt x="7477" y="0"/>
                  </a:moveTo>
                  <a:cubicBezTo>
                    <a:pt x="10800" y="1241"/>
                    <a:pt x="14123" y="2481"/>
                    <a:pt x="16754" y="4415"/>
                  </a:cubicBezTo>
                  <a:cubicBezTo>
                    <a:pt x="19385" y="6349"/>
                    <a:pt x="21323" y="8976"/>
                    <a:pt x="21462" y="11457"/>
                  </a:cubicBezTo>
                  <a:cubicBezTo>
                    <a:pt x="21600" y="13938"/>
                    <a:pt x="19938" y="16273"/>
                    <a:pt x="17031" y="17951"/>
                  </a:cubicBezTo>
                  <a:cubicBezTo>
                    <a:pt x="14123" y="19630"/>
                    <a:pt x="9969" y="20651"/>
                    <a:pt x="6923" y="21126"/>
                  </a:cubicBezTo>
                  <a:cubicBezTo>
                    <a:pt x="3877" y="21600"/>
                    <a:pt x="1938" y="21527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5138605" y="849903"/>
              <a:ext cx="450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818"/>
                  </a:moveTo>
                  <a:cubicBezTo>
                    <a:pt x="4158" y="7855"/>
                    <a:pt x="8315" y="5891"/>
                    <a:pt x="11865" y="3927"/>
                  </a:cubicBezTo>
                  <a:cubicBezTo>
                    <a:pt x="15414" y="1964"/>
                    <a:pt x="18355" y="0"/>
                    <a:pt x="18913" y="0"/>
                  </a:cubicBezTo>
                  <a:cubicBezTo>
                    <a:pt x="19470" y="0"/>
                    <a:pt x="17645" y="1964"/>
                    <a:pt x="15262" y="3927"/>
                  </a:cubicBezTo>
                  <a:cubicBezTo>
                    <a:pt x="12879" y="5891"/>
                    <a:pt x="9938" y="7855"/>
                    <a:pt x="8366" y="9491"/>
                  </a:cubicBezTo>
                  <a:cubicBezTo>
                    <a:pt x="6794" y="11127"/>
                    <a:pt x="6592" y="12436"/>
                    <a:pt x="8163" y="12764"/>
                  </a:cubicBezTo>
                  <a:cubicBezTo>
                    <a:pt x="9735" y="13091"/>
                    <a:pt x="13082" y="12436"/>
                    <a:pt x="15008" y="12109"/>
                  </a:cubicBezTo>
                  <a:cubicBezTo>
                    <a:pt x="16935" y="11782"/>
                    <a:pt x="17442" y="11782"/>
                    <a:pt x="17189" y="12764"/>
                  </a:cubicBezTo>
                  <a:cubicBezTo>
                    <a:pt x="16935" y="13745"/>
                    <a:pt x="15921" y="15709"/>
                    <a:pt x="14856" y="16691"/>
                  </a:cubicBezTo>
                  <a:cubicBezTo>
                    <a:pt x="13792" y="17673"/>
                    <a:pt x="12676" y="17673"/>
                    <a:pt x="11713" y="18327"/>
                  </a:cubicBezTo>
                  <a:cubicBezTo>
                    <a:pt x="10749" y="18982"/>
                    <a:pt x="9938" y="20291"/>
                    <a:pt x="10090" y="20945"/>
                  </a:cubicBezTo>
                  <a:cubicBezTo>
                    <a:pt x="10242" y="21600"/>
                    <a:pt x="11358" y="21600"/>
                    <a:pt x="13437" y="21600"/>
                  </a:cubicBezTo>
                  <a:cubicBezTo>
                    <a:pt x="15515" y="21600"/>
                    <a:pt x="18558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3265355" y="1891303"/>
              <a:ext cx="254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3354255" y="2024653"/>
              <a:ext cx="190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3862205" y="1584556"/>
              <a:ext cx="170485" cy="681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151" fill="norm" stroke="1" extrusionOk="0">
                  <a:moveTo>
                    <a:pt x="3167" y="8333"/>
                  </a:moveTo>
                  <a:cubicBezTo>
                    <a:pt x="1850" y="8989"/>
                    <a:pt x="533" y="9646"/>
                    <a:pt x="138" y="11189"/>
                  </a:cubicBezTo>
                  <a:cubicBezTo>
                    <a:pt x="-257" y="12732"/>
                    <a:pt x="270" y="15161"/>
                    <a:pt x="797" y="16901"/>
                  </a:cubicBezTo>
                  <a:cubicBezTo>
                    <a:pt x="1323" y="18641"/>
                    <a:pt x="1850" y="19691"/>
                    <a:pt x="2114" y="20380"/>
                  </a:cubicBezTo>
                  <a:cubicBezTo>
                    <a:pt x="2377" y="21070"/>
                    <a:pt x="2377" y="21398"/>
                    <a:pt x="2377" y="20938"/>
                  </a:cubicBezTo>
                  <a:cubicBezTo>
                    <a:pt x="2377" y="20479"/>
                    <a:pt x="2377" y="19231"/>
                    <a:pt x="2509" y="17262"/>
                  </a:cubicBezTo>
                  <a:cubicBezTo>
                    <a:pt x="2641" y="15292"/>
                    <a:pt x="2904" y="12600"/>
                    <a:pt x="3167" y="10138"/>
                  </a:cubicBezTo>
                  <a:cubicBezTo>
                    <a:pt x="3431" y="7676"/>
                    <a:pt x="3694" y="5444"/>
                    <a:pt x="4484" y="3803"/>
                  </a:cubicBezTo>
                  <a:cubicBezTo>
                    <a:pt x="5275" y="2162"/>
                    <a:pt x="6592" y="1111"/>
                    <a:pt x="8699" y="520"/>
                  </a:cubicBezTo>
                  <a:cubicBezTo>
                    <a:pt x="10806" y="-71"/>
                    <a:pt x="13704" y="-202"/>
                    <a:pt x="16338" y="356"/>
                  </a:cubicBezTo>
                  <a:cubicBezTo>
                    <a:pt x="18972" y="914"/>
                    <a:pt x="21343" y="2162"/>
                    <a:pt x="21211" y="3475"/>
                  </a:cubicBezTo>
                  <a:cubicBezTo>
                    <a:pt x="21080" y="4788"/>
                    <a:pt x="18445" y="6166"/>
                    <a:pt x="15021" y="7151"/>
                  </a:cubicBezTo>
                  <a:cubicBezTo>
                    <a:pt x="11597" y="8136"/>
                    <a:pt x="7382" y="8727"/>
                    <a:pt x="3167" y="9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3982905" y="1897653"/>
              <a:ext cx="165101" cy="33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4101"/>
                  </a:moveTo>
                  <a:cubicBezTo>
                    <a:pt x="1385" y="3965"/>
                    <a:pt x="2769" y="3828"/>
                    <a:pt x="4431" y="4238"/>
                  </a:cubicBezTo>
                  <a:cubicBezTo>
                    <a:pt x="6092" y="4648"/>
                    <a:pt x="8031" y="5605"/>
                    <a:pt x="9969" y="7724"/>
                  </a:cubicBezTo>
                  <a:cubicBezTo>
                    <a:pt x="11908" y="9843"/>
                    <a:pt x="13846" y="13124"/>
                    <a:pt x="14538" y="15448"/>
                  </a:cubicBezTo>
                  <a:cubicBezTo>
                    <a:pt x="15231" y="17772"/>
                    <a:pt x="14677" y="19139"/>
                    <a:pt x="13708" y="20096"/>
                  </a:cubicBezTo>
                  <a:cubicBezTo>
                    <a:pt x="12738" y="21053"/>
                    <a:pt x="11354" y="21600"/>
                    <a:pt x="10385" y="21532"/>
                  </a:cubicBezTo>
                  <a:cubicBezTo>
                    <a:pt x="9415" y="21463"/>
                    <a:pt x="8862" y="20780"/>
                    <a:pt x="9000" y="18661"/>
                  </a:cubicBezTo>
                  <a:cubicBezTo>
                    <a:pt x="9138" y="16542"/>
                    <a:pt x="9969" y="12987"/>
                    <a:pt x="12185" y="9638"/>
                  </a:cubicBezTo>
                  <a:cubicBezTo>
                    <a:pt x="14400" y="6289"/>
                    <a:pt x="18000" y="314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4446172" y="1768536"/>
              <a:ext cx="152684" cy="5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600" fill="norm" stroke="1" extrusionOk="0">
                  <a:moveTo>
                    <a:pt x="21055" y="1724"/>
                  </a:moveTo>
                  <a:cubicBezTo>
                    <a:pt x="20179" y="1271"/>
                    <a:pt x="19304" y="817"/>
                    <a:pt x="17844" y="499"/>
                  </a:cubicBezTo>
                  <a:cubicBezTo>
                    <a:pt x="16385" y="182"/>
                    <a:pt x="14341" y="0"/>
                    <a:pt x="12590" y="0"/>
                  </a:cubicBezTo>
                  <a:cubicBezTo>
                    <a:pt x="10839" y="0"/>
                    <a:pt x="9379" y="182"/>
                    <a:pt x="7336" y="1543"/>
                  </a:cubicBezTo>
                  <a:cubicBezTo>
                    <a:pt x="5293" y="2904"/>
                    <a:pt x="2666" y="5445"/>
                    <a:pt x="1206" y="8077"/>
                  </a:cubicBezTo>
                  <a:cubicBezTo>
                    <a:pt x="-253" y="10709"/>
                    <a:pt x="-545" y="13432"/>
                    <a:pt x="1206" y="15701"/>
                  </a:cubicBezTo>
                  <a:cubicBezTo>
                    <a:pt x="2958" y="17970"/>
                    <a:pt x="6752" y="19785"/>
                    <a:pt x="105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4635064" y="1785785"/>
              <a:ext cx="179692" cy="39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415" fill="norm" stroke="1" extrusionOk="0">
                  <a:moveTo>
                    <a:pt x="11527" y="4326"/>
                  </a:moveTo>
                  <a:cubicBezTo>
                    <a:pt x="9517" y="5469"/>
                    <a:pt x="7508" y="6612"/>
                    <a:pt x="6127" y="8898"/>
                  </a:cubicBezTo>
                  <a:cubicBezTo>
                    <a:pt x="4745" y="11183"/>
                    <a:pt x="3992" y="14612"/>
                    <a:pt x="3489" y="16612"/>
                  </a:cubicBezTo>
                  <a:cubicBezTo>
                    <a:pt x="2987" y="18612"/>
                    <a:pt x="2736" y="19183"/>
                    <a:pt x="2234" y="19869"/>
                  </a:cubicBezTo>
                  <a:cubicBezTo>
                    <a:pt x="1731" y="20555"/>
                    <a:pt x="978" y="21355"/>
                    <a:pt x="475" y="21412"/>
                  </a:cubicBezTo>
                  <a:cubicBezTo>
                    <a:pt x="-27" y="21469"/>
                    <a:pt x="-278" y="20783"/>
                    <a:pt x="475" y="18555"/>
                  </a:cubicBezTo>
                  <a:cubicBezTo>
                    <a:pt x="1229" y="16326"/>
                    <a:pt x="2987" y="12555"/>
                    <a:pt x="5373" y="9298"/>
                  </a:cubicBezTo>
                  <a:cubicBezTo>
                    <a:pt x="7759" y="6040"/>
                    <a:pt x="10773" y="3298"/>
                    <a:pt x="12782" y="1755"/>
                  </a:cubicBezTo>
                  <a:cubicBezTo>
                    <a:pt x="14792" y="212"/>
                    <a:pt x="15796" y="-131"/>
                    <a:pt x="16550" y="40"/>
                  </a:cubicBezTo>
                  <a:cubicBezTo>
                    <a:pt x="17303" y="212"/>
                    <a:pt x="17806" y="898"/>
                    <a:pt x="18434" y="3412"/>
                  </a:cubicBezTo>
                  <a:cubicBezTo>
                    <a:pt x="19062" y="5926"/>
                    <a:pt x="19815" y="10269"/>
                    <a:pt x="20317" y="12726"/>
                  </a:cubicBezTo>
                  <a:cubicBezTo>
                    <a:pt x="20820" y="15183"/>
                    <a:pt x="21071" y="15755"/>
                    <a:pt x="21322" y="16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4631040" y="1916703"/>
              <a:ext cx="190066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600" fill="norm" stroke="1" extrusionOk="0">
                  <a:moveTo>
                    <a:pt x="4224" y="21600"/>
                  </a:moveTo>
                  <a:cubicBezTo>
                    <a:pt x="3037" y="20640"/>
                    <a:pt x="1850" y="19680"/>
                    <a:pt x="1019" y="18000"/>
                  </a:cubicBezTo>
                  <a:cubicBezTo>
                    <a:pt x="189" y="16320"/>
                    <a:pt x="-286" y="13920"/>
                    <a:pt x="189" y="12240"/>
                  </a:cubicBezTo>
                  <a:cubicBezTo>
                    <a:pt x="663" y="10560"/>
                    <a:pt x="2088" y="9600"/>
                    <a:pt x="5767" y="7680"/>
                  </a:cubicBezTo>
                  <a:cubicBezTo>
                    <a:pt x="9446" y="5760"/>
                    <a:pt x="15380" y="2880"/>
                    <a:pt x="213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5012246" y="1573803"/>
              <a:ext cx="24760" cy="838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553" fill="norm" stroke="1" extrusionOk="0">
                  <a:moveTo>
                    <a:pt x="21054" y="0"/>
                  </a:moveTo>
                  <a:cubicBezTo>
                    <a:pt x="17454" y="1251"/>
                    <a:pt x="13854" y="2503"/>
                    <a:pt x="12954" y="4162"/>
                  </a:cubicBezTo>
                  <a:cubicBezTo>
                    <a:pt x="12054" y="5822"/>
                    <a:pt x="13854" y="7889"/>
                    <a:pt x="13854" y="9929"/>
                  </a:cubicBezTo>
                  <a:cubicBezTo>
                    <a:pt x="13854" y="11970"/>
                    <a:pt x="12054" y="13983"/>
                    <a:pt x="9354" y="15778"/>
                  </a:cubicBezTo>
                  <a:cubicBezTo>
                    <a:pt x="6654" y="17574"/>
                    <a:pt x="3054" y="19152"/>
                    <a:pt x="1254" y="20131"/>
                  </a:cubicBezTo>
                  <a:cubicBezTo>
                    <a:pt x="-546" y="21110"/>
                    <a:pt x="-546" y="21491"/>
                    <a:pt x="2154" y="21546"/>
                  </a:cubicBezTo>
                  <a:cubicBezTo>
                    <a:pt x="4854" y="21600"/>
                    <a:pt x="10254" y="21328"/>
                    <a:pt x="15654" y="210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5211809" y="1931868"/>
              <a:ext cx="187147" cy="301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190" fill="norm" stroke="1" extrusionOk="0">
                  <a:moveTo>
                    <a:pt x="17426" y="2955"/>
                  </a:moveTo>
                  <a:cubicBezTo>
                    <a:pt x="16951" y="1913"/>
                    <a:pt x="16476" y="870"/>
                    <a:pt x="15171" y="348"/>
                  </a:cubicBezTo>
                  <a:cubicBezTo>
                    <a:pt x="13865" y="-173"/>
                    <a:pt x="11729" y="-173"/>
                    <a:pt x="9118" y="795"/>
                  </a:cubicBezTo>
                  <a:cubicBezTo>
                    <a:pt x="6507" y="1764"/>
                    <a:pt x="3421" y="3700"/>
                    <a:pt x="1641" y="6679"/>
                  </a:cubicBezTo>
                  <a:cubicBezTo>
                    <a:pt x="-139" y="9659"/>
                    <a:pt x="-614" y="13681"/>
                    <a:pt x="929" y="16362"/>
                  </a:cubicBezTo>
                  <a:cubicBezTo>
                    <a:pt x="2472" y="19044"/>
                    <a:pt x="6032" y="20384"/>
                    <a:pt x="9711" y="20906"/>
                  </a:cubicBezTo>
                  <a:cubicBezTo>
                    <a:pt x="13390" y="21427"/>
                    <a:pt x="17188" y="21129"/>
                    <a:pt x="20986" y="20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5618576" y="1906065"/>
              <a:ext cx="175576" cy="31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114" fill="norm" stroke="1" extrusionOk="0">
                  <a:moveTo>
                    <a:pt x="315" y="8756"/>
                  </a:moveTo>
                  <a:cubicBezTo>
                    <a:pt x="823" y="12286"/>
                    <a:pt x="1332" y="15815"/>
                    <a:pt x="1586" y="18004"/>
                  </a:cubicBezTo>
                  <a:cubicBezTo>
                    <a:pt x="1840" y="20192"/>
                    <a:pt x="1840" y="21039"/>
                    <a:pt x="1586" y="21109"/>
                  </a:cubicBezTo>
                  <a:cubicBezTo>
                    <a:pt x="1332" y="21180"/>
                    <a:pt x="823" y="20474"/>
                    <a:pt x="442" y="17862"/>
                  </a:cubicBezTo>
                  <a:cubicBezTo>
                    <a:pt x="61" y="15251"/>
                    <a:pt x="-193" y="10733"/>
                    <a:pt x="188" y="7556"/>
                  </a:cubicBezTo>
                  <a:cubicBezTo>
                    <a:pt x="569" y="4380"/>
                    <a:pt x="1586" y="2545"/>
                    <a:pt x="3365" y="1345"/>
                  </a:cubicBezTo>
                  <a:cubicBezTo>
                    <a:pt x="5143" y="145"/>
                    <a:pt x="7685" y="-420"/>
                    <a:pt x="10861" y="356"/>
                  </a:cubicBezTo>
                  <a:cubicBezTo>
                    <a:pt x="14038" y="1133"/>
                    <a:pt x="17849" y="3251"/>
                    <a:pt x="19628" y="6074"/>
                  </a:cubicBezTo>
                  <a:cubicBezTo>
                    <a:pt x="21407" y="8898"/>
                    <a:pt x="21153" y="12427"/>
                    <a:pt x="20899" y="159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6021255" y="1942103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737"/>
                    <a:pt x="0" y="9474"/>
                    <a:pt x="0" y="13074"/>
                  </a:cubicBezTo>
                  <a:cubicBezTo>
                    <a:pt x="0" y="16674"/>
                    <a:pt x="10800" y="191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5986988" y="1795443"/>
              <a:ext cx="174467" cy="389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250" fill="norm" stroke="1" extrusionOk="0">
                  <a:moveTo>
                    <a:pt x="2589" y="12854"/>
                  </a:moveTo>
                  <a:cubicBezTo>
                    <a:pt x="1573" y="9158"/>
                    <a:pt x="556" y="5462"/>
                    <a:pt x="175" y="3325"/>
                  </a:cubicBezTo>
                  <a:cubicBezTo>
                    <a:pt x="-206" y="1188"/>
                    <a:pt x="48" y="611"/>
                    <a:pt x="810" y="264"/>
                  </a:cubicBezTo>
                  <a:cubicBezTo>
                    <a:pt x="1573" y="-82"/>
                    <a:pt x="2843" y="-198"/>
                    <a:pt x="5512" y="611"/>
                  </a:cubicBezTo>
                  <a:cubicBezTo>
                    <a:pt x="8180" y="1419"/>
                    <a:pt x="12246" y="3152"/>
                    <a:pt x="15168" y="4942"/>
                  </a:cubicBezTo>
                  <a:cubicBezTo>
                    <a:pt x="18090" y="6732"/>
                    <a:pt x="19869" y="8581"/>
                    <a:pt x="18599" y="10024"/>
                  </a:cubicBezTo>
                  <a:cubicBezTo>
                    <a:pt x="17328" y="11468"/>
                    <a:pt x="13008" y="12508"/>
                    <a:pt x="9959" y="13028"/>
                  </a:cubicBezTo>
                  <a:cubicBezTo>
                    <a:pt x="6909" y="13547"/>
                    <a:pt x="5130" y="13547"/>
                    <a:pt x="5003" y="13721"/>
                  </a:cubicBezTo>
                  <a:cubicBezTo>
                    <a:pt x="4876" y="13894"/>
                    <a:pt x="6401" y="14241"/>
                    <a:pt x="9323" y="15165"/>
                  </a:cubicBezTo>
                  <a:cubicBezTo>
                    <a:pt x="12246" y="16089"/>
                    <a:pt x="16566" y="17590"/>
                    <a:pt x="18853" y="18688"/>
                  </a:cubicBezTo>
                  <a:cubicBezTo>
                    <a:pt x="21140" y="19785"/>
                    <a:pt x="21394" y="20478"/>
                    <a:pt x="20378" y="20882"/>
                  </a:cubicBezTo>
                  <a:cubicBezTo>
                    <a:pt x="19361" y="21286"/>
                    <a:pt x="17074" y="21402"/>
                    <a:pt x="14914" y="20998"/>
                  </a:cubicBezTo>
                  <a:cubicBezTo>
                    <a:pt x="12754" y="20593"/>
                    <a:pt x="10721" y="19669"/>
                    <a:pt x="8688" y="187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6211755" y="1745253"/>
              <a:ext cx="119870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3" h="21600" fill="norm" stroke="1" extrusionOk="0">
                  <a:moveTo>
                    <a:pt x="0" y="0"/>
                  </a:moveTo>
                  <a:cubicBezTo>
                    <a:pt x="2197" y="0"/>
                    <a:pt x="4393" y="0"/>
                    <a:pt x="7871" y="1114"/>
                  </a:cubicBezTo>
                  <a:cubicBezTo>
                    <a:pt x="11349" y="2229"/>
                    <a:pt x="16108" y="4457"/>
                    <a:pt x="18671" y="6900"/>
                  </a:cubicBezTo>
                  <a:cubicBezTo>
                    <a:pt x="21234" y="9343"/>
                    <a:pt x="21600" y="12000"/>
                    <a:pt x="18671" y="14486"/>
                  </a:cubicBezTo>
                  <a:cubicBezTo>
                    <a:pt x="15742" y="16971"/>
                    <a:pt x="9519" y="19286"/>
                    <a:pt x="32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3316155" y="3142253"/>
              <a:ext cx="247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3360605" y="3307353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4154355" y="2954136"/>
              <a:ext cx="161665" cy="615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517" fill="norm" stroke="1" extrusionOk="0">
                  <a:moveTo>
                    <a:pt x="0" y="7684"/>
                  </a:moveTo>
                  <a:cubicBezTo>
                    <a:pt x="1662" y="10051"/>
                    <a:pt x="3323" y="12418"/>
                    <a:pt x="4431" y="14601"/>
                  </a:cubicBezTo>
                  <a:cubicBezTo>
                    <a:pt x="5538" y="16783"/>
                    <a:pt x="6092" y="18780"/>
                    <a:pt x="6231" y="19964"/>
                  </a:cubicBezTo>
                  <a:cubicBezTo>
                    <a:pt x="6369" y="21147"/>
                    <a:pt x="6092" y="21517"/>
                    <a:pt x="5677" y="21517"/>
                  </a:cubicBezTo>
                  <a:cubicBezTo>
                    <a:pt x="5262" y="21517"/>
                    <a:pt x="4708" y="21147"/>
                    <a:pt x="4154" y="19705"/>
                  </a:cubicBezTo>
                  <a:cubicBezTo>
                    <a:pt x="3600" y="18262"/>
                    <a:pt x="3046" y="15747"/>
                    <a:pt x="3185" y="13084"/>
                  </a:cubicBezTo>
                  <a:cubicBezTo>
                    <a:pt x="3323" y="10421"/>
                    <a:pt x="4154" y="7610"/>
                    <a:pt x="4985" y="5613"/>
                  </a:cubicBezTo>
                  <a:cubicBezTo>
                    <a:pt x="5815" y="3616"/>
                    <a:pt x="6646" y="2432"/>
                    <a:pt x="7615" y="1618"/>
                  </a:cubicBezTo>
                  <a:cubicBezTo>
                    <a:pt x="8585" y="805"/>
                    <a:pt x="9692" y="361"/>
                    <a:pt x="10938" y="139"/>
                  </a:cubicBezTo>
                  <a:cubicBezTo>
                    <a:pt x="12185" y="-83"/>
                    <a:pt x="13569" y="-83"/>
                    <a:pt x="15646" y="472"/>
                  </a:cubicBezTo>
                  <a:cubicBezTo>
                    <a:pt x="17723" y="1027"/>
                    <a:pt x="20492" y="2136"/>
                    <a:pt x="21046" y="3579"/>
                  </a:cubicBezTo>
                  <a:cubicBezTo>
                    <a:pt x="21600" y="5021"/>
                    <a:pt x="19938" y="6796"/>
                    <a:pt x="16338" y="7943"/>
                  </a:cubicBezTo>
                  <a:cubicBezTo>
                    <a:pt x="12738" y="9090"/>
                    <a:pt x="7200" y="9607"/>
                    <a:pt x="1662" y="10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4319455" y="3231153"/>
              <a:ext cx="152401" cy="193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0" fill="norm" stroke="1" extrusionOk="0">
                  <a:moveTo>
                    <a:pt x="0" y="6204"/>
                  </a:moveTo>
                  <a:cubicBezTo>
                    <a:pt x="900" y="5285"/>
                    <a:pt x="1800" y="4366"/>
                    <a:pt x="3150" y="4251"/>
                  </a:cubicBezTo>
                  <a:cubicBezTo>
                    <a:pt x="4500" y="4136"/>
                    <a:pt x="6300" y="4826"/>
                    <a:pt x="9000" y="7123"/>
                  </a:cubicBezTo>
                  <a:cubicBezTo>
                    <a:pt x="11700" y="9421"/>
                    <a:pt x="15300" y="13328"/>
                    <a:pt x="16800" y="15855"/>
                  </a:cubicBezTo>
                  <a:cubicBezTo>
                    <a:pt x="18300" y="18383"/>
                    <a:pt x="17700" y="19532"/>
                    <a:pt x="16350" y="20336"/>
                  </a:cubicBezTo>
                  <a:cubicBezTo>
                    <a:pt x="15000" y="21140"/>
                    <a:pt x="12900" y="21600"/>
                    <a:pt x="10800" y="19762"/>
                  </a:cubicBezTo>
                  <a:cubicBezTo>
                    <a:pt x="8700" y="17923"/>
                    <a:pt x="6600" y="13787"/>
                    <a:pt x="8400" y="10111"/>
                  </a:cubicBezTo>
                  <a:cubicBezTo>
                    <a:pt x="10200" y="6434"/>
                    <a:pt x="15900" y="32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4643325" y="3074715"/>
              <a:ext cx="133331" cy="416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481" fill="norm" stroke="1" extrusionOk="0">
                  <a:moveTo>
                    <a:pt x="20932" y="1517"/>
                  </a:moveTo>
                  <a:cubicBezTo>
                    <a:pt x="19603" y="972"/>
                    <a:pt x="18274" y="426"/>
                    <a:pt x="16612" y="154"/>
                  </a:cubicBezTo>
                  <a:cubicBezTo>
                    <a:pt x="14950" y="-119"/>
                    <a:pt x="12957" y="-119"/>
                    <a:pt x="9966" y="917"/>
                  </a:cubicBezTo>
                  <a:cubicBezTo>
                    <a:pt x="6975" y="1954"/>
                    <a:pt x="2987" y="4026"/>
                    <a:pt x="1160" y="6972"/>
                  </a:cubicBezTo>
                  <a:cubicBezTo>
                    <a:pt x="-668" y="9917"/>
                    <a:pt x="-336" y="13736"/>
                    <a:pt x="2157" y="16299"/>
                  </a:cubicBezTo>
                  <a:cubicBezTo>
                    <a:pt x="4649" y="18863"/>
                    <a:pt x="9301" y="20172"/>
                    <a:pt x="13954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4891488" y="3018338"/>
              <a:ext cx="146740" cy="45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554" fill="norm" stroke="1" extrusionOk="0">
                  <a:moveTo>
                    <a:pt x="12882" y="7654"/>
                  </a:moveTo>
                  <a:cubicBezTo>
                    <a:pt x="10105" y="9754"/>
                    <a:pt x="7328" y="11854"/>
                    <a:pt x="5322" y="14004"/>
                  </a:cubicBezTo>
                  <a:cubicBezTo>
                    <a:pt x="3316" y="16154"/>
                    <a:pt x="2082" y="18354"/>
                    <a:pt x="1311" y="19704"/>
                  </a:cubicBezTo>
                  <a:cubicBezTo>
                    <a:pt x="539" y="21054"/>
                    <a:pt x="231" y="21554"/>
                    <a:pt x="76" y="21554"/>
                  </a:cubicBezTo>
                  <a:cubicBezTo>
                    <a:pt x="-78" y="21554"/>
                    <a:pt x="-78" y="21054"/>
                    <a:pt x="848" y="19554"/>
                  </a:cubicBezTo>
                  <a:cubicBezTo>
                    <a:pt x="1773" y="18054"/>
                    <a:pt x="3625" y="15554"/>
                    <a:pt x="5785" y="12504"/>
                  </a:cubicBezTo>
                  <a:cubicBezTo>
                    <a:pt x="7945" y="9454"/>
                    <a:pt x="10413" y="5854"/>
                    <a:pt x="11956" y="3804"/>
                  </a:cubicBezTo>
                  <a:cubicBezTo>
                    <a:pt x="13499" y="1754"/>
                    <a:pt x="14116" y="1254"/>
                    <a:pt x="14888" y="804"/>
                  </a:cubicBezTo>
                  <a:cubicBezTo>
                    <a:pt x="15659" y="354"/>
                    <a:pt x="16585" y="-46"/>
                    <a:pt x="17356" y="4"/>
                  </a:cubicBezTo>
                  <a:cubicBezTo>
                    <a:pt x="18128" y="54"/>
                    <a:pt x="18745" y="554"/>
                    <a:pt x="19516" y="2504"/>
                  </a:cubicBezTo>
                  <a:cubicBezTo>
                    <a:pt x="20288" y="4454"/>
                    <a:pt x="21213" y="7854"/>
                    <a:pt x="21368" y="10554"/>
                  </a:cubicBezTo>
                  <a:cubicBezTo>
                    <a:pt x="21522" y="13254"/>
                    <a:pt x="20905" y="15254"/>
                    <a:pt x="20288" y="172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4905356" y="3243853"/>
              <a:ext cx="1253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1871" y="21600"/>
                  </a:moveTo>
                  <a:cubicBezTo>
                    <a:pt x="791" y="18982"/>
                    <a:pt x="-289" y="16364"/>
                    <a:pt x="71" y="13745"/>
                  </a:cubicBezTo>
                  <a:cubicBezTo>
                    <a:pt x="431" y="11127"/>
                    <a:pt x="2231" y="8509"/>
                    <a:pt x="6011" y="6218"/>
                  </a:cubicBezTo>
                  <a:cubicBezTo>
                    <a:pt x="9791" y="3927"/>
                    <a:pt x="15551" y="1964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5258685" y="2900953"/>
              <a:ext cx="28964" cy="803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04" h="21573" fill="norm" stroke="1" extrusionOk="0">
                  <a:moveTo>
                    <a:pt x="13348" y="0"/>
                  </a:moveTo>
                  <a:cubicBezTo>
                    <a:pt x="14788" y="2331"/>
                    <a:pt x="16228" y="4661"/>
                    <a:pt x="17668" y="6878"/>
                  </a:cubicBezTo>
                  <a:cubicBezTo>
                    <a:pt x="19108" y="9095"/>
                    <a:pt x="20548" y="11198"/>
                    <a:pt x="19108" y="13102"/>
                  </a:cubicBezTo>
                  <a:cubicBezTo>
                    <a:pt x="17668" y="15006"/>
                    <a:pt x="13348" y="16712"/>
                    <a:pt x="10468" y="17905"/>
                  </a:cubicBezTo>
                  <a:cubicBezTo>
                    <a:pt x="7588" y="19099"/>
                    <a:pt x="6148" y="19781"/>
                    <a:pt x="3988" y="20406"/>
                  </a:cubicBezTo>
                  <a:cubicBezTo>
                    <a:pt x="1828" y="21032"/>
                    <a:pt x="-1052" y="21600"/>
                    <a:pt x="388" y="21572"/>
                  </a:cubicBezTo>
                  <a:cubicBezTo>
                    <a:pt x="1828" y="21543"/>
                    <a:pt x="7588" y="20918"/>
                    <a:pt x="13348" y="20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5405777" y="3119205"/>
              <a:ext cx="158279" cy="243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393" fill="norm" stroke="1" extrusionOk="0">
                  <a:moveTo>
                    <a:pt x="17610" y="2586"/>
                  </a:moveTo>
                  <a:cubicBezTo>
                    <a:pt x="17049" y="1655"/>
                    <a:pt x="16488" y="724"/>
                    <a:pt x="15366" y="259"/>
                  </a:cubicBezTo>
                  <a:cubicBezTo>
                    <a:pt x="14244" y="-207"/>
                    <a:pt x="12560" y="-207"/>
                    <a:pt x="9895" y="1655"/>
                  </a:cubicBezTo>
                  <a:cubicBezTo>
                    <a:pt x="7231" y="3517"/>
                    <a:pt x="3584" y="7241"/>
                    <a:pt x="1620" y="10407"/>
                  </a:cubicBezTo>
                  <a:cubicBezTo>
                    <a:pt x="-343" y="13572"/>
                    <a:pt x="-624" y="16179"/>
                    <a:pt x="1340" y="18134"/>
                  </a:cubicBezTo>
                  <a:cubicBezTo>
                    <a:pt x="3303" y="20090"/>
                    <a:pt x="7511" y="21393"/>
                    <a:pt x="11158" y="21393"/>
                  </a:cubicBezTo>
                  <a:cubicBezTo>
                    <a:pt x="14805" y="21393"/>
                    <a:pt x="17890" y="20090"/>
                    <a:pt x="20976" y="18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5710105" y="2964453"/>
              <a:ext cx="161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0" y="0"/>
                  </a:moveTo>
                  <a:cubicBezTo>
                    <a:pt x="5400" y="1662"/>
                    <a:pt x="10800" y="3323"/>
                    <a:pt x="14850" y="6185"/>
                  </a:cubicBezTo>
                  <a:cubicBezTo>
                    <a:pt x="18900" y="9046"/>
                    <a:pt x="21600" y="13108"/>
                    <a:pt x="20250" y="15877"/>
                  </a:cubicBezTo>
                  <a:cubicBezTo>
                    <a:pt x="18900" y="18646"/>
                    <a:pt x="13500" y="20123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5875205" y="3135903"/>
              <a:ext cx="190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733"/>
                    <a:pt x="21600" y="11467"/>
                    <a:pt x="18000" y="15067"/>
                  </a:cubicBezTo>
                  <a:cubicBezTo>
                    <a:pt x="14400" y="18667"/>
                    <a:pt x="7200" y="201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5866592" y="3028018"/>
              <a:ext cx="143897" cy="448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268" fill="norm" stroke="1" extrusionOk="0">
                  <a:moveTo>
                    <a:pt x="1238" y="5723"/>
                  </a:moveTo>
                  <a:cubicBezTo>
                    <a:pt x="1847" y="4016"/>
                    <a:pt x="2455" y="2308"/>
                    <a:pt x="3216" y="1253"/>
                  </a:cubicBezTo>
                  <a:cubicBezTo>
                    <a:pt x="3976" y="198"/>
                    <a:pt x="4889" y="-204"/>
                    <a:pt x="7627" y="97"/>
                  </a:cubicBezTo>
                  <a:cubicBezTo>
                    <a:pt x="10365" y="399"/>
                    <a:pt x="14928" y="1403"/>
                    <a:pt x="17210" y="2760"/>
                  </a:cubicBezTo>
                  <a:cubicBezTo>
                    <a:pt x="19492" y="4116"/>
                    <a:pt x="19492" y="5824"/>
                    <a:pt x="17971" y="7029"/>
                  </a:cubicBezTo>
                  <a:cubicBezTo>
                    <a:pt x="16449" y="8235"/>
                    <a:pt x="13407" y="8938"/>
                    <a:pt x="11125" y="9390"/>
                  </a:cubicBezTo>
                  <a:cubicBezTo>
                    <a:pt x="8844" y="9843"/>
                    <a:pt x="7323" y="10043"/>
                    <a:pt x="7779" y="10295"/>
                  </a:cubicBezTo>
                  <a:cubicBezTo>
                    <a:pt x="8235" y="10546"/>
                    <a:pt x="10669" y="10847"/>
                    <a:pt x="13407" y="11751"/>
                  </a:cubicBezTo>
                  <a:cubicBezTo>
                    <a:pt x="16145" y="12656"/>
                    <a:pt x="19187" y="14163"/>
                    <a:pt x="20252" y="15669"/>
                  </a:cubicBezTo>
                  <a:cubicBezTo>
                    <a:pt x="21317" y="17176"/>
                    <a:pt x="20404" y="18683"/>
                    <a:pt x="17514" y="19738"/>
                  </a:cubicBezTo>
                  <a:cubicBezTo>
                    <a:pt x="14624" y="20793"/>
                    <a:pt x="9756" y="21396"/>
                    <a:pt x="6410" y="21245"/>
                  </a:cubicBezTo>
                  <a:cubicBezTo>
                    <a:pt x="3063" y="21095"/>
                    <a:pt x="1238" y="20190"/>
                    <a:pt x="478" y="19286"/>
                  </a:cubicBezTo>
                  <a:cubicBezTo>
                    <a:pt x="-283" y="18382"/>
                    <a:pt x="21" y="17478"/>
                    <a:pt x="325" y="16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6033955" y="2879469"/>
              <a:ext cx="233062" cy="740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99" fill="norm" stroke="1" extrusionOk="0">
                  <a:moveTo>
                    <a:pt x="6364" y="1539"/>
                  </a:moveTo>
                  <a:cubicBezTo>
                    <a:pt x="6364" y="1049"/>
                    <a:pt x="6364" y="560"/>
                    <a:pt x="6943" y="285"/>
                  </a:cubicBezTo>
                  <a:cubicBezTo>
                    <a:pt x="7521" y="9"/>
                    <a:pt x="8679" y="-52"/>
                    <a:pt x="9546" y="40"/>
                  </a:cubicBezTo>
                  <a:cubicBezTo>
                    <a:pt x="10414" y="132"/>
                    <a:pt x="10993" y="376"/>
                    <a:pt x="12150" y="1478"/>
                  </a:cubicBezTo>
                  <a:cubicBezTo>
                    <a:pt x="13307" y="2579"/>
                    <a:pt x="15043" y="4537"/>
                    <a:pt x="16875" y="6648"/>
                  </a:cubicBezTo>
                  <a:cubicBezTo>
                    <a:pt x="18707" y="8759"/>
                    <a:pt x="20636" y="11023"/>
                    <a:pt x="21118" y="13134"/>
                  </a:cubicBezTo>
                  <a:cubicBezTo>
                    <a:pt x="21600" y="15245"/>
                    <a:pt x="20636" y="17204"/>
                    <a:pt x="17454" y="18611"/>
                  </a:cubicBezTo>
                  <a:cubicBezTo>
                    <a:pt x="14271" y="20018"/>
                    <a:pt x="8871" y="20875"/>
                    <a:pt x="5593" y="21211"/>
                  </a:cubicBezTo>
                  <a:cubicBezTo>
                    <a:pt x="2314" y="21548"/>
                    <a:pt x="1157" y="21364"/>
                    <a:pt x="0" y="2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4" name="Drawing"/>
          <p:cNvGrpSpPr/>
          <p:nvPr/>
        </p:nvGrpSpPr>
        <p:grpSpPr>
          <a:xfrm>
            <a:off x="284872" y="1104900"/>
            <a:ext cx="11989678" cy="6858001"/>
            <a:chOff x="0" y="0"/>
            <a:chExt cx="11989676" cy="6857999"/>
          </a:xfrm>
        </p:grpSpPr>
        <p:sp>
          <p:nvSpPr>
            <p:cNvPr id="459" name="Line"/>
            <p:cNvSpPr/>
            <p:nvPr/>
          </p:nvSpPr>
          <p:spPr>
            <a:xfrm>
              <a:off x="371008" y="1092243"/>
              <a:ext cx="139457" cy="36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272" fill="norm" stroke="1" extrusionOk="0">
                  <a:moveTo>
                    <a:pt x="19451" y="4867"/>
                  </a:moveTo>
                  <a:cubicBezTo>
                    <a:pt x="19764" y="4243"/>
                    <a:pt x="20077" y="3619"/>
                    <a:pt x="19607" y="2682"/>
                  </a:cubicBezTo>
                  <a:cubicBezTo>
                    <a:pt x="19138" y="1746"/>
                    <a:pt x="17886" y="497"/>
                    <a:pt x="15694" y="123"/>
                  </a:cubicBezTo>
                  <a:cubicBezTo>
                    <a:pt x="13503" y="-252"/>
                    <a:pt x="10373" y="247"/>
                    <a:pt x="7242" y="1434"/>
                  </a:cubicBezTo>
                  <a:cubicBezTo>
                    <a:pt x="4112" y="2620"/>
                    <a:pt x="981" y="4493"/>
                    <a:pt x="199" y="6240"/>
                  </a:cubicBezTo>
                  <a:cubicBezTo>
                    <a:pt x="-584" y="7988"/>
                    <a:pt x="981" y="9612"/>
                    <a:pt x="4268" y="11110"/>
                  </a:cubicBezTo>
                  <a:cubicBezTo>
                    <a:pt x="7555" y="12608"/>
                    <a:pt x="12564" y="13982"/>
                    <a:pt x="15538" y="14980"/>
                  </a:cubicBezTo>
                  <a:cubicBezTo>
                    <a:pt x="18512" y="15979"/>
                    <a:pt x="19451" y="16603"/>
                    <a:pt x="20077" y="17228"/>
                  </a:cubicBezTo>
                  <a:cubicBezTo>
                    <a:pt x="20703" y="17852"/>
                    <a:pt x="21016" y="18476"/>
                    <a:pt x="19764" y="19163"/>
                  </a:cubicBezTo>
                  <a:cubicBezTo>
                    <a:pt x="18512" y="19850"/>
                    <a:pt x="15694" y="20599"/>
                    <a:pt x="13503" y="20973"/>
                  </a:cubicBezTo>
                  <a:cubicBezTo>
                    <a:pt x="11312" y="21348"/>
                    <a:pt x="9746" y="21348"/>
                    <a:pt x="8494" y="21098"/>
                  </a:cubicBezTo>
                  <a:cubicBezTo>
                    <a:pt x="7242" y="20849"/>
                    <a:pt x="6303" y="20349"/>
                    <a:pt x="6303" y="19662"/>
                  </a:cubicBezTo>
                  <a:cubicBezTo>
                    <a:pt x="6303" y="18976"/>
                    <a:pt x="7242" y="18102"/>
                    <a:pt x="8181" y="17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661806" y="1041400"/>
              <a:ext cx="75671" cy="39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506" fill="norm" stroke="1" extrusionOk="0">
                  <a:moveTo>
                    <a:pt x="12450" y="0"/>
                  </a:moveTo>
                  <a:cubicBezTo>
                    <a:pt x="9450" y="914"/>
                    <a:pt x="6450" y="1829"/>
                    <a:pt x="4350" y="3886"/>
                  </a:cubicBezTo>
                  <a:cubicBezTo>
                    <a:pt x="2250" y="5943"/>
                    <a:pt x="1050" y="9143"/>
                    <a:pt x="450" y="12000"/>
                  </a:cubicBezTo>
                  <a:cubicBezTo>
                    <a:pt x="-150" y="14857"/>
                    <a:pt x="-150" y="17371"/>
                    <a:pt x="450" y="18914"/>
                  </a:cubicBezTo>
                  <a:cubicBezTo>
                    <a:pt x="1050" y="20457"/>
                    <a:pt x="2250" y="21029"/>
                    <a:pt x="4350" y="21314"/>
                  </a:cubicBezTo>
                  <a:cubicBezTo>
                    <a:pt x="6450" y="21600"/>
                    <a:pt x="9450" y="21600"/>
                    <a:pt x="12450" y="21086"/>
                  </a:cubicBezTo>
                  <a:cubicBezTo>
                    <a:pt x="15450" y="20571"/>
                    <a:pt x="18450" y="19543"/>
                    <a:pt x="21450" y="18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642226" y="127635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33937" y="1233623"/>
              <a:ext cx="111490" cy="15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65" fill="norm" stroke="1" extrusionOk="0">
                  <a:moveTo>
                    <a:pt x="1869" y="6677"/>
                  </a:moveTo>
                  <a:cubicBezTo>
                    <a:pt x="5469" y="5525"/>
                    <a:pt x="9069" y="4373"/>
                    <a:pt x="11269" y="3077"/>
                  </a:cubicBezTo>
                  <a:cubicBezTo>
                    <a:pt x="13469" y="1781"/>
                    <a:pt x="14269" y="341"/>
                    <a:pt x="13469" y="53"/>
                  </a:cubicBezTo>
                  <a:cubicBezTo>
                    <a:pt x="12669" y="-235"/>
                    <a:pt x="10269" y="629"/>
                    <a:pt x="7669" y="2933"/>
                  </a:cubicBezTo>
                  <a:cubicBezTo>
                    <a:pt x="5069" y="5237"/>
                    <a:pt x="2269" y="8981"/>
                    <a:pt x="869" y="12149"/>
                  </a:cubicBezTo>
                  <a:cubicBezTo>
                    <a:pt x="-531" y="15317"/>
                    <a:pt x="-531" y="17909"/>
                    <a:pt x="3069" y="19349"/>
                  </a:cubicBezTo>
                  <a:cubicBezTo>
                    <a:pt x="6669" y="20789"/>
                    <a:pt x="13869" y="21077"/>
                    <a:pt x="21069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883890" y="1178983"/>
              <a:ext cx="134983" cy="40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423" fill="norm" stroke="1" extrusionOk="0">
                  <a:moveTo>
                    <a:pt x="5925" y="5790"/>
                  </a:moveTo>
                  <a:cubicBezTo>
                    <a:pt x="4263" y="6012"/>
                    <a:pt x="2601" y="6235"/>
                    <a:pt x="1605" y="6680"/>
                  </a:cubicBezTo>
                  <a:cubicBezTo>
                    <a:pt x="608" y="7126"/>
                    <a:pt x="275" y="7794"/>
                    <a:pt x="109" y="9909"/>
                  </a:cubicBezTo>
                  <a:cubicBezTo>
                    <a:pt x="-57" y="12025"/>
                    <a:pt x="-57" y="15588"/>
                    <a:pt x="275" y="17870"/>
                  </a:cubicBezTo>
                  <a:cubicBezTo>
                    <a:pt x="608" y="20153"/>
                    <a:pt x="1272" y="21155"/>
                    <a:pt x="1605" y="21377"/>
                  </a:cubicBezTo>
                  <a:cubicBezTo>
                    <a:pt x="1937" y="21600"/>
                    <a:pt x="1937" y="21043"/>
                    <a:pt x="1937" y="19039"/>
                  </a:cubicBezTo>
                  <a:cubicBezTo>
                    <a:pt x="1937" y="17035"/>
                    <a:pt x="1937" y="13584"/>
                    <a:pt x="2601" y="10466"/>
                  </a:cubicBezTo>
                  <a:cubicBezTo>
                    <a:pt x="3266" y="7348"/>
                    <a:pt x="4595" y="4565"/>
                    <a:pt x="5758" y="2951"/>
                  </a:cubicBezTo>
                  <a:cubicBezTo>
                    <a:pt x="6921" y="1336"/>
                    <a:pt x="7918" y="891"/>
                    <a:pt x="9248" y="557"/>
                  </a:cubicBezTo>
                  <a:cubicBezTo>
                    <a:pt x="10577" y="223"/>
                    <a:pt x="12238" y="0"/>
                    <a:pt x="13900" y="0"/>
                  </a:cubicBezTo>
                  <a:cubicBezTo>
                    <a:pt x="15561" y="0"/>
                    <a:pt x="17223" y="223"/>
                    <a:pt x="18386" y="668"/>
                  </a:cubicBezTo>
                  <a:cubicBezTo>
                    <a:pt x="19549" y="1113"/>
                    <a:pt x="20214" y="1781"/>
                    <a:pt x="20712" y="2505"/>
                  </a:cubicBezTo>
                  <a:cubicBezTo>
                    <a:pt x="21211" y="3229"/>
                    <a:pt x="21543" y="4008"/>
                    <a:pt x="20546" y="4788"/>
                  </a:cubicBezTo>
                  <a:cubicBezTo>
                    <a:pt x="19549" y="5567"/>
                    <a:pt x="17223" y="6346"/>
                    <a:pt x="15063" y="6847"/>
                  </a:cubicBezTo>
                  <a:cubicBezTo>
                    <a:pt x="12903" y="7348"/>
                    <a:pt x="10909" y="7571"/>
                    <a:pt x="9414" y="7515"/>
                  </a:cubicBezTo>
                  <a:cubicBezTo>
                    <a:pt x="7918" y="7460"/>
                    <a:pt x="6921" y="7126"/>
                    <a:pt x="5925" y="6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269663" y="1108300"/>
              <a:ext cx="151106" cy="23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0964" fill="norm" stroke="1" extrusionOk="0">
                  <a:moveTo>
                    <a:pt x="17036" y="3053"/>
                  </a:moveTo>
                  <a:cubicBezTo>
                    <a:pt x="16444" y="2122"/>
                    <a:pt x="15852" y="1191"/>
                    <a:pt x="14816" y="725"/>
                  </a:cubicBezTo>
                  <a:cubicBezTo>
                    <a:pt x="13781" y="260"/>
                    <a:pt x="12301" y="260"/>
                    <a:pt x="9934" y="1470"/>
                  </a:cubicBezTo>
                  <a:cubicBezTo>
                    <a:pt x="7567" y="2680"/>
                    <a:pt x="4312" y="5101"/>
                    <a:pt x="2389" y="7894"/>
                  </a:cubicBezTo>
                  <a:cubicBezTo>
                    <a:pt x="466" y="10687"/>
                    <a:pt x="-126" y="13853"/>
                    <a:pt x="22" y="16273"/>
                  </a:cubicBezTo>
                  <a:cubicBezTo>
                    <a:pt x="170" y="18694"/>
                    <a:pt x="1058" y="20370"/>
                    <a:pt x="3277" y="20835"/>
                  </a:cubicBezTo>
                  <a:cubicBezTo>
                    <a:pt x="5496" y="21301"/>
                    <a:pt x="9047" y="20556"/>
                    <a:pt x="12301" y="17670"/>
                  </a:cubicBezTo>
                  <a:cubicBezTo>
                    <a:pt x="15556" y="14784"/>
                    <a:pt x="18515" y="9756"/>
                    <a:pt x="19995" y="6777"/>
                  </a:cubicBezTo>
                  <a:cubicBezTo>
                    <a:pt x="21474" y="3798"/>
                    <a:pt x="21474" y="2867"/>
                    <a:pt x="20142" y="1842"/>
                  </a:cubicBezTo>
                  <a:cubicBezTo>
                    <a:pt x="18811" y="818"/>
                    <a:pt x="16148" y="-299"/>
                    <a:pt x="13781" y="73"/>
                  </a:cubicBezTo>
                  <a:cubicBezTo>
                    <a:pt x="11414" y="446"/>
                    <a:pt x="9342" y="2308"/>
                    <a:pt x="7271" y="4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477614" y="1409700"/>
              <a:ext cx="887516" cy="11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505" fill="norm" stroke="1" extrusionOk="0">
                  <a:moveTo>
                    <a:pt x="1374" y="20400"/>
                  </a:moveTo>
                  <a:cubicBezTo>
                    <a:pt x="1066" y="20400"/>
                    <a:pt x="758" y="20400"/>
                    <a:pt x="476" y="20600"/>
                  </a:cubicBezTo>
                  <a:cubicBezTo>
                    <a:pt x="194" y="20800"/>
                    <a:pt x="-63" y="21200"/>
                    <a:pt x="14" y="21400"/>
                  </a:cubicBezTo>
                  <a:cubicBezTo>
                    <a:pt x="91" y="21600"/>
                    <a:pt x="501" y="21600"/>
                    <a:pt x="1733" y="20600"/>
                  </a:cubicBezTo>
                  <a:cubicBezTo>
                    <a:pt x="2964" y="19600"/>
                    <a:pt x="5016" y="17600"/>
                    <a:pt x="7069" y="15600"/>
                  </a:cubicBezTo>
                  <a:cubicBezTo>
                    <a:pt x="9121" y="13600"/>
                    <a:pt x="11173" y="11600"/>
                    <a:pt x="13046" y="10000"/>
                  </a:cubicBezTo>
                  <a:cubicBezTo>
                    <a:pt x="14918" y="8400"/>
                    <a:pt x="16612" y="7200"/>
                    <a:pt x="17894" y="6200"/>
                  </a:cubicBezTo>
                  <a:cubicBezTo>
                    <a:pt x="19177" y="5200"/>
                    <a:pt x="20049" y="4400"/>
                    <a:pt x="20639" y="3600"/>
                  </a:cubicBezTo>
                  <a:cubicBezTo>
                    <a:pt x="21229" y="2800"/>
                    <a:pt x="21537" y="2000"/>
                    <a:pt x="21511" y="1400"/>
                  </a:cubicBezTo>
                  <a:cubicBezTo>
                    <a:pt x="21486" y="800"/>
                    <a:pt x="21127" y="400"/>
                    <a:pt x="207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615697" y="1447800"/>
              <a:ext cx="667881" cy="126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455" fill="norm" stroke="1" extrusionOk="0">
                  <a:moveTo>
                    <a:pt x="5163" y="14040"/>
                  </a:moveTo>
                  <a:cubicBezTo>
                    <a:pt x="3659" y="15840"/>
                    <a:pt x="2155" y="17640"/>
                    <a:pt x="1233" y="18900"/>
                  </a:cubicBezTo>
                  <a:cubicBezTo>
                    <a:pt x="310" y="20160"/>
                    <a:pt x="-32" y="20880"/>
                    <a:pt x="2" y="21240"/>
                  </a:cubicBezTo>
                  <a:cubicBezTo>
                    <a:pt x="36" y="21600"/>
                    <a:pt x="446" y="21600"/>
                    <a:pt x="1882" y="20520"/>
                  </a:cubicBezTo>
                  <a:cubicBezTo>
                    <a:pt x="3317" y="19440"/>
                    <a:pt x="5778" y="17280"/>
                    <a:pt x="8478" y="14580"/>
                  </a:cubicBezTo>
                  <a:cubicBezTo>
                    <a:pt x="11178" y="11880"/>
                    <a:pt x="14117" y="8640"/>
                    <a:pt x="16339" y="6120"/>
                  </a:cubicBezTo>
                  <a:cubicBezTo>
                    <a:pt x="18560" y="3600"/>
                    <a:pt x="20064" y="1800"/>
                    <a:pt x="215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556627" y="11366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1601077" y="124460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2290919" y="914885"/>
              <a:ext cx="154708" cy="49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46" fill="norm" stroke="1" extrusionOk="0">
                  <a:moveTo>
                    <a:pt x="9950" y="11463"/>
                  </a:moveTo>
                  <a:cubicBezTo>
                    <a:pt x="8783" y="13377"/>
                    <a:pt x="7615" y="15291"/>
                    <a:pt x="6448" y="16840"/>
                  </a:cubicBezTo>
                  <a:cubicBezTo>
                    <a:pt x="5280" y="18389"/>
                    <a:pt x="4112" y="19574"/>
                    <a:pt x="3091" y="20349"/>
                  </a:cubicBezTo>
                  <a:cubicBezTo>
                    <a:pt x="2069" y="21123"/>
                    <a:pt x="1193" y="21488"/>
                    <a:pt x="610" y="21442"/>
                  </a:cubicBezTo>
                  <a:cubicBezTo>
                    <a:pt x="26" y="21397"/>
                    <a:pt x="-266" y="20941"/>
                    <a:pt x="318" y="19210"/>
                  </a:cubicBezTo>
                  <a:cubicBezTo>
                    <a:pt x="902" y="17478"/>
                    <a:pt x="2361" y="14470"/>
                    <a:pt x="3966" y="11417"/>
                  </a:cubicBezTo>
                  <a:cubicBezTo>
                    <a:pt x="5572" y="8364"/>
                    <a:pt x="7323" y="5265"/>
                    <a:pt x="8491" y="3488"/>
                  </a:cubicBezTo>
                  <a:cubicBezTo>
                    <a:pt x="9658" y="1711"/>
                    <a:pt x="10242" y="1255"/>
                    <a:pt x="10972" y="799"/>
                  </a:cubicBezTo>
                  <a:cubicBezTo>
                    <a:pt x="11702" y="344"/>
                    <a:pt x="12577" y="-112"/>
                    <a:pt x="13453" y="25"/>
                  </a:cubicBezTo>
                  <a:cubicBezTo>
                    <a:pt x="14329" y="161"/>
                    <a:pt x="15204" y="891"/>
                    <a:pt x="16080" y="2987"/>
                  </a:cubicBezTo>
                  <a:cubicBezTo>
                    <a:pt x="16956" y="5083"/>
                    <a:pt x="17831" y="8546"/>
                    <a:pt x="18415" y="11326"/>
                  </a:cubicBezTo>
                  <a:cubicBezTo>
                    <a:pt x="18999" y="14106"/>
                    <a:pt x="19291" y="16202"/>
                    <a:pt x="19437" y="17523"/>
                  </a:cubicBezTo>
                  <a:cubicBezTo>
                    <a:pt x="19583" y="18845"/>
                    <a:pt x="19583" y="19392"/>
                    <a:pt x="19875" y="19483"/>
                  </a:cubicBezTo>
                  <a:cubicBezTo>
                    <a:pt x="20166" y="19574"/>
                    <a:pt x="20750" y="19210"/>
                    <a:pt x="21334" y="18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2344027" y="1212850"/>
              <a:ext cx="1206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542280" y="1130663"/>
              <a:ext cx="109065" cy="22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273" fill="norm" stroke="1" extrusionOk="0">
                  <a:moveTo>
                    <a:pt x="20135" y="561"/>
                  </a:moveTo>
                  <a:cubicBezTo>
                    <a:pt x="16135" y="164"/>
                    <a:pt x="12135" y="-232"/>
                    <a:pt x="8535" y="164"/>
                  </a:cubicBezTo>
                  <a:cubicBezTo>
                    <a:pt x="4935" y="561"/>
                    <a:pt x="1735" y="1750"/>
                    <a:pt x="535" y="3335"/>
                  </a:cubicBezTo>
                  <a:cubicBezTo>
                    <a:pt x="-665" y="4920"/>
                    <a:pt x="135" y="6902"/>
                    <a:pt x="3135" y="8785"/>
                  </a:cubicBezTo>
                  <a:cubicBezTo>
                    <a:pt x="6135" y="10667"/>
                    <a:pt x="11335" y="12451"/>
                    <a:pt x="14735" y="13739"/>
                  </a:cubicBezTo>
                  <a:cubicBezTo>
                    <a:pt x="18135" y="15027"/>
                    <a:pt x="19735" y="15819"/>
                    <a:pt x="20335" y="16711"/>
                  </a:cubicBezTo>
                  <a:cubicBezTo>
                    <a:pt x="20935" y="17603"/>
                    <a:pt x="20535" y="18594"/>
                    <a:pt x="19335" y="19386"/>
                  </a:cubicBezTo>
                  <a:cubicBezTo>
                    <a:pt x="18135" y="20179"/>
                    <a:pt x="16135" y="20774"/>
                    <a:pt x="14135" y="21071"/>
                  </a:cubicBezTo>
                  <a:cubicBezTo>
                    <a:pt x="12135" y="21368"/>
                    <a:pt x="10135" y="21368"/>
                    <a:pt x="8935" y="20873"/>
                  </a:cubicBezTo>
                  <a:cubicBezTo>
                    <a:pt x="7735" y="20377"/>
                    <a:pt x="7335" y="19386"/>
                    <a:pt x="8135" y="18296"/>
                  </a:cubicBezTo>
                  <a:cubicBezTo>
                    <a:pt x="8935" y="17207"/>
                    <a:pt x="10935" y="16018"/>
                    <a:pt x="12935" y="14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2716382" y="1120530"/>
              <a:ext cx="108722" cy="246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6" h="21319" fill="norm" stroke="1" extrusionOk="0">
                  <a:moveTo>
                    <a:pt x="13634" y="3591"/>
                  </a:moveTo>
                  <a:cubicBezTo>
                    <a:pt x="14434" y="2676"/>
                    <a:pt x="15234" y="1761"/>
                    <a:pt x="14634" y="1120"/>
                  </a:cubicBezTo>
                  <a:cubicBezTo>
                    <a:pt x="14034" y="479"/>
                    <a:pt x="12034" y="113"/>
                    <a:pt x="10034" y="22"/>
                  </a:cubicBezTo>
                  <a:cubicBezTo>
                    <a:pt x="8034" y="-70"/>
                    <a:pt x="6034" y="113"/>
                    <a:pt x="3834" y="1028"/>
                  </a:cubicBezTo>
                  <a:cubicBezTo>
                    <a:pt x="1634" y="1944"/>
                    <a:pt x="-766" y="3591"/>
                    <a:pt x="234" y="5422"/>
                  </a:cubicBezTo>
                  <a:cubicBezTo>
                    <a:pt x="1234" y="7252"/>
                    <a:pt x="5634" y="9266"/>
                    <a:pt x="9634" y="11096"/>
                  </a:cubicBezTo>
                  <a:cubicBezTo>
                    <a:pt x="13634" y="12927"/>
                    <a:pt x="17234" y="14574"/>
                    <a:pt x="19034" y="15855"/>
                  </a:cubicBezTo>
                  <a:cubicBezTo>
                    <a:pt x="20834" y="17137"/>
                    <a:pt x="20834" y="18052"/>
                    <a:pt x="20034" y="18876"/>
                  </a:cubicBezTo>
                  <a:cubicBezTo>
                    <a:pt x="19234" y="19699"/>
                    <a:pt x="17634" y="20432"/>
                    <a:pt x="15434" y="20889"/>
                  </a:cubicBezTo>
                  <a:cubicBezTo>
                    <a:pt x="13234" y="21347"/>
                    <a:pt x="10434" y="21530"/>
                    <a:pt x="9034" y="20981"/>
                  </a:cubicBezTo>
                  <a:cubicBezTo>
                    <a:pt x="7634" y="20432"/>
                    <a:pt x="7634" y="19150"/>
                    <a:pt x="7634" y="17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849079" y="1187935"/>
              <a:ext cx="142648" cy="15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020" fill="norm" stroke="1" extrusionOk="0">
                  <a:moveTo>
                    <a:pt x="4254" y="2560"/>
                  </a:moveTo>
                  <a:cubicBezTo>
                    <a:pt x="3936" y="1100"/>
                    <a:pt x="3619" y="-359"/>
                    <a:pt x="2983" y="79"/>
                  </a:cubicBezTo>
                  <a:cubicBezTo>
                    <a:pt x="2348" y="517"/>
                    <a:pt x="1395" y="2852"/>
                    <a:pt x="760" y="6209"/>
                  </a:cubicBezTo>
                  <a:cubicBezTo>
                    <a:pt x="125" y="9565"/>
                    <a:pt x="-193" y="13944"/>
                    <a:pt x="125" y="16717"/>
                  </a:cubicBezTo>
                  <a:cubicBezTo>
                    <a:pt x="442" y="19490"/>
                    <a:pt x="1395" y="20657"/>
                    <a:pt x="2666" y="20949"/>
                  </a:cubicBezTo>
                  <a:cubicBezTo>
                    <a:pt x="3936" y="21241"/>
                    <a:pt x="5525" y="20657"/>
                    <a:pt x="7431" y="18760"/>
                  </a:cubicBezTo>
                  <a:cubicBezTo>
                    <a:pt x="9336" y="16863"/>
                    <a:pt x="11560" y="13652"/>
                    <a:pt x="12989" y="10441"/>
                  </a:cubicBezTo>
                  <a:cubicBezTo>
                    <a:pt x="14419" y="7230"/>
                    <a:pt x="15054" y="4019"/>
                    <a:pt x="15213" y="3144"/>
                  </a:cubicBezTo>
                  <a:cubicBezTo>
                    <a:pt x="15372" y="2268"/>
                    <a:pt x="15054" y="3727"/>
                    <a:pt x="14895" y="6063"/>
                  </a:cubicBezTo>
                  <a:cubicBezTo>
                    <a:pt x="14736" y="8398"/>
                    <a:pt x="14736" y="11609"/>
                    <a:pt x="15054" y="13944"/>
                  </a:cubicBezTo>
                  <a:cubicBezTo>
                    <a:pt x="15372" y="16279"/>
                    <a:pt x="16007" y="17738"/>
                    <a:pt x="17119" y="18614"/>
                  </a:cubicBezTo>
                  <a:cubicBezTo>
                    <a:pt x="18231" y="19490"/>
                    <a:pt x="19819" y="19782"/>
                    <a:pt x="21407" y="20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3030091" y="1167733"/>
              <a:ext cx="393436" cy="198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116" fill="norm" stroke="1" extrusionOk="0">
                  <a:moveTo>
                    <a:pt x="333" y="5471"/>
                  </a:moveTo>
                  <a:cubicBezTo>
                    <a:pt x="217" y="9971"/>
                    <a:pt x="101" y="14471"/>
                    <a:pt x="43" y="17283"/>
                  </a:cubicBezTo>
                  <a:cubicBezTo>
                    <a:pt x="-15" y="20096"/>
                    <a:pt x="-15" y="21221"/>
                    <a:pt x="43" y="21108"/>
                  </a:cubicBezTo>
                  <a:cubicBezTo>
                    <a:pt x="101" y="20996"/>
                    <a:pt x="217" y="19646"/>
                    <a:pt x="624" y="17058"/>
                  </a:cubicBezTo>
                  <a:cubicBezTo>
                    <a:pt x="1030" y="14471"/>
                    <a:pt x="1727" y="10646"/>
                    <a:pt x="2366" y="7946"/>
                  </a:cubicBezTo>
                  <a:cubicBezTo>
                    <a:pt x="3004" y="5246"/>
                    <a:pt x="3585" y="3671"/>
                    <a:pt x="3933" y="3446"/>
                  </a:cubicBezTo>
                  <a:cubicBezTo>
                    <a:pt x="4282" y="3221"/>
                    <a:pt x="4398" y="4346"/>
                    <a:pt x="4398" y="6709"/>
                  </a:cubicBezTo>
                  <a:cubicBezTo>
                    <a:pt x="4398" y="9071"/>
                    <a:pt x="4282" y="12671"/>
                    <a:pt x="4108" y="15033"/>
                  </a:cubicBezTo>
                  <a:cubicBezTo>
                    <a:pt x="3933" y="17396"/>
                    <a:pt x="3701" y="18521"/>
                    <a:pt x="3527" y="18521"/>
                  </a:cubicBezTo>
                  <a:cubicBezTo>
                    <a:pt x="3353" y="18521"/>
                    <a:pt x="3237" y="17396"/>
                    <a:pt x="3353" y="15596"/>
                  </a:cubicBezTo>
                  <a:cubicBezTo>
                    <a:pt x="3469" y="13796"/>
                    <a:pt x="3817" y="11321"/>
                    <a:pt x="4224" y="9296"/>
                  </a:cubicBezTo>
                  <a:cubicBezTo>
                    <a:pt x="4630" y="7271"/>
                    <a:pt x="5095" y="5696"/>
                    <a:pt x="5617" y="4683"/>
                  </a:cubicBezTo>
                  <a:cubicBezTo>
                    <a:pt x="6140" y="3671"/>
                    <a:pt x="6720" y="3221"/>
                    <a:pt x="7127" y="3783"/>
                  </a:cubicBezTo>
                  <a:cubicBezTo>
                    <a:pt x="7533" y="4346"/>
                    <a:pt x="7766" y="5921"/>
                    <a:pt x="7940" y="8059"/>
                  </a:cubicBezTo>
                  <a:cubicBezTo>
                    <a:pt x="8114" y="10196"/>
                    <a:pt x="8230" y="12896"/>
                    <a:pt x="8346" y="15033"/>
                  </a:cubicBezTo>
                  <a:cubicBezTo>
                    <a:pt x="8462" y="17171"/>
                    <a:pt x="8579" y="18746"/>
                    <a:pt x="8927" y="19421"/>
                  </a:cubicBezTo>
                  <a:cubicBezTo>
                    <a:pt x="9275" y="20096"/>
                    <a:pt x="9856" y="19871"/>
                    <a:pt x="10901" y="17846"/>
                  </a:cubicBezTo>
                  <a:cubicBezTo>
                    <a:pt x="11946" y="15821"/>
                    <a:pt x="13456" y="11996"/>
                    <a:pt x="14385" y="9521"/>
                  </a:cubicBezTo>
                  <a:cubicBezTo>
                    <a:pt x="15314" y="7046"/>
                    <a:pt x="15662" y="5921"/>
                    <a:pt x="15953" y="4571"/>
                  </a:cubicBezTo>
                  <a:cubicBezTo>
                    <a:pt x="16243" y="3221"/>
                    <a:pt x="16475" y="1646"/>
                    <a:pt x="16301" y="746"/>
                  </a:cubicBezTo>
                  <a:cubicBezTo>
                    <a:pt x="16127" y="-154"/>
                    <a:pt x="15546" y="-379"/>
                    <a:pt x="14733" y="858"/>
                  </a:cubicBezTo>
                  <a:cubicBezTo>
                    <a:pt x="13920" y="2096"/>
                    <a:pt x="12875" y="4796"/>
                    <a:pt x="12353" y="6709"/>
                  </a:cubicBezTo>
                  <a:cubicBezTo>
                    <a:pt x="11830" y="8621"/>
                    <a:pt x="11830" y="9746"/>
                    <a:pt x="11888" y="10871"/>
                  </a:cubicBezTo>
                  <a:cubicBezTo>
                    <a:pt x="11946" y="11996"/>
                    <a:pt x="12062" y="13121"/>
                    <a:pt x="13108" y="14134"/>
                  </a:cubicBezTo>
                  <a:cubicBezTo>
                    <a:pt x="14153" y="15146"/>
                    <a:pt x="16127" y="16046"/>
                    <a:pt x="17695" y="16159"/>
                  </a:cubicBezTo>
                  <a:cubicBezTo>
                    <a:pt x="19262" y="16271"/>
                    <a:pt x="20424" y="15596"/>
                    <a:pt x="21585" y="149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5042776" y="31750"/>
              <a:ext cx="190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026"/>
                    <a:pt x="14400" y="10053"/>
                    <a:pt x="18000" y="13653"/>
                  </a:cubicBezTo>
                  <a:cubicBezTo>
                    <a:pt x="21600" y="17253"/>
                    <a:pt x="21600" y="194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5047581" y="10442"/>
              <a:ext cx="219404" cy="383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372" fill="norm" stroke="1" extrusionOk="0">
                  <a:moveTo>
                    <a:pt x="146" y="6146"/>
                  </a:moveTo>
                  <a:cubicBezTo>
                    <a:pt x="-54" y="4493"/>
                    <a:pt x="-254" y="2841"/>
                    <a:pt x="1046" y="1661"/>
                  </a:cubicBezTo>
                  <a:cubicBezTo>
                    <a:pt x="2346" y="480"/>
                    <a:pt x="5146" y="-228"/>
                    <a:pt x="8446" y="67"/>
                  </a:cubicBezTo>
                  <a:cubicBezTo>
                    <a:pt x="11746" y="362"/>
                    <a:pt x="15546" y="1661"/>
                    <a:pt x="17946" y="3726"/>
                  </a:cubicBezTo>
                  <a:cubicBezTo>
                    <a:pt x="20346" y="5792"/>
                    <a:pt x="21346" y="8624"/>
                    <a:pt x="20346" y="11575"/>
                  </a:cubicBezTo>
                  <a:cubicBezTo>
                    <a:pt x="19346" y="14526"/>
                    <a:pt x="16346" y="17595"/>
                    <a:pt x="13346" y="19306"/>
                  </a:cubicBezTo>
                  <a:cubicBezTo>
                    <a:pt x="10346" y="21018"/>
                    <a:pt x="7346" y="21372"/>
                    <a:pt x="5446" y="21372"/>
                  </a:cubicBezTo>
                  <a:cubicBezTo>
                    <a:pt x="3546" y="21372"/>
                    <a:pt x="2746" y="21018"/>
                    <a:pt x="3046" y="20428"/>
                  </a:cubicBezTo>
                  <a:cubicBezTo>
                    <a:pt x="3346" y="19838"/>
                    <a:pt x="4746" y="19011"/>
                    <a:pt x="6146" y="18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5411076" y="196850"/>
              <a:ext cx="825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5417426" y="27940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5644676" y="922"/>
              <a:ext cx="134701" cy="363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21" fill="norm" stroke="1" extrusionOk="0">
                  <a:moveTo>
                    <a:pt x="21147" y="3692"/>
                  </a:moveTo>
                  <a:cubicBezTo>
                    <a:pt x="19485" y="2568"/>
                    <a:pt x="17824" y="1444"/>
                    <a:pt x="15498" y="757"/>
                  </a:cubicBezTo>
                  <a:cubicBezTo>
                    <a:pt x="13172" y="71"/>
                    <a:pt x="10181" y="-179"/>
                    <a:pt x="8685" y="133"/>
                  </a:cubicBezTo>
                  <a:cubicBezTo>
                    <a:pt x="7190" y="445"/>
                    <a:pt x="7190" y="1319"/>
                    <a:pt x="8353" y="2256"/>
                  </a:cubicBezTo>
                  <a:cubicBezTo>
                    <a:pt x="9516" y="3192"/>
                    <a:pt x="11842" y="4191"/>
                    <a:pt x="13504" y="5502"/>
                  </a:cubicBezTo>
                  <a:cubicBezTo>
                    <a:pt x="15165" y="6813"/>
                    <a:pt x="16162" y="8436"/>
                    <a:pt x="14833" y="10122"/>
                  </a:cubicBezTo>
                  <a:cubicBezTo>
                    <a:pt x="13504" y="11807"/>
                    <a:pt x="9849" y="13555"/>
                    <a:pt x="6858" y="15053"/>
                  </a:cubicBezTo>
                  <a:cubicBezTo>
                    <a:pt x="3867" y="16552"/>
                    <a:pt x="1541" y="17800"/>
                    <a:pt x="544" y="18737"/>
                  </a:cubicBezTo>
                  <a:cubicBezTo>
                    <a:pt x="-453" y="19673"/>
                    <a:pt x="-121" y="20297"/>
                    <a:pt x="1873" y="20734"/>
                  </a:cubicBezTo>
                  <a:cubicBezTo>
                    <a:pt x="3867" y="21171"/>
                    <a:pt x="7522" y="21421"/>
                    <a:pt x="10181" y="21421"/>
                  </a:cubicBezTo>
                  <a:cubicBezTo>
                    <a:pt x="12839" y="21421"/>
                    <a:pt x="14501" y="21171"/>
                    <a:pt x="16162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5823826" y="120650"/>
              <a:ext cx="1587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2640"/>
                    <a:pt x="8064" y="5280"/>
                    <a:pt x="11664" y="8880"/>
                  </a:cubicBezTo>
                  <a:cubicBezTo>
                    <a:pt x="15264" y="12480"/>
                    <a:pt x="18432" y="17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5842876" y="76200"/>
              <a:ext cx="1778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57" y="0"/>
                    <a:pt x="18514" y="0"/>
                    <a:pt x="16971" y="735"/>
                  </a:cubicBezTo>
                  <a:cubicBezTo>
                    <a:pt x="15429" y="1469"/>
                    <a:pt x="13886" y="2939"/>
                    <a:pt x="11571" y="5584"/>
                  </a:cubicBezTo>
                  <a:cubicBezTo>
                    <a:pt x="9257" y="8229"/>
                    <a:pt x="6171" y="12049"/>
                    <a:pt x="4114" y="14914"/>
                  </a:cubicBezTo>
                  <a:cubicBezTo>
                    <a:pt x="2057" y="17780"/>
                    <a:pt x="1029" y="196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6020676" y="279400"/>
              <a:ext cx="317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6230226" y="314043"/>
              <a:ext cx="1460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635" y="11375"/>
                    <a:pt x="11270" y="2735"/>
                    <a:pt x="14870" y="575"/>
                  </a:cubicBezTo>
                  <a:cubicBezTo>
                    <a:pt x="18470" y="-1585"/>
                    <a:pt x="20035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6522326" y="31750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6877926" y="38100"/>
              <a:ext cx="1714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4070"/>
                    <a:pt x="7467" y="8139"/>
                    <a:pt x="11067" y="11739"/>
                  </a:cubicBezTo>
                  <a:cubicBezTo>
                    <a:pt x="14667" y="15339"/>
                    <a:pt x="18133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6922376" y="50800"/>
              <a:ext cx="1587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7136" y="864"/>
                  </a:cubicBezTo>
                  <a:cubicBezTo>
                    <a:pt x="15552" y="1728"/>
                    <a:pt x="13824" y="3456"/>
                    <a:pt x="11376" y="6768"/>
                  </a:cubicBezTo>
                  <a:cubicBezTo>
                    <a:pt x="8928" y="10080"/>
                    <a:pt x="5760" y="14976"/>
                    <a:pt x="3744" y="17712"/>
                  </a:cubicBezTo>
                  <a:cubicBezTo>
                    <a:pt x="1728" y="20448"/>
                    <a:pt x="864" y="210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7102293" y="250036"/>
              <a:ext cx="94357" cy="14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247" fill="norm" stroke="1" extrusionOk="0">
                  <a:moveTo>
                    <a:pt x="2400" y="5282"/>
                  </a:moveTo>
                  <a:cubicBezTo>
                    <a:pt x="1920" y="8412"/>
                    <a:pt x="1440" y="11543"/>
                    <a:pt x="960" y="13890"/>
                  </a:cubicBezTo>
                  <a:cubicBezTo>
                    <a:pt x="480" y="16238"/>
                    <a:pt x="0" y="17804"/>
                    <a:pt x="0" y="17647"/>
                  </a:cubicBezTo>
                  <a:cubicBezTo>
                    <a:pt x="0" y="17490"/>
                    <a:pt x="480" y="15612"/>
                    <a:pt x="2160" y="12638"/>
                  </a:cubicBezTo>
                  <a:cubicBezTo>
                    <a:pt x="3840" y="9664"/>
                    <a:pt x="6720" y="5595"/>
                    <a:pt x="9600" y="3090"/>
                  </a:cubicBezTo>
                  <a:cubicBezTo>
                    <a:pt x="12480" y="586"/>
                    <a:pt x="15360" y="-353"/>
                    <a:pt x="17520" y="117"/>
                  </a:cubicBezTo>
                  <a:cubicBezTo>
                    <a:pt x="19680" y="586"/>
                    <a:pt x="21120" y="2464"/>
                    <a:pt x="21360" y="6221"/>
                  </a:cubicBezTo>
                  <a:cubicBezTo>
                    <a:pt x="21600" y="9977"/>
                    <a:pt x="20640" y="15612"/>
                    <a:pt x="19680" y="21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7271626" y="36294"/>
              <a:ext cx="116453" cy="39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68" fill="norm" stroke="1" extrusionOk="0">
                  <a:moveTo>
                    <a:pt x="0" y="98"/>
                  </a:moveTo>
                  <a:cubicBezTo>
                    <a:pt x="1895" y="-17"/>
                    <a:pt x="3789" y="-132"/>
                    <a:pt x="6253" y="385"/>
                  </a:cubicBezTo>
                  <a:cubicBezTo>
                    <a:pt x="8716" y="902"/>
                    <a:pt x="11747" y="2051"/>
                    <a:pt x="12695" y="3200"/>
                  </a:cubicBezTo>
                  <a:cubicBezTo>
                    <a:pt x="13642" y="4349"/>
                    <a:pt x="12505" y="5498"/>
                    <a:pt x="11368" y="6302"/>
                  </a:cubicBezTo>
                  <a:cubicBezTo>
                    <a:pt x="10232" y="7106"/>
                    <a:pt x="9095" y="7566"/>
                    <a:pt x="8337" y="8083"/>
                  </a:cubicBezTo>
                  <a:cubicBezTo>
                    <a:pt x="7579" y="8600"/>
                    <a:pt x="7200" y="9174"/>
                    <a:pt x="7768" y="9634"/>
                  </a:cubicBezTo>
                  <a:cubicBezTo>
                    <a:pt x="8337" y="10094"/>
                    <a:pt x="9853" y="10438"/>
                    <a:pt x="12505" y="11415"/>
                  </a:cubicBezTo>
                  <a:cubicBezTo>
                    <a:pt x="15158" y="12391"/>
                    <a:pt x="18947" y="14000"/>
                    <a:pt x="20274" y="15321"/>
                  </a:cubicBezTo>
                  <a:cubicBezTo>
                    <a:pt x="21600" y="16642"/>
                    <a:pt x="20463" y="17677"/>
                    <a:pt x="18568" y="18653"/>
                  </a:cubicBezTo>
                  <a:cubicBezTo>
                    <a:pt x="16674" y="19630"/>
                    <a:pt x="14021" y="20549"/>
                    <a:pt x="11368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7532771" y="247650"/>
              <a:ext cx="253207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fill="norm" stroke="1" extrusionOk="0">
                  <a:moveTo>
                    <a:pt x="3712" y="21600"/>
                  </a:moveTo>
                  <a:cubicBezTo>
                    <a:pt x="2812" y="21046"/>
                    <a:pt x="1912" y="20492"/>
                    <a:pt x="1282" y="18831"/>
                  </a:cubicBezTo>
                  <a:cubicBezTo>
                    <a:pt x="652" y="17169"/>
                    <a:pt x="292" y="14400"/>
                    <a:pt x="112" y="11631"/>
                  </a:cubicBezTo>
                  <a:cubicBezTo>
                    <a:pt x="-68" y="8862"/>
                    <a:pt x="-68" y="6092"/>
                    <a:pt x="382" y="4154"/>
                  </a:cubicBezTo>
                  <a:cubicBezTo>
                    <a:pt x="832" y="2215"/>
                    <a:pt x="1732" y="1108"/>
                    <a:pt x="2902" y="2215"/>
                  </a:cubicBezTo>
                  <a:cubicBezTo>
                    <a:pt x="4072" y="3323"/>
                    <a:pt x="5512" y="6646"/>
                    <a:pt x="7042" y="9692"/>
                  </a:cubicBezTo>
                  <a:cubicBezTo>
                    <a:pt x="8572" y="12738"/>
                    <a:pt x="10192" y="15508"/>
                    <a:pt x="12622" y="13846"/>
                  </a:cubicBezTo>
                  <a:cubicBezTo>
                    <a:pt x="15052" y="12185"/>
                    <a:pt x="18292" y="6092"/>
                    <a:pt x="2153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7919326" y="95250"/>
              <a:ext cx="1968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4937"/>
                    <a:pt x="7897" y="9874"/>
                    <a:pt x="11497" y="13474"/>
                  </a:cubicBezTo>
                  <a:cubicBezTo>
                    <a:pt x="15097" y="17074"/>
                    <a:pt x="18348" y="193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7919326" y="44450"/>
              <a:ext cx="20320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25" y="3185"/>
                    <a:pt x="14850" y="6369"/>
                    <a:pt x="11250" y="9969"/>
                  </a:cubicBezTo>
                  <a:cubicBezTo>
                    <a:pt x="7650" y="13569"/>
                    <a:pt x="3825" y="1758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8254663" y="6350"/>
              <a:ext cx="128214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1449" y="785"/>
                  </a:moveTo>
                  <a:cubicBezTo>
                    <a:pt x="19679" y="393"/>
                    <a:pt x="17908" y="0"/>
                    <a:pt x="16315" y="0"/>
                  </a:cubicBezTo>
                  <a:cubicBezTo>
                    <a:pt x="14721" y="0"/>
                    <a:pt x="13305" y="393"/>
                    <a:pt x="11003" y="2029"/>
                  </a:cubicBezTo>
                  <a:cubicBezTo>
                    <a:pt x="8701" y="3665"/>
                    <a:pt x="5515" y="6545"/>
                    <a:pt x="3390" y="9556"/>
                  </a:cubicBezTo>
                  <a:cubicBezTo>
                    <a:pt x="1265" y="12567"/>
                    <a:pt x="203" y="15709"/>
                    <a:pt x="26" y="17607"/>
                  </a:cubicBezTo>
                  <a:cubicBezTo>
                    <a:pt x="-151" y="19505"/>
                    <a:pt x="557" y="20160"/>
                    <a:pt x="2859" y="20618"/>
                  </a:cubicBezTo>
                  <a:cubicBezTo>
                    <a:pt x="5160" y="21076"/>
                    <a:pt x="9056" y="21338"/>
                    <a:pt x="129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8453260" y="50800"/>
              <a:ext cx="196318" cy="26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455" fill="norm" stroke="1" extrusionOk="0">
                  <a:moveTo>
                    <a:pt x="13180" y="0"/>
                  </a:moveTo>
                  <a:cubicBezTo>
                    <a:pt x="12018" y="0"/>
                    <a:pt x="10857" y="0"/>
                    <a:pt x="9347" y="1037"/>
                  </a:cubicBezTo>
                  <a:cubicBezTo>
                    <a:pt x="7838" y="2074"/>
                    <a:pt x="5980" y="4147"/>
                    <a:pt x="4354" y="6653"/>
                  </a:cubicBezTo>
                  <a:cubicBezTo>
                    <a:pt x="2728" y="9158"/>
                    <a:pt x="1335" y="12096"/>
                    <a:pt x="638" y="13997"/>
                  </a:cubicBezTo>
                  <a:cubicBezTo>
                    <a:pt x="-59" y="15898"/>
                    <a:pt x="-59" y="16762"/>
                    <a:pt x="57" y="17798"/>
                  </a:cubicBezTo>
                  <a:cubicBezTo>
                    <a:pt x="173" y="18835"/>
                    <a:pt x="406" y="20045"/>
                    <a:pt x="1102" y="20736"/>
                  </a:cubicBezTo>
                  <a:cubicBezTo>
                    <a:pt x="1799" y="21427"/>
                    <a:pt x="2960" y="21600"/>
                    <a:pt x="4935" y="21341"/>
                  </a:cubicBezTo>
                  <a:cubicBezTo>
                    <a:pt x="6909" y="21082"/>
                    <a:pt x="9696" y="20390"/>
                    <a:pt x="12135" y="18922"/>
                  </a:cubicBezTo>
                  <a:cubicBezTo>
                    <a:pt x="14573" y="17453"/>
                    <a:pt x="16664" y="15206"/>
                    <a:pt x="17709" y="12701"/>
                  </a:cubicBezTo>
                  <a:cubicBezTo>
                    <a:pt x="18754" y="10195"/>
                    <a:pt x="18754" y="7430"/>
                    <a:pt x="17941" y="5270"/>
                  </a:cubicBezTo>
                  <a:cubicBezTo>
                    <a:pt x="17128" y="3110"/>
                    <a:pt x="15502" y="1555"/>
                    <a:pt x="13412" y="864"/>
                  </a:cubicBezTo>
                  <a:cubicBezTo>
                    <a:pt x="11322" y="173"/>
                    <a:pt x="8767" y="346"/>
                    <a:pt x="7141" y="778"/>
                  </a:cubicBezTo>
                  <a:cubicBezTo>
                    <a:pt x="5515" y="1210"/>
                    <a:pt x="4818" y="1901"/>
                    <a:pt x="4238" y="2765"/>
                  </a:cubicBezTo>
                  <a:cubicBezTo>
                    <a:pt x="3657" y="3629"/>
                    <a:pt x="3193" y="4666"/>
                    <a:pt x="3309" y="5530"/>
                  </a:cubicBezTo>
                  <a:cubicBezTo>
                    <a:pt x="3425" y="6394"/>
                    <a:pt x="4122" y="7085"/>
                    <a:pt x="7257" y="7430"/>
                  </a:cubicBezTo>
                  <a:cubicBezTo>
                    <a:pt x="10393" y="7776"/>
                    <a:pt x="15967" y="7776"/>
                    <a:pt x="21541" y="7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8713076" y="0"/>
              <a:ext cx="120483" cy="3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1" h="21455" fill="norm" stroke="1" extrusionOk="0">
                  <a:moveTo>
                    <a:pt x="0" y="0"/>
                  </a:moveTo>
                  <a:cubicBezTo>
                    <a:pt x="6480" y="3386"/>
                    <a:pt x="12960" y="6772"/>
                    <a:pt x="16740" y="9632"/>
                  </a:cubicBezTo>
                  <a:cubicBezTo>
                    <a:pt x="20520" y="12493"/>
                    <a:pt x="21600" y="14828"/>
                    <a:pt x="19260" y="16755"/>
                  </a:cubicBezTo>
                  <a:cubicBezTo>
                    <a:pt x="16920" y="18681"/>
                    <a:pt x="11160" y="20199"/>
                    <a:pt x="7380" y="20899"/>
                  </a:cubicBezTo>
                  <a:cubicBezTo>
                    <a:pt x="3600" y="21600"/>
                    <a:pt x="1800" y="21483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958297" y="1186427"/>
              <a:ext cx="258981" cy="185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996" fill="norm" stroke="1" extrusionOk="0">
                  <a:moveTo>
                    <a:pt x="12003" y="8756"/>
                  </a:moveTo>
                  <a:cubicBezTo>
                    <a:pt x="12003" y="6116"/>
                    <a:pt x="12003" y="3476"/>
                    <a:pt x="11652" y="1796"/>
                  </a:cubicBezTo>
                  <a:cubicBezTo>
                    <a:pt x="11301" y="116"/>
                    <a:pt x="10598" y="-604"/>
                    <a:pt x="8842" y="596"/>
                  </a:cubicBezTo>
                  <a:cubicBezTo>
                    <a:pt x="7086" y="1796"/>
                    <a:pt x="4276" y="4916"/>
                    <a:pt x="2608" y="7796"/>
                  </a:cubicBezTo>
                  <a:cubicBezTo>
                    <a:pt x="940" y="10676"/>
                    <a:pt x="413" y="13316"/>
                    <a:pt x="149" y="15236"/>
                  </a:cubicBezTo>
                  <a:cubicBezTo>
                    <a:pt x="-114" y="17156"/>
                    <a:pt x="-114" y="18356"/>
                    <a:pt x="852" y="18956"/>
                  </a:cubicBezTo>
                  <a:cubicBezTo>
                    <a:pt x="1818" y="19556"/>
                    <a:pt x="3749" y="19556"/>
                    <a:pt x="5681" y="17756"/>
                  </a:cubicBezTo>
                  <a:cubicBezTo>
                    <a:pt x="7613" y="15956"/>
                    <a:pt x="9545" y="12356"/>
                    <a:pt x="10686" y="9956"/>
                  </a:cubicBezTo>
                  <a:cubicBezTo>
                    <a:pt x="11827" y="7556"/>
                    <a:pt x="12179" y="6356"/>
                    <a:pt x="12354" y="5156"/>
                  </a:cubicBezTo>
                  <a:cubicBezTo>
                    <a:pt x="12530" y="3956"/>
                    <a:pt x="12530" y="2756"/>
                    <a:pt x="12618" y="2996"/>
                  </a:cubicBezTo>
                  <a:cubicBezTo>
                    <a:pt x="12706" y="3236"/>
                    <a:pt x="12881" y="4916"/>
                    <a:pt x="13671" y="7676"/>
                  </a:cubicBezTo>
                  <a:cubicBezTo>
                    <a:pt x="14462" y="10436"/>
                    <a:pt x="15866" y="14276"/>
                    <a:pt x="17271" y="16676"/>
                  </a:cubicBezTo>
                  <a:cubicBezTo>
                    <a:pt x="18676" y="19076"/>
                    <a:pt x="20081" y="20036"/>
                    <a:pt x="21486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4763376" y="1195529"/>
              <a:ext cx="90033" cy="457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29" fill="norm" stroke="1" extrusionOk="0">
                  <a:moveTo>
                    <a:pt x="4521" y="7647"/>
                  </a:moveTo>
                  <a:cubicBezTo>
                    <a:pt x="3516" y="10719"/>
                    <a:pt x="2512" y="13791"/>
                    <a:pt x="2009" y="15871"/>
                  </a:cubicBezTo>
                  <a:cubicBezTo>
                    <a:pt x="1507" y="17952"/>
                    <a:pt x="1507" y="19042"/>
                    <a:pt x="1256" y="19934"/>
                  </a:cubicBezTo>
                  <a:cubicBezTo>
                    <a:pt x="1005" y="20825"/>
                    <a:pt x="502" y="21519"/>
                    <a:pt x="251" y="21420"/>
                  </a:cubicBezTo>
                  <a:cubicBezTo>
                    <a:pt x="0" y="21321"/>
                    <a:pt x="0" y="20429"/>
                    <a:pt x="0" y="17853"/>
                  </a:cubicBezTo>
                  <a:cubicBezTo>
                    <a:pt x="0" y="15277"/>
                    <a:pt x="0" y="11016"/>
                    <a:pt x="251" y="7945"/>
                  </a:cubicBezTo>
                  <a:cubicBezTo>
                    <a:pt x="502" y="4873"/>
                    <a:pt x="1005" y="2991"/>
                    <a:pt x="2260" y="1802"/>
                  </a:cubicBezTo>
                  <a:cubicBezTo>
                    <a:pt x="3516" y="613"/>
                    <a:pt x="5526" y="117"/>
                    <a:pt x="8037" y="18"/>
                  </a:cubicBezTo>
                  <a:cubicBezTo>
                    <a:pt x="10549" y="-81"/>
                    <a:pt x="13563" y="216"/>
                    <a:pt x="16326" y="1158"/>
                  </a:cubicBezTo>
                  <a:cubicBezTo>
                    <a:pt x="19088" y="2099"/>
                    <a:pt x="21600" y="3684"/>
                    <a:pt x="21349" y="5170"/>
                  </a:cubicBezTo>
                  <a:cubicBezTo>
                    <a:pt x="21098" y="6657"/>
                    <a:pt x="18084" y="8044"/>
                    <a:pt x="14819" y="8886"/>
                  </a:cubicBezTo>
                  <a:cubicBezTo>
                    <a:pt x="11553" y="9728"/>
                    <a:pt x="8037" y="10025"/>
                    <a:pt x="6028" y="9926"/>
                  </a:cubicBezTo>
                  <a:cubicBezTo>
                    <a:pt x="4019" y="9827"/>
                    <a:pt x="3516" y="9332"/>
                    <a:pt x="3516" y="8836"/>
                  </a:cubicBezTo>
                  <a:cubicBezTo>
                    <a:pt x="3516" y="8341"/>
                    <a:pt x="4019" y="7846"/>
                    <a:pt x="4521" y="7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4896726" y="1193800"/>
              <a:ext cx="114301" cy="207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00" y="3967"/>
                    <a:pt x="10400" y="7935"/>
                    <a:pt x="13000" y="11241"/>
                  </a:cubicBezTo>
                  <a:cubicBezTo>
                    <a:pt x="15600" y="14547"/>
                    <a:pt x="15600" y="17192"/>
                    <a:pt x="15000" y="18955"/>
                  </a:cubicBezTo>
                  <a:cubicBezTo>
                    <a:pt x="14400" y="20718"/>
                    <a:pt x="13200" y="21600"/>
                    <a:pt x="11800" y="21600"/>
                  </a:cubicBezTo>
                  <a:cubicBezTo>
                    <a:pt x="10400" y="21600"/>
                    <a:pt x="8800" y="20718"/>
                    <a:pt x="7800" y="18845"/>
                  </a:cubicBezTo>
                  <a:cubicBezTo>
                    <a:pt x="6800" y="16971"/>
                    <a:pt x="6400" y="14106"/>
                    <a:pt x="8800" y="11682"/>
                  </a:cubicBezTo>
                  <a:cubicBezTo>
                    <a:pt x="11200" y="9257"/>
                    <a:pt x="16400" y="7273"/>
                    <a:pt x="21600" y="5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5087226" y="1225550"/>
              <a:ext cx="1" cy="1587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5104160" y="1164731"/>
              <a:ext cx="40217" cy="4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0297" fill="norm" stroke="1" extrusionOk="0">
                  <a:moveTo>
                    <a:pt x="1080" y="20297"/>
                  </a:moveTo>
                  <a:cubicBezTo>
                    <a:pt x="0" y="11040"/>
                    <a:pt x="-1080" y="1783"/>
                    <a:pt x="2160" y="240"/>
                  </a:cubicBezTo>
                  <a:cubicBezTo>
                    <a:pt x="5400" y="-1303"/>
                    <a:pt x="12960" y="4868"/>
                    <a:pt x="2052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5156807" y="1250950"/>
              <a:ext cx="82820" cy="122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123" fill="norm" stroke="1" extrusionOk="0">
                  <a:moveTo>
                    <a:pt x="21129" y="0"/>
                  </a:moveTo>
                  <a:cubicBezTo>
                    <a:pt x="15729" y="1098"/>
                    <a:pt x="10329" y="2197"/>
                    <a:pt x="6279" y="5675"/>
                  </a:cubicBezTo>
                  <a:cubicBezTo>
                    <a:pt x="2229" y="9153"/>
                    <a:pt x="-471" y="15010"/>
                    <a:pt x="69" y="18122"/>
                  </a:cubicBezTo>
                  <a:cubicBezTo>
                    <a:pt x="609" y="21234"/>
                    <a:pt x="4389" y="21600"/>
                    <a:pt x="8439" y="20685"/>
                  </a:cubicBezTo>
                  <a:cubicBezTo>
                    <a:pt x="12489" y="19769"/>
                    <a:pt x="16809" y="17573"/>
                    <a:pt x="18699" y="14644"/>
                  </a:cubicBezTo>
                  <a:cubicBezTo>
                    <a:pt x="20589" y="11715"/>
                    <a:pt x="20049" y="8054"/>
                    <a:pt x="18699" y="5675"/>
                  </a:cubicBezTo>
                  <a:cubicBezTo>
                    <a:pt x="17349" y="3295"/>
                    <a:pt x="15189" y="2197"/>
                    <a:pt x="13029" y="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5226926" y="1212850"/>
              <a:ext cx="184151" cy="18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2234"/>
                  </a:moveTo>
                  <a:cubicBezTo>
                    <a:pt x="993" y="1490"/>
                    <a:pt x="1986" y="745"/>
                    <a:pt x="4221" y="1366"/>
                  </a:cubicBezTo>
                  <a:cubicBezTo>
                    <a:pt x="6455" y="1986"/>
                    <a:pt x="9931" y="3972"/>
                    <a:pt x="12166" y="6828"/>
                  </a:cubicBezTo>
                  <a:cubicBezTo>
                    <a:pt x="14400" y="9683"/>
                    <a:pt x="15393" y="13407"/>
                    <a:pt x="15517" y="16014"/>
                  </a:cubicBezTo>
                  <a:cubicBezTo>
                    <a:pt x="15641" y="18621"/>
                    <a:pt x="14897" y="20110"/>
                    <a:pt x="13903" y="20855"/>
                  </a:cubicBezTo>
                  <a:cubicBezTo>
                    <a:pt x="12910" y="21600"/>
                    <a:pt x="11669" y="21600"/>
                    <a:pt x="11048" y="20607"/>
                  </a:cubicBezTo>
                  <a:cubicBezTo>
                    <a:pt x="10428" y="19614"/>
                    <a:pt x="10428" y="17628"/>
                    <a:pt x="12290" y="14028"/>
                  </a:cubicBezTo>
                  <a:cubicBezTo>
                    <a:pt x="14152" y="10428"/>
                    <a:pt x="17876" y="52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5850235" y="1005735"/>
              <a:ext cx="151393" cy="42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59" fill="norm" stroke="1" extrusionOk="0">
                  <a:moveTo>
                    <a:pt x="21457" y="13155"/>
                  </a:moveTo>
                  <a:cubicBezTo>
                    <a:pt x="18157" y="12734"/>
                    <a:pt x="14857" y="12312"/>
                    <a:pt x="11707" y="12786"/>
                  </a:cubicBezTo>
                  <a:cubicBezTo>
                    <a:pt x="8557" y="13260"/>
                    <a:pt x="5557" y="14630"/>
                    <a:pt x="3607" y="15895"/>
                  </a:cubicBezTo>
                  <a:cubicBezTo>
                    <a:pt x="1657" y="17159"/>
                    <a:pt x="757" y="18318"/>
                    <a:pt x="307" y="19161"/>
                  </a:cubicBezTo>
                  <a:cubicBezTo>
                    <a:pt x="-143" y="20004"/>
                    <a:pt x="-143" y="20531"/>
                    <a:pt x="607" y="20899"/>
                  </a:cubicBezTo>
                  <a:cubicBezTo>
                    <a:pt x="1357" y="21268"/>
                    <a:pt x="2857" y="21479"/>
                    <a:pt x="5107" y="20899"/>
                  </a:cubicBezTo>
                  <a:cubicBezTo>
                    <a:pt x="7357" y="20320"/>
                    <a:pt x="10357" y="18950"/>
                    <a:pt x="12757" y="16632"/>
                  </a:cubicBezTo>
                  <a:cubicBezTo>
                    <a:pt x="15157" y="14314"/>
                    <a:pt x="16957" y="11048"/>
                    <a:pt x="18007" y="8361"/>
                  </a:cubicBezTo>
                  <a:cubicBezTo>
                    <a:pt x="19057" y="5674"/>
                    <a:pt x="19357" y="3567"/>
                    <a:pt x="19357" y="2197"/>
                  </a:cubicBezTo>
                  <a:cubicBezTo>
                    <a:pt x="19357" y="827"/>
                    <a:pt x="19057" y="195"/>
                    <a:pt x="18307" y="37"/>
                  </a:cubicBezTo>
                  <a:cubicBezTo>
                    <a:pt x="17557" y="-121"/>
                    <a:pt x="16357" y="195"/>
                    <a:pt x="15607" y="1670"/>
                  </a:cubicBezTo>
                  <a:cubicBezTo>
                    <a:pt x="14857" y="3145"/>
                    <a:pt x="14557" y="5779"/>
                    <a:pt x="14857" y="8466"/>
                  </a:cubicBezTo>
                  <a:cubicBezTo>
                    <a:pt x="15157" y="11153"/>
                    <a:pt x="16057" y="13893"/>
                    <a:pt x="17107" y="15473"/>
                  </a:cubicBezTo>
                  <a:cubicBezTo>
                    <a:pt x="18157" y="17054"/>
                    <a:pt x="19357" y="17475"/>
                    <a:pt x="20557" y="17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6090526" y="1270000"/>
              <a:ext cx="63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6097382" y="1191355"/>
              <a:ext cx="31245" cy="65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29" fill="norm" stroke="1" extrusionOk="0">
                  <a:moveTo>
                    <a:pt x="3976" y="21029"/>
                  </a:moveTo>
                  <a:cubicBezTo>
                    <a:pt x="2536" y="16979"/>
                    <a:pt x="1096" y="12929"/>
                    <a:pt x="376" y="9217"/>
                  </a:cubicBezTo>
                  <a:cubicBezTo>
                    <a:pt x="-344" y="5504"/>
                    <a:pt x="-344" y="2129"/>
                    <a:pt x="3256" y="779"/>
                  </a:cubicBezTo>
                  <a:cubicBezTo>
                    <a:pt x="6856" y="-571"/>
                    <a:pt x="14056" y="104"/>
                    <a:pt x="21256" y="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6143148" y="1226055"/>
              <a:ext cx="106629" cy="18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356" fill="norm" stroke="1" extrusionOk="0">
                  <a:moveTo>
                    <a:pt x="16767" y="663"/>
                  </a:moveTo>
                  <a:cubicBezTo>
                    <a:pt x="14321" y="423"/>
                    <a:pt x="11876" y="183"/>
                    <a:pt x="8819" y="63"/>
                  </a:cubicBezTo>
                  <a:cubicBezTo>
                    <a:pt x="5763" y="-57"/>
                    <a:pt x="2095" y="-57"/>
                    <a:pt x="668" y="543"/>
                  </a:cubicBezTo>
                  <a:cubicBezTo>
                    <a:pt x="-758" y="1143"/>
                    <a:pt x="57" y="2343"/>
                    <a:pt x="3521" y="4383"/>
                  </a:cubicBezTo>
                  <a:cubicBezTo>
                    <a:pt x="6985" y="6423"/>
                    <a:pt x="13099" y="9303"/>
                    <a:pt x="16563" y="11343"/>
                  </a:cubicBezTo>
                  <a:cubicBezTo>
                    <a:pt x="20027" y="13383"/>
                    <a:pt x="20842" y="14583"/>
                    <a:pt x="20434" y="16143"/>
                  </a:cubicBezTo>
                  <a:cubicBezTo>
                    <a:pt x="20027" y="17703"/>
                    <a:pt x="18397" y="19623"/>
                    <a:pt x="16155" y="20583"/>
                  </a:cubicBezTo>
                  <a:cubicBezTo>
                    <a:pt x="13914" y="21543"/>
                    <a:pt x="11061" y="21543"/>
                    <a:pt x="9227" y="20943"/>
                  </a:cubicBezTo>
                  <a:cubicBezTo>
                    <a:pt x="7393" y="20343"/>
                    <a:pt x="6578" y="19143"/>
                    <a:pt x="6170" y="17703"/>
                  </a:cubicBezTo>
                  <a:cubicBezTo>
                    <a:pt x="5763" y="16263"/>
                    <a:pt x="5763" y="14583"/>
                    <a:pt x="5763" y="12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6362361" y="1022350"/>
              <a:ext cx="77417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16098" y="0"/>
                  </a:moveTo>
                  <a:cubicBezTo>
                    <a:pt x="11428" y="2441"/>
                    <a:pt x="6757" y="4881"/>
                    <a:pt x="3838" y="8054"/>
                  </a:cubicBezTo>
                  <a:cubicBezTo>
                    <a:pt x="920" y="11227"/>
                    <a:pt x="-248" y="15132"/>
                    <a:pt x="44" y="17512"/>
                  </a:cubicBezTo>
                  <a:cubicBezTo>
                    <a:pt x="336" y="19892"/>
                    <a:pt x="2087" y="20746"/>
                    <a:pt x="5882" y="21173"/>
                  </a:cubicBezTo>
                  <a:cubicBezTo>
                    <a:pt x="9676" y="21600"/>
                    <a:pt x="15514" y="21600"/>
                    <a:pt x="2135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6339883" y="1195641"/>
              <a:ext cx="179704" cy="184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186" fill="norm" stroke="1" extrusionOk="0">
                  <a:moveTo>
                    <a:pt x="2779" y="4886"/>
                  </a:moveTo>
                  <a:cubicBezTo>
                    <a:pt x="1538" y="4158"/>
                    <a:pt x="297" y="3429"/>
                    <a:pt x="48" y="2580"/>
                  </a:cubicBezTo>
                  <a:cubicBezTo>
                    <a:pt x="-200" y="1731"/>
                    <a:pt x="545" y="760"/>
                    <a:pt x="1538" y="274"/>
                  </a:cubicBezTo>
                  <a:cubicBezTo>
                    <a:pt x="2531" y="-211"/>
                    <a:pt x="3772" y="-211"/>
                    <a:pt x="7124" y="1609"/>
                  </a:cubicBezTo>
                  <a:cubicBezTo>
                    <a:pt x="10476" y="3429"/>
                    <a:pt x="15938" y="7070"/>
                    <a:pt x="18669" y="10225"/>
                  </a:cubicBezTo>
                  <a:cubicBezTo>
                    <a:pt x="21400" y="13380"/>
                    <a:pt x="21400" y="16050"/>
                    <a:pt x="20655" y="17870"/>
                  </a:cubicBezTo>
                  <a:cubicBezTo>
                    <a:pt x="19910" y="19690"/>
                    <a:pt x="18421" y="20661"/>
                    <a:pt x="17055" y="21025"/>
                  </a:cubicBezTo>
                  <a:cubicBezTo>
                    <a:pt x="15690" y="21389"/>
                    <a:pt x="14448" y="21146"/>
                    <a:pt x="13828" y="20176"/>
                  </a:cubicBezTo>
                  <a:cubicBezTo>
                    <a:pt x="13207" y="19205"/>
                    <a:pt x="13207" y="17506"/>
                    <a:pt x="14076" y="15443"/>
                  </a:cubicBezTo>
                  <a:cubicBezTo>
                    <a:pt x="14945" y="13380"/>
                    <a:pt x="16683" y="10953"/>
                    <a:pt x="18421" y="8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6598526" y="1212850"/>
              <a:ext cx="254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6598526" y="1085850"/>
              <a:ext cx="508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5568"/>
                    <a:pt x="9000" y="9535"/>
                    <a:pt x="12600" y="5935"/>
                  </a:cubicBezTo>
                  <a:cubicBezTo>
                    <a:pt x="16200" y="2335"/>
                    <a:pt x="18900" y="11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6662026" y="1016000"/>
              <a:ext cx="136750" cy="36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04" fill="norm" stroke="1" extrusionOk="0">
                  <a:moveTo>
                    <a:pt x="8972" y="0"/>
                  </a:moveTo>
                  <a:cubicBezTo>
                    <a:pt x="9305" y="4073"/>
                    <a:pt x="9637" y="8146"/>
                    <a:pt x="9305" y="11232"/>
                  </a:cubicBezTo>
                  <a:cubicBezTo>
                    <a:pt x="8972" y="14318"/>
                    <a:pt x="7975" y="16416"/>
                    <a:pt x="7311" y="17774"/>
                  </a:cubicBezTo>
                  <a:cubicBezTo>
                    <a:pt x="6646" y="19131"/>
                    <a:pt x="6314" y="19749"/>
                    <a:pt x="5982" y="19749"/>
                  </a:cubicBezTo>
                  <a:cubicBezTo>
                    <a:pt x="5649" y="19749"/>
                    <a:pt x="5317" y="19131"/>
                    <a:pt x="5982" y="17959"/>
                  </a:cubicBezTo>
                  <a:cubicBezTo>
                    <a:pt x="6646" y="16786"/>
                    <a:pt x="8308" y="15058"/>
                    <a:pt x="9969" y="13824"/>
                  </a:cubicBezTo>
                  <a:cubicBezTo>
                    <a:pt x="11631" y="12590"/>
                    <a:pt x="13292" y="11849"/>
                    <a:pt x="14954" y="11541"/>
                  </a:cubicBezTo>
                  <a:cubicBezTo>
                    <a:pt x="16615" y="11232"/>
                    <a:pt x="18277" y="11355"/>
                    <a:pt x="19440" y="11787"/>
                  </a:cubicBezTo>
                  <a:cubicBezTo>
                    <a:pt x="20603" y="12219"/>
                    <a:pt x="21268" y="12960"/>
                    <a:pt x="21434" y="14133"/>
                  </a:cubicBezTo>
                  <a:cubicBezTo>
                    <a:pt x="21600" y="15305"/>
                    <a:pt x="21268" y="16910"/>
                    <a:pt x="18443" y="18267"/>
                  </a:cubicBezTo>
                  <a:cubicBezTo>
                    <a:pt x="15618" y="19625"/>
                    <a:pt x="10302" y="20736"/>
                    <a:pt x="6812" y="21168"/>
                  </a:cubicBezTo>
                  <a:cubicBezTo>
                    <a:pt x="3323" y="21600"/>
                    <a:pt x="1662" y="21353"/>
                    <a:pt x="0" y="21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6815750" y="987338"/>
              <a:ext cx="328878" cy="411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99" fill="norm" stroke="1" extrusionOk="0">
                  <a:moveTo>
                    <a:pt x="1990" y="12733"/>
                  </a:moveTo>
                  <a:cubicBezTo>
                    <a:pt x="1298" y="15047"/>
                    <a:pt x="605" y="17361"/>
                    <a:pt x="259" y="18794"/>
                  </a:cubicBezTo>
                  <a:cubicBezTo>
                    <a:pt x="-87" y="20227"/>
                    <a:pt x="-87" y="20778"/>
                    <a:pt x="259" y="21108"/>
                  </a:cubicBezTo>
                  <a:cubicBezTo>
                    <a:pt x="605" y="21439"/>
                    <a:pt x="1298" y="21549"/>
                    <a:pt x="2198" y="21108"/>
                  </a:cubicBezTo>
                  <a:cubicBezTo>
                    <a:pt x="3098" y="20667"/>
                    <a:pt x="4205" y="19676"/>
                    <a:pt x="4898" y="18904"/>
                  </a:cubicBezTo>
                  <a:cubicBezTo>
                    <a:pt x="5590" y="18133"/>
                    <a:pt x="5867" y="17582"/>
                    <a:pt x="6144" y="17031"/>
                  </a:cubicBezTo>
                  <a:cubicBezTo>
                    <a:pt x="6421" y="16480"/>
                    <a:pt x="6698" y="15929"/>
                    <a:pt x="6836" y="16039"/>
                  </a:cubicBezTo>
                  <a:cubicBezTo>
                    <a:pt x="6975" y="16149"/>
                    <a:pt x="6975" y="16920"/>
                    <a:pt x="6975" y="17582"/>
                  </a:cubicBezTo>
                  <a:cubicBezTo>
                    <a:pt x="6975" y="18243"/>
                    <a:pt x="6975" y="18794"/>
                    <a:pt x="7321" y="19125"/>
                  </a:cubicBezTo>
                  <a:cubicBezTo>
                    <a:pt x="7667" y="19455"/>
                    <a:pt x="8359" y="19565"/>
                    <a:pt x="9467" y="18739"/>
                  </a:cubicBezTo>
                  <a:cubicBezTo>
                    <a:pt x="10575" y="17912"/>
                    <a:pt x="12098" y="16149"/>
                    <a:pt x="13621" y="13890"/>
                  </a:cubicBezTo>
                  <a:cubicBezTo>
                    <a:pt x="15144" y="11631"/>
                    <a:pt x="16667" y="8876"/>
                    <a:pt x="17705" y="6671"/>
                  </a:cubicBezTo>
                  <a:cubicBezTo>
                    <a:pt x="18744" y="4467"/>
                    <a:pt x="19298" y="2814"/>
                    <a:pt x="19575" y="1712"/>
                  </a:cubicBezTo>
                  <a:cubicBezTo>
                    <a:pt x="19851" y="610"/>
                    <a:pt x="19851" y="59"/>
                    <a:pt x="19505" y="4"/>
                  </a:cubicBezTo>
                  <a:cubicBezTo>
                    <a:pt x="19159" y="-51"/>
                    <a:pt x="18467" y="390"/>
                    <a:pt x="17498" y="1988"/>
                  </a:cubicBezTo>
                  <a:cubicBezTo>
                    <a:pt x="16528" y="3586"/>
                    <a:pt x="15282" y="6341"/>
                    <a:pt x="14521" y="9316"/>
                  </a:cubicBezTo>
                  <a:cubicBezTo>
                    <a:pt x="13759" y="12292"/>
                    <a:pt x="13482" y="15488"/>
                    <a:pt x="13482" y="17361"/>
                  </a:cubicBezTo>
                  <a:cubicBezTo>
                    <a:pt x="13482" y="19235"/>
                    <a:pt x="13759" y="19786"/>
                    <a:pt x="14313" y="20116"/>
                  </a:cubicBezTo>
                  <a:cubicBezTo>
                    <a:pt x="14867" y="20447"/>
                    <a:pt x="15698" y="20557"/>
                    <a:pt x="16390" y="20337"/>
                  </a:cubicBezTo>
                  <a:cubicBezTo>
                    <a:pt x="17082" y="20116"/>
                    <a:pt x="17636" y="19565"/>
                    <a:pt x="17982" y="19014"/>
                  </a:cubicBezTo>
                  <a:cubicBezTo>
                    <a:pt x="18328" y="18463"/>
                    <a:pt x="18467" y="17912"/>
                    <a:pt x="17705" y="16976"/>
                  </a:cubicBezTo>
                  <a:cubicBezTo>
                    <a:pt x="16944" y="16039"/>
                    <a:pt x="15282" y="14716"/>
                    <a:pt x="13967" y="13835"/>
                  </a:cubicBezTo>
                  <a:cubicBezTo>
                    <a:pt x="12651" y="12953"/>
                    <a:pt x="11682" y="12512"/>
                    <a:pt x="11821" y="12292"/>
                  </a:cubicBezTo>
                  <a:cubicBezTo>
                    <a:pt x="11959" y="12071"/>
                    <a:pt x="13205" y="12071"/>
                    <a:pt x="14382" y="12402"/>
                  </a:cubicBezTo>
                  <a:cubicBezTo>
                    <a:pt x="15559" y="12733"/>
                    <a:pt x="16667" y="13394"/>
                    <a:pt x="17498" y="14220"/>
                  </a:cubicBezTo>
                  <a:cubicBezTo>
                    <a:pt x="18328" y="15047"/>
                    <a:pt x="18882" y="16039"/>
                    <a:pt x="19228" y="17031"/>
                  </a:cubicBezTo>
                  <a:cubicBezTo>
                    <a:pt x="19575" y="18022"/>
                    <a:pt x="19713" y="19014"/>
                    <a:pt x="19782" y="19180"/>
                  </a:cubicBezTo>
                  <a:cubicBezTo>
                    <a:pt x="19851" y="19345"/>
                    <a:pt x="19851" y="18684"/>
                    <a:pt x="20128" y="17196"/>
                  </a:cubicBezTo>
                  <a:cubicBezTo>
                    <a:pt x="20405" y="15708"/>
                    <a:pt x="20959" y="13394"/>
                    <a:pt x="21513" y="1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7184050" y="1211304"/>
              <a:ext cx="84492" cy="13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039" fill="norm" stroke="1" extrusionOk="0">
                  <a:moveTo>
                    <a:pt x="18637" y="246"/>
                  </a:moveTo>
                  <a:cubicBezTo>
                    <a:pt x="14949" y="-92"/>
                    <a:pt x="11261" y="-429"/>
                    <a:pt x="8100" y="1765"/>
                  </a:cubicBezTo>
                  <a:cubicBezTo>
                    <a:pt x="4939" y="3959"/>
                    <a:pt x="2305" y="8684"/>
                    <a:pt x="988" y="12059"/>
                  </a:cubicBezTo>
                  <a:cubicBezTo>
                    <a:pt x="-329" y="15433"/>
                    <a:pt x="-329" y="17459"/>
                    <a:pt x="988" y="18808"/>
                  </a:cubicBezTo>
                  <a:cubicBezTo>
                    <a:pt x="2305" y="20159"/>
                    <a:pt x="4939" y="20833"/>
                    <a:pt x="7837" y="21002"/>
                  </a:cubicBezTo>
                  <a:cubicBezTo>
                    <a:pt x="10734" y="21171"/>
                    <a:pt x="13895" y="20833"/>
                    <a:pt x="16530" y="18302"/>
                  </a:cubicBezTo>
                  <a:cubicBezTo>
                    <a:pt x="19164" y="15771"/>
                    <a:pt x="21271" y="11046"/>
                    <a:pt x="21008" y="7840"/>
                  </a:cubicBezTo>
                  <a:cubicBezTo>
                    <a:pt x="20744" y="4633"/>
                    <a:pt x="18110" y="2946"/>
                    <a:pt x="15476" y="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7319007" y="1204118"/>
              <a:ext cx="154119" cy="154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060" fill="norm" stroke="1" extrusionOk="0">
                  <a:moveTo>
                    <a:pt x="472" y="1188"/>
                  </a:moveTo>
                  <a:cubicBezTo>
                    <a:pt x="764" y="5796"/>
                    <a:pt x="1056" y="10404"/>
                    <a:pt x="910" y="13428"/>
                  </a:cubicBezTo>
                  <a:cubicBezTo>
                    <a:pt x="764" y="16452"/>
                    <a:pt x="180" y="17892"/>
                    <a:pt x="34" y="17748"/>
                  </a:cubicBezTo>
                  <a:cubicBezTo>
                    <a:pt x="-112" y="17604"/>
                    <a:pt x="180" y="15876"/>
                    <a:pt x="1639" y="12852"/>
                  </a:cubicBezTo>
                  <a:cubicBezTo>
                    <a:pt x="3099" y="9828"/>
                    <a:pt x="5726" y="5508"/>
                    <a:pt x="8645" y="2916"/>
                  </a:cubicBezTo>
                  <a:cubicBezTo>
                    <a:pt x="11564" y="324"/>
                    <a:pt x="14774" y="-540"/>
                    <a:pt x="17110" y="324"/>
                  </a:cubicBezTo>
                  <a:cubicBezTo>
                    <a:pt x="19445" y="1188"/>
                    <a:pt x="20904" y="3780"/>
                    <a:pt x="21196" y="7524"/>
                  </a:cubicBezTo>
                  <a:cubicBezTo>
                    <a:pt x="21488" y="11268"/>
                    <a:pt x="20612" y="16164"/>
                    <a:pt x="19737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8022016" y="984287"/>
              <a:ext cx="348162" cy="383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79" fill="norm" stroke="1" extrusionOk="0">
                  <a:moveTo>
                    <a:pt x="9751" y="3539"/>
                  </a:moveTo>
                  <a:cubicBezTo>
                    <a:pt x="9358" y="2477"/>
                    <a:pt x="8966" y="1414"/>
                    <a:pt x="8442" y="765"/>
                  </a:cubicBezTo>
                  <a:cubicBezTo>
                    <a:pt x="7918" y="116"/>
                    <a:pt x="7264" y="-120"/>
                    <a:pt x="6675" y="57"/>
                  </a:cubicBezTo>
                  <a:cubicBezTo>
                    <a:pt x="6086" y="234"/>
                    <a:pt x="5562" y="824"/>
                    <a:pt x="5038" y="2772"/>
                  </a:cubicBezTo>
                  <a:cubicBezTo>
                    <a:pt x="4515" y="4719"/>
                    <a:pt x="3991" y="8024"/>
                    <a:pt x="3729" y="11093"/>
                  </a:cubicBezTo>
                  <a:cubicBezTo>
                    <a:pt x="3468" y="14162"/>
                    <a:pt x="3468" y="16995"/>
                    <a:pt x="3402" y="18765"/>
                  </a:cubicBezTo>
                  <a:cubicBezTo>
                    <a:pt x="3337" y="20536"/>
                    <a:pt x="3206" y="21244"/>
                    <a:pt x="2813" y="21185"/>
                  </a:cubicBezTo>
                  <a:cubicBezTo>
                    <a:pt x="2420" y="21126"/>
                    <a:pt x="1766" y="20300"/>
                    <a:pt x="1242" y="19473"/>
                  </a:cubicBezTo>
                  <a:cubicBezTo>
                    <a:pt x="718" y="18647"/>
                    <a:pt x="326" y="17821"/>
                    <a:pt x="129" y="17054"/>
                  </a:cubicBezTo>
                  <a:cubicBezTo>
                    <a:pt x="-67" y="16287"/>
                    <a:pt x="-67" y="15578"/>
                    <a:pt x="326" y="15047"/>
                  </a:cubicBezTo>
                  <a:cubicBezTo>
                    <a:pt x="718" y="14516"/>
                    <a:pt x="1504" y="14162"/>
                    <a:pt x="2944" y="13985"/>
                  </a:cubicBezTo>
                  <a:cubicBezTo>
                    <a:pt x="4384" y="13808"/>
                    <a:pt x="6478" y="13808"/>
                    <a:pt x="7853" y="13808"/>
                  </a:cubicBezTo>
                  <a:cubicBezTo>
                    <a:pt x="9228" y="13808"/>
                    <a:pt x="9882" y="13808"/>
                    <a:pt x="10537" y="13808"/>
                  </a:cubicBezTo>
                  <a:cubicBezTo>
                    <a:pt x="11191" y="13808"/>
                    <a:pt x="11846" y="13808"/>
                    <a:pt x="11846" y="13985"/>
                  </a:cubicBezTo>
                  <a:cubicBezTo>
                    <a:pt x="11846" y="14162"/>
                    <a:pt x="11191" y="14516"/>
                    <a:pt x="10537" y="15047"/>
                  </a:cubicBezTo>
                  <a:cubicBezTo>
                    <a:pt x="9882" y="15578"/>
                    <a:pt x="9228" y="16287"/>
                    <a:pt x="8835" y="17054"/>
                  </a:cubicBezTo>
                  <a:cubicBezTo>
                    <a:pt x="8442" y="17821"/>
                    <a:pt x="8311" y="18647"/>
                    <a:pt x="8573" y="19119"/>
                  </a:cubicBezTo>
                  <a:cubicBezTo>
                    <a:pt x="8835" y="19591"/>
                    <a:pt x="9489" y="19710"/>
                    <a:pt x="10144" y="19650"/>
                  </a:cubicBezTo>
                  <a:cubicBezTo>
                    <a:pt x="10798" y="19591"/>
                    <a:pt x="11453" y="19355"/>
                    <a:pt x="11977" y="18588"/>
                  </a:cubicBezTo>
                  <a:cubicBezTo>
                    <a:pt x="12500" y="17821"/>
                    <a:pt x="12893" y="16523"/>
                    <a:pt x="13089" y="15578"/>
                  </a:cubicBezTo>
                  <a:cubicBezTo>
                    <a:pt x="13286" y="14634"/>
                    <a:pt x="13286" y="14044"/>
                    <a:pt x="13155" y="13277"/>
                  </a:cubicBezTo>
                  <a:cubicBezTo>
                    <a:pt x="13024" y="12510"/>
                    <a:pt x="12762" y="11565"/>
                    <a:pt x="12958" y="11329"/>
                  </a:cubicBezTo>
                  <a:cubicBezTo>
                    <a:pt x="13155" y="11093"/>
                    <a:pt x="13809" y="11565"/>
                    <a:pt x="14791" y="12805"/>
                  </a:cubicBezTo>
                  <a:cubicBezTo>
                    <a:pt x="15773" y="14044"/>
                    <a:pt x="17082" y="16050"/>
                    <a:pt x="17737" y="17349"/>
                  </a:cubicBezTo>
                  <a:cubicBezTo>
                    <a:pt x="18391" y="18647"/>
                    <a:pt x="18391" y="19237"/>
                    <a:pt x="18195" y="19887"/>
                  </a:cubicBezTo>
                  <a:cubicBezTo>
                    <a:pt x="17998" y="20536"/>
                    <a:pt x="17606" y="21244"/>
                    <a:pt x="17213" y="21362"/>
                  </a:cubicBezTo>
                  <a:cubicBezTo>
                    <a:pt x="16820" y="21480"/>
                    <a:pt x="16428" y="21008"/>
                    <a:pt x="16493" y="19414"/>
                  </a:cubicBezTo>
                  <a:cubicBezTo>
                    <a:pt x="16558" y="17821"/>
                    <a:pt x="17082" y="15106"/>
                    <a:pt x="17998" y="13336"/>
                  </a:cubicBezTo>
                  <a:cubicBezTo>
                    <a:pt x="18915" y="11565"/>
                    <a:pt x="20224" y="10739"/>
                    <a:pt x="21533" y="9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8919137" y="1110118"/>
              <a:ext cx="159867" cy="27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1341" fill="norm" stroke="1" extrusionOk="0">
                  <a:moveTo>
                    <a:pt x="12595" y="5074"/>
                  </a:moveTo>
                  <a:cubicBezTo>
                    <a:pt x="12865" y="3911"/>
                    <a:pt x="13135" y="2748"/>
                    <a:pt x="13405" y="1751"/>
                  </a:cubicBezTo>
                  <a:cubicBezTo>
                    <a:pt x="13675" y="754"/>
                    <a:pt x="13945" y="-77"/>
                    <a:pt x="13540" y="6"/>
                  </a:cubicBezTo>
                  <a:cubicBezTo>
                    <a:pt x="13135" y="89"/>
                    <a:pt x="12055" y="1086"/>
                    <a:pt x="9895" y="3994"/>
                  </a:cubicBezTo>
                  <a:cubicBezTo>
                    <a:pt x="7735" y="6901"/>
                    <a:pt x="4495" y="11720"/>
                    <a:pt x="2875" y="14545"/>
                  </a:cubicBezTo>
                  <a:cubicBezTo>
                    <a:pt x="1255" y="17369"/>
                    <a:pt x="1255" y="18200"/>
                    <a:pt x="1255" y="19031"/>
                  </a:cubicBezTo>
                  <a:cubicBezTo>
                    <a:pt x="1255" y="19861"/>
                    <a:pt x="1255" y="20692"/>
                    <a:pt x="2740" y="21108"/>
                  </a:cubicBezTo>
                  <a:cubicBezTo>
                    <a:pt x="4225" y="21523"/>
                    <a:pt x="7195" y="21523"/>
                    <a:pt x="10840" y="19945"/>
                  </a:cubicBezTo>
                  <a:cubicBezTo>
                    <a:pt x="14485" y="18366"/>
                    <a:pt x="18805" y="15209"/>
                    <a:pt x="20020" y="11969"/>
                  </a:cubicBezTo>
                  <a:cubicBezTo>
                    <a:pt x="21235" y="8729"/>
                    <a:pt x="19345" y="5406"/>
                    <a:pt x="16240" y="3495"/>
                  </a:cubicBezTo>
                  <a:cubicBezTo>
                    <a:pt x="13135" y="1585"/>
                    <a:pt x="8815" y="1086"/>
                    <a:pt x="5845" y="1585"/>
                  </a:cubicBezTo>
                  <a:cubicBezTo>
                    <a:pt x="2875" y="2083"/>
                    <a:pt x="1255" y="3578"/>
                    <a:pt x="445" y="4741"/>
                  </a:cubicBezTo>
                  <a:cubicBezTo>
                    <a:pt x="-365" y="5905"/>
                    <a:pt x="-365" y="6735"/>
                    <a:pt x="3010" y="7732"/>
                  </a:cubicBezTo>
                  <a:cubicBezTo>
                    <a:pt x="6385" y="8729"/>
                    <a:pt x="13135" y="9892"/>
                    <a:pt x="19885" y="11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9125826" y="14478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9754476" y="966912"/>
              <a:ext cx="120651" cy="43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6" fill="norm" stroke="1" extrusionOk="0">
                  <a:moveTo>
                    <a:pt x="21600" y="2107"/>
                  </a:moveTo>
                  <a:cubicBezTo>
                    <a:pt x="18568" y="1377"/>
                    <a:pt x="15537" y="646"/>
                    <a:pt x="13074" y="281"/>
                  </a:cubicBezTo>
                  <a:cubicBezTo>
                    <a:pt x="10611" y="-84"/>
                    <a:pt x="8716" y="-84"/>
                    <a:pt x="7011" y="229"/>
                  </a:cubicBezTo>
                  <a:cubicBezTo>
                    <a:pt x="5305" y="542"/>
                    <a:pt x="3789" y="1168"/>
                    <a:pt x="2463" y="3307"/>
                  </a:cubicBezTo>
                  <a:cubicBezTo>
                    <a:pt x="1137" y="5446"/>
                    <a:pt x="0" y="9099"/>
                    <a:pt x="379" y="11916"/>
                  </a:cubicBezTo>
                  <a:cubicBezTo>
                    <a:pt x="758" y="14733"/>
                    <a:pt x="2653" y="16716"/>
                    <a:pt x="2842" y="18177"/>
                  </a:cubicBezTo>
                  <a:cubicBezTo>
                    <a:pt x="3032" y="19638"/>
                    <a:pt x="1516" y="20577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9686743" y="1193800"/>
              <a:ext cx="18838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2" y="21600"/>
                  </a:moveTo>
                  <a:cubicBezTo>
                    <a:pt x="971" y="16920"/>
                    <a:pt x="0" y="12240"/>
                    <a:pt x="0" y="9360"/>
                  </a:cubicBezTo>
                  <a:cubicBezTo>
                    <a:pt x="0" y="6480"/>
                    <a:pt x="971" y="5400"/>
                    <a:pt x="4126" y="4320"/>
                  </a:cubicBezTo>
                  <a:cubicBezTo>
                    <a:pt x="7281" y="3240"/>
                    <a:pt x="12620" y="2160"/>
                    <a:pt x="15897" y="1440"/>
                  </a:cubicBezTo>
                  <a:cubicBezTo>
                    <a:pt x="19173" y="720"/>
                    <a:pt x="20387" y="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9949426" y="987339"/>
              <a:ext cx="126785" cy="38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546" fill="norm" stroke="1" extrusionOk="0">
                  <a:moveTo>
                    <a:pt x="20502" y="2998"/>
                  </a:moveTo>
                  <a:cubicBezTo>
                    <a:pt x="20856" y="2411"/>
                    <a:pt x="21210" y="1824"/>
                    <a:pt x="21210" y="1237"/>
                  </a:cubicBezTo>
                  <a:cubicBezTo>
                    <a:pt x="21210" y="650"/>
                    <a:pt x="20856" y="63"/>
                    <a:pt x="19794" y="5"/>
                  </a:cubicBezTo>
                  <a:cubicBezTo>
                    <a:pt x="18731" y="-54"/>
                    <a:pt x="16961" y="416"/>
                    <a:pt x="13597" y="2470"/>
                  </a:cubicBezTo>
                  <a:cubicBezTo>
                    <a:pt x="10233" y="4524"/>
                    <a:pt x="5276" y="8163"/>
                    <a:pt x="2620" y="11450"/>
                  </a:cubicBezTo>
                  <a:cubicBezTo>
                    <a:pt x="-36" y="14737"/>
                    <a:pt x="-390" y="17672"/>
                    <a:pt x="318" y="19374"/>
                  </a:cubicBezTo>
                  <a:cubicBezTo>
                    <a:pt x="1026" y="21076"/>
                    <a:pt x="2797" y="21546"/>
                    <a:pt x="5630" y="21546"/>
                  </a:cubicBezTo>
                  <a:cubicBezTo>
                    <a:pt x="8462" y="21546"/>
                    <a:pt x="12358" y="21076"/>
                    <a:pt x="16253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0092035" y="1074472"/>
              <a:ext cx="183143" cy="292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06" fill="norm" stroke="1" extrusionOk="0">
                  <a:moveTo>
                    <a:pt x="15523" y="3144"/>
                  </a:moveTo>
                  <a:cubicBezTo>
                    <a:pt x="14779" y="2527"/>
                    <a:pt x="14034" y="1910"/>
                    <a:pt x="13041" y="1678"/>
                  </a:cubicBezTo>
                  <a:cubicBezTo>
                    <a:pt x="12048" y="1447"/>
                    <a:pt x="10806" y="1601"/>
                    <a:pt x="8944" y="2990"/>
                  </a:cubicBezTo>
                  <a:cubicBezTo>
                    <a:pt x="7082" y="4378"/>
                    <a:pt x="4599" y="7001"/>
                    <a:pt x="2985" y="9855"/>
                  </a:cubicBezTo>
                  <a:cubicBezTo>
                    <a:pt x="1372" y="12710"/>
                    <a:pt x="627" y="15795"/>
                    <a:pt x="254" y="17724"/>
                  </a:cubicBezTo>
                  <a:cubicBezTo>
                    <a:pt x="-118" y="19653"/>
                    <a:pt x="-118" y="20424"/>
                    <a:pt x="503" y="20887"/>
                  </a:cubicBezTo>
                  <a:cubicBezTo>
                    <a:pt x="1123" y="21350"/>
                    <a:pt x="2365" y="21504"/>
                    <a:pt x="4723" y="20964"/>
                  </a:cubicBezTo>
                  <a:cubicBezTo>
                    <a:pt x="7082" y="20424"/>
                    <a:pt x="10558" y="19190"/>
                    <a:pt x="13413" y="16721"/>
                  </a:cubicBezTo>
                  <a:cubicBezTo>
                    <a:pt x="16268" y="14253"/>
                    <a:pt x="18503" y="10550"/>
                    <a:pt x="19496" y="7927"/>
                  </a:cubicBezTo>
                  <a:cubicBezTo>
                    <a:pt x="20489" y="5304"/>
                    <a:pt x="20241" y="3761"/>
                    <a:pt x="18875" y="2604"/>
                  </a:cubicBezTo>
                  <a:cubicBezTo>
                    <a:pt x="17510" y="1447"/>
                    <a:pt x="15027" y="675"/>
                    <a:pt x="13165" y="290"/>
                  </a:cubicBezTo>
                  <a:cubicBezTo>
                    <a:pt x="11303" y="-96"/>
                    <a:pt x="10061" y="-96"/>
                    <a:pt x="8944" y="290"/>
                  </a:cubicBezTo>
                  <a:cubicBezTo>
                    <a:pt x="7827" y="675"/>
                    <a:pt x="6834" y="1447"/>
                    <a:pt x="6213" y="2218"/>
                  </a:cubicBezTo>
                  <a:cubicBezTo>
                    <a:pt x="5592" y="2990"/>
                    <a:pt x="5344" y="3761"/>
                    <a:pt x="5220" y="4533"/>
                  </a:cubicBezTo>
                  <a:cubicBezTo>
                    <a:pt x="5096" y="5304"/>
                    <a:pt x="5096" y="6075"/>
                    <a:pt x="7827" y="6847"/>
                  </a:cubicBezTo>
                  <a:cubicBezTo>
                    <a:pt x="10558" y="7618"/>
                    <a:pt x="16020" y="8390"/>
                    <a:pt x="21482" y="91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0281526" y="1022350"/>
              <a:ext cx="125985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5120" y="0"/>
                  </a:moveTo>
                  <a:cubicBezTo>
                    <a:pt x="18360" y="3654"/>
                    <a:pt x="21600" y="7307"/>
                    <a:pt x="21420" y="10531"/>
                  </a:cubicBezTo>
                  <a:cubicBezTo>
                    <a:pt x="21240" y="13755"/>
                    <a:pt x="17640" y="16549"/>
                    <a:pt x="13500" y="18322"/>
                  </a:cubicBezTo>
                  <a:cubicBezTo>
                    <a:pt x="9360" y="20096"/>
                    <a:pt x="4680" y="2084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4585576" y="1079500"/>
              <a:ext cx="76201" cy="5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3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300" y="12000"/>
                  </a:cubicBezTo>
                  <a:cubicBezTo>
                    <a:pt x="600" y="16000"/>
                    <a:pt x="1200" y="20000"/>
                    <a:pt x="2700" y="20800"/>
                  </a:cubicBezTo>
                  <a:cubicBezTo>
                    <a:pt x="4200" y="21600"/>
                    <a:pt x="6600" y="19200"/>
                    <a:pt x="7800" y="15200"/>
                  </a:cubicBezTo>
                  <a:cubicBezTo>
                    <a:pt x="9000" y="11200"/>
                    <a:pt x="9000" y="5600"/>
                    <a:pt x="9300" y="4800"/>
                  </a:cubicBezTo>
                  <a:cubicBezTo>
                    <a:pt x="9600" y="4000"/>
                    <a:pt x="10200" y="8000"/>
                    <a:pt x="12300" y="11200"/>
                  </a:cubicBezTo>
                  <a:cubicBezTo>
                    <a:pt x="14400" y="14400"/>
                    <a:pt x="18000" y="16800"/>
                    <a:pt x="21600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5417426" y="1067796"/>
              <a:ext cx="31751" cy="3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16602"/>
                  </a:moveTo>
                  <a:cubicBezTo>
                    <a:pt x="1440" y="7962"/>
                    <a:pt x="2880" y="-678"/>
                    <a:pt x="6480" y="42"/>
                  </a:cubicBezTo>
                  <a:cubicBezTo>
                    <a:pt x="10080" y="762"/>
                    <a:pt x="15840" y="10842"/>
                    <a:pt x="21600" y="20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5468226" y="106680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4769726" y="1530350"/>
              <a:ext cx="4572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00" y="18000"/>
                    <a:pt x="5200" y="14400"/>
                    <a:pt x="8450" y="10800"/>
                  </a:cubicBezTo>
                  <a:cubicBezTo>
                    <a:pt x="11700" y="7200"/>
                    <a:pt x="15600" y="3600"/>
                    <a:pt x="17900" y="1800"/>
                  </a:cubicBezTo>
                  <a:cubicBezTo>
                    <a:pt x="20200" y="0"/>
                    <a:pt x="209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4892917" y="1555750"/>
              <a:ext cx="397511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021" fill="norm" stroke="1" extrusionOk="0">
                  <a:moveTo>
                    <a:pt x="2933" y="0"/>
                  </a:moveTo>
                  <a:cubicBezTo>
                    <a:pt x="1683" y="6171"/>
                    <a:pt x="432" y="12343"/>
                    <a:pt x="91" y="16200"/>
                  </a:cubicBezTo>
                  <a:cubicBezTo>
                    <a:pt x="-250" y="20057"/>
                    <a:pt x="318" y="21600"/>
                    <a:pt x="2649" y="20829"/>
                  </a:cubicBezTo>
                  <a:cubicBezTo>
                    <a:pt x="4979" y="20057"/>
                    <a:pt x="9072" y="16971"/>
                    <a:pt x="12483" y="13886"/>
                  </a:cubicBezTo>
                  <a:cubicBezTo>
                    <a:pt x="15893" y="10800"/>
                    <a:pt x="18622" y="7714"/>
                    <a:pt x="21350" y="46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528442" y="2513551"/>
              <a:ext cx="118956" cy="374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5" h="21255" fill="norm" stroke="1" extrusionOk="0">
                  <a:moveTo>
                    <a:pt x="14189" y="4019"/>
                  </a:moveTo>
                  <a:cubicBezTo>
                    <a:pt x="14189" y="3419"/>
                    <a:pt x="14189" y="2819"/>
                    <a:pt x="14006" y="2039"/>
                  </a:cubicBezTo>
                  <a:cubicBezTo>
                    <a:pt x="13823" y="1259"/>
                    <a:pt x="13457" y="299"/>
                    <a:pt x="11077" y="59"/>
                  </a:cubicBezTo>
                  <a:cubicBezTo>
                    <a:pt x="8698" y="-181"/>
                    <a:pt x="4304" y="299"/>
                    <a:pt x="1925" y="1619"/>
                  </a:cubicBezTo>
                  <a:cubicBezTo>
                    <a:pt x="-455" y="2939"/>
                    <a:pt x="-821" y="5099"/>
                    <a:pt x="1925" y="7319"/>
                  </a:cubicBezTo>
                  <a:cubicBezTo>
                    <a:pt x="4671" y="9539"/>
                    <a:pt x="10528" y="11819"/>
                    <a:pt x="14189" y="13559"/>
                  </a:cubicBezTo>
                  <a:cubicBezTo>
                    <a:pt x="17850" y="15299"/>
                    <a:pt x="19315" y="16499"/>
                    <a:pt x="20047" y="17399"/>
                  </a:cubicBezTo>
                  <a:cubicBezTo>
                    <a:pt x="20779" y="18299"/>
                    <a:pt x="20779" y="18899"/>
                    <a:pt x="19864" y="19439"/>
                  </a:cubicBezTo>
                  <a:cubicBezTo>
                    <a:pt x="18948" y="19979"/>
                    <a:pt x="17118" y="20459"/>
                    <a:pt x="15287" y="20819"/>
                  </a:cubicBezTo>
                  <a:cubicBezTo>
                    <a:pt x="13457" y="21179"/>
                    <a:pt x="11626" y="21419"/>
                    <a:pt x="10345" y="21119"/>
                  </a:cubicBezTo>
                  <a:cubicBezTo>
                    <a:pt x="9064" y="20819"/>
                    <a:pt x="8332" y="19979"/>
                    <a:pt x="7599" y="19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760569" y="2514600"/>
              <a:ext cx="78508" cy="430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31" fill="norm" stroke="1" extrusionOk="0">
                  <a:moveTo>
                    <a:pt x="7441" y="0"/>
                  </a:moveTo>
                  <a:cubicBezTo>
                    <a:pt x="4599" y="2647"/>
                    <a:pt x="1757" y="5294"/>
                    <a:pt x="620" y="8524"/>
                  </a:cubicBezTo>
                  <a:cubicBezTo>
                    <a:pt x="-517" y="11753"/>
                    <a:pt x="51" y="15565"/>
                    <a:pt x="1188" y="17841"/>
                  </a:cubicBezTo>
                  <a:cubicBezTo>
                    <a:pt x="2325" y="20118"/>
                    <a:pt x="4030" y="20859"/>
                    <a:pt x="6304" y="21229"/>
                  </a:cubicBezTo>
                  <a:cubicBezTo>
                    <a:pt x="8578" y="21600"/>
                    <a:pt x="11420" y="21600"/>
                    <a:pt x="13978" y="21388"/>
                  </a:cubicBezTo>
                  <a:cubicBezTo>
                    <a:pt x="16536" y="21176"/>
                    <a:pt x="18809" y="20753"/>
                    <a:pt x="21083" y="203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743826" y="2686041"/>
              <a:ext cx="369427" cy="37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623" fill="norm" stroke="1" extrusionOk="0">
                  <a:moveTo>
                    <a:pt x="0" y="6619"/>
                  </a:moveTo>
                  <a:cubicBezTo>
                    <a:pt x="1227" y="6852"/>
                    <a:pt x="2455" y="7084"/>
                    <a:pt x="3927" y="6619"/>
                  </a:cubicBezTo>
                  <a:cubicBezTo>
                    <a:pt x="5400" y="6155"/>
                    <a:pt x="7118" y="4994"/>
                    <a:pt x="7977" y="4123"/>
                  </a:cubicBezTo>
                  <a:cubicBezTo>
                    <a:pt x="8836" y="3252"/>
                    <a:pt x="8836" y="2671"/>
                    <a:pt x="8530" y="2323"/>
                  </a:cubicBezTo>
                  <a:cubicBezTo>
                    <a:pt x="8223" y="1974"/>
                    <a:pt x="7609" y="1858"/>
                    <a:pt x="7057" y="2032"/>
                  </a:cubicBezTo>
                  <a:cubicBezTo>
                    <a:pt x="6505" y="2207"/>
                    <a:pt x="6014" y="2671"/>
                    <a:pt x="5707" y="3890"/>
                  </a:cubicBezTo>
                  <a:cubicBezTo>
                    <a:pt x="5400" y="5110"/>
                    <a:pt x="5277" y="7084"/>
                    <a:pt x="5707" y="8419"/>
                  </a:cubicBezTo>
                  <a:cubicBezTo>
                    <a:pt x="6136" y="9755"/>
                    <a:pt x="7118" y="10452"/>
                    <a:pt x="7977" y="10800"/>
                  </a:cubicBezTo>
                  <a:cubicBezTo>
                    <a:pt x="8836" y="11149"/>
                    <a:pt x="9573" y="11149"/>
                    <a:pt x="10370" y="10684"/>
                  </a:cubicBezTo>
                  <a:cubicBezTo>
                    <a:pt x="11168" y="10219"/>
                    <a:pt x="12027" y="9290"/>
                    <a:pt x="12580" y="8361"/>
                  </a:cubicBezTo>
                  <a:cubicBezTo>
                    <a:pt x="13132" y="7432"/>
                    <a:pt x="13377" y="6503"/>
                    <a:pt x="13500" y="6445"/>
                  </a:cubicBezTo>
                  <a:cubicBezTo>
                    <a:pt x="13623" y="6387"/>
                    <a:pt x="13623" y="7200"/>
                    <a:pt x="13684" y="9349"/>
                  </a:cubicBezTo>
                  <a:cubicBezTo>
                    <a:pt x="13745" y="11497"/>
                    <a:pt x="13868" y="14981"/>
                    <a:pt x="13991" y="17478"/>
                  </a:cubicBezTo>
                  <a:cubicBezTo>
                    <a:pt x="14114" y="19974"/>
                    <a:pt x="14236" y="21484"/>
                    <a:pt x="14420" y="20090"/>
                  </a:cubicBezTo>
                  <a:cubicBezTo>
                    <a:pt x="14605" y="18697"/>
                    <a:pt x="14850" y="14400"/>
                    <a:pt x="15157" y="10916"/>
                  </a:cubicBezTo>
                  <a:cubicBezTo>
                    <a:pt x="15464" y="7432"/>
                    <a:pt x="15832" y="4761"/>
                    <a:pt x="16200" y="3136"/>
                  </a:cubicBezTo>
                  <a:cubicBezTo>
                    <a:pt x="16568" y="1510"/>
                    <a:pt x="16936" y="929"/>
                    <a:pt x="17427" y="523"/>
                  </a:cubicBezTo>
                  <a:cubicBezTo>
                    <a:pt x="17918" y="116"/>
                    <a:pt x="18532" y="-116"/>
                    <a:pt x="19084" y="58"/>
                  </a:cubicBezTo>
                  <a:cubicBezTo>
                    <a:pt x="19636" y="232"/>
                    <a:pt x="20127" y="813"/>
                    <a:pt x="20618" y="2207"/>
                  </a:cubicBezTo>
                  <a:cubicBezTo>
                    <a:pt x="21109" y="3600"/>
                    <a:pt x="21600" y="5807"/>
                    <a:pt x="21355" y="7374"/>
                  </a:cubicBezTo>
                  <a:cubicBezTo>
                    <a:pt x="21109" y="8942"/>
                    <a:pt x="20127" y="9871"/>
                    <a:pt x="19023" y="10278"/>
                  </a:cubicBezTo>
                  <a:cubicBezTo>
                    <a:pt x="17918" y="10684"/>
                    <a:pt x="16691" y="10568"/>
                    <a:pt x="15464" y="10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1323378" y="2584450"/>
              <a:ext cx="23699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600"/>
                    <a:pt x="2153" y="7200"/>
                    <a:pt x="353" y="10800"/>
                  </a:cubicBezTo>
                  <a:cubicBezTo>
                    <a:pt x="-1447" y="14400"/>
                    <a:pt x="3953" y="18000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693026" y="2990850"/>
              <a:ext cx="6286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9200"/>
                    <a:pt x="5236" y="16800"/>
                    <a:pt x="7891" y="14400"/>
                  </a:cubicBezTo>
                  <a:cubicBezTo>
                    <a:pt x="10545" y="12000"/>
                    <a:pt x="13236" y="9600"/>
                    <a:pt x="15527" y="7200"/>
                  </a:cubicBezTo>
                  <a:cubicBezTo>
                    <a:pt x="17818" y="4800"/>
                    <a:pt x="1970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952248" y="3003550"/>
              <a:ext cx="305930" cy="5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300" fill="norm" stroke="1" extrusionOk="0">
                  <a:moveTo>
                    <a:pt x="1867" y="16800"/>
                  </a:moveTo>
                  <a:cubicBezTo>
                    <a:pt x="973" y="18400"/>
                    <a:pt x="79" y="20000"/>
                    <a:pt x="4" y="20800"/>
                  </a:cubicBezTo>
                  <a:cubicBezTo>
                    <a:pt x="-70" y="21600"/>
                    <a:pt x="675" y="21600"/>
                    <a:pt x="3505" y="19600"/>
                  </a:cubicBezTo>
                  <a:cubicBezTo>
                    <a:pt x="6336" y="17600"/>
                    <a:pt x="11251" y="13600"/>
                    <a:pt x="14603" y="10000"/>
                  </a:cubicBezTo>
                  <a:cubicBezTo>
                    <a:pt x="17955" y="6400"/>
                    <a:pt x="19742" y="3200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670927" y="2654300"/>
              <a:ext cx="63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689977" y="277495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2459652" y="2580216"/>
              <a:ext cx="174763" cy="336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7" h="21440" fill="norm" stroke="1" extrusionOk="0">
                  <a:moveTo>
                    <a:pt x="12652" y="3105"/>
                  </a:moveTo>
                  <a:cubicBezTo>
                    <a:pt x="12401" y="2430"/>
                    <a:pt x="12150" y="1755"/>
                    <a:pt x="11648" y="1148"/>
                  </a:cubicBezTo>
                  <a:cubicBezTo>
                    <a:pt x="11145" y="540"/>
                    <a:pt x="10392" y="0"/>
                    <a:pt x="9638" y="0"/>
                  </a:cubicBezTo>
                  <a:cubicBezTo>
                    <a:pt x="8885" y="0"/>
                    <a:pt x="8131" y="540"/>
                    <a:pt x="6499" y="2700"/>
                  </a:cubicBezTo>
                  <a:cubicBezTo>
                    <a:pt x="4866" y="4860"/>
                    <a:pt x="2355" y="8640"/>
                    <a:pt x="1099" y="11745"/>
                  </a:cubicBezTo>
                  <a:cubicBezTo>
                    <a:pt x="-157" y="14850"/>
                    <a:pt x="-157" y="17280"/>
                    <a:pt x="220" y="18833"/>
                  </a:cubicBezTo>
                  <a:cubicBezTo>
                    <a:pt x="596" y="20385"/>
                    <a:pt x="1350" y="21060"/>
                    <a:pt x="3234" y="21330"/>
                  </a:cubicBezTo>
                  <a:cubicBezTo>
                    <a:pt x="5117" y="21600"/>
                    <a:pt x="8131" y="21465"/>
                    <a:pt x="11522" y="19845"/>
                  </a:cubicBezTo>
                  <a:cubicBezTo>
                    <a:pt x="14913" y="18225"/>
                    <a:pt x="18680" y="15120"/>
                    <a:pt x="20062" y="12015"/>
                  </a:cubicBezTo>
                  <a:cubicBezTo>
                    <a:pt x="21443" y="8910"/>
                    <a:pt x="20438" y="5805"/>
                    <a:pt x="19434" y="4050"/>
                  </a:cubicBezTo>
                  <a:cubicBezTo>
                    <a:pt x="18429" y="2295"/>
                    <a:pt x="17424" y="1890"/>
                    <a:pt x="16169" y="1755"/>
                  </a:cubicBezTo>
                  <a:cubicBezTo>
                    <a:pt x="14913" y="1620"/>
                    <a:pt x="13406" y="1755"/>
                    <a:pt x="12527" y="2295"/>
                  </a:cubicBezTo>
                  <a:cubicBezTo>
                    <a:pt x="11648" y="2835"/>
                    <a:pt x="11396" y="3780"/>
                    <a:pt x="11145" y="47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2706587" y="2590800"/>
              <a:ext cx="150266" cy="31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33" fill="norm" stroke="1" extrusionOk="0">
                  <a:moveTo>
                    <a:pt x="1713" y="0"/>
                  </a:moveTo>
                  <a:cubicBezTo>
                    <a:pt x="1413" y="5150"/>
                    <a:pt x="1113" y="10299"/>
                    <a:pt x="963" y="13232"/>
                  </a:cubicBezTo>
                  <a:cubicBezTo>
                    <a:pt x="813" y="16164"/>
                    <a:pt x="813" y="16879"/>
                    <a:pt x="813" y="17595"/>
                  </a:cubicBezTo>
                  <a:cubicBezTo>
                    <a:pt x="813" y="18310"/>
                    <a:pt x="813" y="19025"/>
                    <a:pt x="663" y="19812"/>
                  </a:cubicBezTo>
                  <a:cubicBezTo>
                    <a:pt x="513" y="20599"/>
                    <a:pt x="213" y="21457"/>
                    <a:pt x="63" y="21528"/>
                  </a:cubicBezTo>
                  <a:cubicBezTo>
                    <a:pt x="-87" y="21600"/>
                    <a:pt x="-87" y="20885"/>
                    <a:pt x="1413" y="19311"/>
                  </a:cubicBezTo>
                  <a:cubicBezTo>
                    <a:pt x="2913" y="17738"/>
                    <a:pt x="5913" y="15306"/>
                    <a:pt x="8163" y="13875"/>
                  </a:cubicBezTo>
                  <a:cubicBezTo>
                    <a:pt x="10413" y="12445"/>
                    <a:pt x="11913" y="12016"/>
                    <a:pt x="13413" y="11873"/>
                  </a:cubicBezTo>
                  <a:cubicBezTo>
                    <a:pt x="14913" y="11730"/>
                    <a:pt x="16413" y="11873"/>
                    <a:pt x="17763" y="12302"/>
                  </a:cubicBezTo>
                  <a:cubicBezTo>
                    <a:pt x="19113" y="12731"/>
                    <a:pt x="20313" y="13446"/>
                    <a:pt x="20913" y="14376"/>
                  </a:cubicBezTo>
                  <a:cubicBezTo>
                    <a:pt x="21513" y="15306"/>
                    <a:pt x="21513" y="16450"/>
                    <a:pt x="20163" y="17595"/>
                  </a:cubicBezTo>
                  <a:cubicBezTo>
                    <a:pt x="18813" y="18739"/>
                    <a:pt x="16113" y="19883"/>
                    <a:pt x="13263" y="20527"/>
                  </a:cubicBezTo>
                  <a:cubicBezTo>
                    <a:pt x="10413" y="21171"/>
                    <a:pt x="7413" y="21314"/>
                    <a:pt x="5613" y="21171"/>
                  </a:cubicBezTo>
                  <a:cubicBezTo>
                    <a:pt x="3813" y="21028"/>
                    <a:pt x="3213" y="20599"/>
                    <a:pt x="2613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2910185" y="2678480"/>
              <a:ext cx="98341" cy="236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377" fill="norm" stroke="1" extrusionOk="0">
                  <a:moveTo>
                    <a:pt x="20036" y="1257"/>
                  </a:moveTo>
                  <a:cubicBezTo>
                    <a:pt x="15536" y="684"/>
                    <a:pt x="11036" y="110"/>
                    <a:pt x="7661" y="15"/>
                  </a:cubicBezTo>
                  <a:cubicBezTo>
                    <a:pt x="4286" y="-81"/>
                    <a:pt x="2036" y="301"/>
                    <a:pt x="911" y="970"/>
                  </a:cubicBezTo>
                  <a:cubicBezTo>
                    <a:pt x="-214" y="1639"/>
                    <a:pt x="-214" y="2595"/>
                    <a:pt x="461" y="3933"/>
                  </a:cubicBezTo>
                  <a:cubicBezTo>
                    <a:pt x="1136" y="5271"/>
                    <a:pt x="2486" y="6992"/>
                    <a:pt x="6086" y="9285"/>
                  </a:cubicBezTo>
                  <a:cubicBezTo>
                    <a:pt x="9686" y="11579"/>
                    <a:pt x="15536" y="14446"/>
                    <a:pt x="18461" y="16454"/>
                  </a:cubicBezTo>
                  <a:cubicBezTo>
                    <a:pt x="21386" y="18461"/>
                    <a:pt x="21386" y="19607"/>
                    <a:pt x="20036" y="20372"/>
                  </a:cubicBezTo>
                  <a:cubicBezTo>
                    <a:pt x="18686" y="21137"/>
                    <a:pt x="15986" y="21519"/>
                    <a:pt x="13961" y="21328"/>
                  </a:cubicBezTo>
                  <a:cubicBezTo>
                    <a:pt x="11936" y="21137"/>
                    <a:pt x="10586" y="20372"/>
                    <a:pt x="9236" y="19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3042527" y="2703055"/>
              <a:ext cx="114301" cy="20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74" fill="norm" stroke="1" extrusionOk="0">
                  <a:moveTo>
                    <a:pt x="0" y="9470"/>
                  </a:moveTo>
                  <a:cubicBezTo>
                    <a:pt x="4712" y="8148"/>
                    <a:pt x="9425" y="6825"/>
                    <a:pt x="12371" y="5723"/>
                  </a:cubicBezTo>
                  <a:cubicBezTo>
                    <a:pt x="15316" y="4621"/>
                    <a:pt x="16494" y="3739"/>
                    <a:pt x="16887" y="2748"/>
                  </a:cubicBezTo>
                  <a:cubicBezTo>
                    <a:pt x="17280" y="1756"/>
                    <a:pt x="16887" y="654"/>
                    <a:pt x="15512" y="213"/>
                  </a:cubicBezTo>
                  <a:cubicBezTo>
                    <a:pt x="14138" y="-228"/>
                    <a:pt x="11782" y="-8"/>
                    <a:pt x="9229" y="1094"/>
                  </a:cubicBezTo>
                  <a:cubicBezTo>
                    <a:pt x="6676" y="2196"/>
                    <a:pt x="3927" y="4180"/>
                    <a:pt x="2160" y="7376"/>
                  </a:cubicBezTo>
                  <a:cubicBezTo>
                    <a:pt x="392" y="10572"/>
                    <a:pt x="-393" y="14980"/>
                    <a:pt x="2160" y="17625"/>
                  </a:cubicBezTo>
                  <a:cubicBezTo>
                    <a:pt x="4712" y="20270"/>
                    <a:pt x="10603" y="21152"/>
                    <a:pt x="14334" y="21262"/>
                  </a:cubicBezTo>
                  <a:cubicBezTo>
                    <a:pt x="18065" y="21372"/>
                    <a:pt x="19636" y="20711"/>
                    <a:pt x="21207" y="20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3201277" y="2700866"/>
              <a:ext cx="266701" cy="197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149"/>
                  </a:moveTo>
                  <a:cubicBezTo>
                    <a:pt x="1200" y="6894"/>
                    <a:pt x="2400" y="12638"/>
                    <a:pt x="2914" y="16085"/>
                  </a:cubicBezTo>
                  <a:cubicBezTo>
                    <a:pt x="3429" y="19532"/>
                    <a:pt x="3257" y="20681"/>
                    <a:pt x="2829" y="20796"/>
                  </a:cubicBezTo>
                  <a:cubicBezTo>
                    <a:pt x="2400" y="20911"/>
                    <a:pt x="1714" y="19991"/>
                    <a:pt x="1457" y="17694"/>
                  </a:cubicBezTo>
                  <a:cubicBezTo>
                    <a:pt x="1200" y="15396"/>
                    <a:pt x="1371" y="11719"/>
                    <a:pt x="2143" y="8617"/>
                  </a:cubicBezTo>
                  <a:cubicBezTo>
                    <a:pt x="2914" y="5515"/>
                    <a:pt x="4286" y="2987"/>
                    <a:pt x="5400" y="1609"/>
                  </a:cubicBezTo>
                  <a:cubicBezTo>
                    <a:pt x="6514" y="230"/>
                    <a:pt x="7371" y="0"/>
                    <a:pt x="8229" y="0"/>
                  </a:cubicBezTo>
                  <a:cubicBezTo>
                    <a:pt x="9086" y="0"/>
                    <a:pt x="9943" y="230"/>
                    <a:pt x="10371" y="2872"/>
                  </a:cubicBezTo>
                  <a:cubicBezTo>
                    <a:pt x="10800" y="5515"/>
                    <a:pt x="10800" y="10570"/>
                    <a:pt x="10800" y="13672"/>
                  </a:cubicBezTo>
                  <a:cubicBezTo>
                    <a:pt x="10800" y="16774"/>
                    <a:pt x="10800" y="17923"/>
                    <a:pt x="10971" y="19072"/>
                  </a:cubicBezTo>
                  <a:cubicBezTo>
                    <a:pt x="11143" y="20221"/>
                    <a:pt x="11486" y="21370"/>
                    <a:pt x="12000" y="21485"/>
                  </a:cubicBezTo>
                  <a:cubicBezTo>
                    <a:pt x="12514" y="21600"/>
                    <a:pt x="13200" y="20681"/>
                    <a:pt x="14829" y="17004"/>
                  </a:cubicBezTo>
                  <a:cubicBezTo>
                    <a:pt x="16457" y="13328"/>
                    <a:pt x="19029" y="6894"/>
                    <a:pt x="21600" y="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474276" y="2692989"/>
              <a:ext cx="146102" cy="15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942" fill="norm" stroke="1" extrusionOk="0">
                  <a:moveTo>
                    <a:pt x="933" y="6924"/>
                  </a:moveTo>
                  <a:cubicBezTo>
                    <a:pt x="316" y="8384"/>
                    <a:pt x="-301" y="9843"/>
                    <a:pt x="162" y="10719"/>
                  </a:cubicBezTo>
                  <a:cubicBezTo>
                    <a:pt x="625" y="11595"/>
                    <a:pt x="2168" y="11886"/>
                    <a:pt x="4636" y="10719"/>
                  </a:cubicBezTo>
                  <a:cubicBezTo>
                    <a:pt x="7105" y="9551"/>
                    <a:pt x="10499" y="6924"/>
                    <a:pt x="12659" y="4735"/>
                  </a:cubicBezTo>
                  <a:cubicBezTo>
                    <a:pt x="14819" y="2546"/>
                    <a:pt x="15745" y="795"/>
                    <a:pt x="15282" y="211"/>
                  </a:cubicBezTo>
                  <a:cubicBezTo>
                    <a:pt x="14819" y="-373"/>
                    <a:pt x="12968" y="211"/>
                    <a:pt x="10499" y="2546"/>
                  </a:cubicBezTo>
                  <a:cubicBezTo>
                    <a:pt x="8030" y="4881"/>
                    <a:pt x="4945" y="8968"/>
                    <a:pt x="3248" y="11741"/>
                  </a:cubicBezTo>
                  <a:cubicBezTo>
                    <a:pt x="1550" y="14513"/>
                    <a:pt x="1242" y="15973"/>
                    <a:pt x="1242" y="17432"/>
                  </a:cubicBezTo>
                  <a:cubicBezTo>
                    <a:pt x="1242" y="18892"/>
                    <a:pt x="1550" y="20351"/>
                    <a:pt x="4945" y="20789"/>
                  </a:cubicBezTo>
                  <a:cubicBezTo>
                    <a:pt x="8339" y="21227"/>
                    <a:pt x="14819" y="20643"/>
                    <a:pt x="21299" y="20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4401426" y="2559535"/>
              <a:ext cx="31751" cy="342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1162"/>
                  </a:moveTo>
                  <a:cubicBezTo>
                    <a:pt x="2880" y="500"/>
                    <a:pt x="5760" y="-163"/>
                    <a:pt x="9360" y="36"/>
                  </a:cubicBezTo>
                  <a:cubicBezTo>
                    <a:pt x="12960" y="235"/>
                    <a:pt x="17280" y="1295"/>
                    <a:pt x="18720" y="3945"/>
                  </a:cubicBezTo>
                  <a:cubicBezTo>
                    <a:pt x="20160" y="6595"/>
                    <a:pt x="18720" y="10836"/>
                    <a:pt x="18720" y="14016"/>
                  </a:cubicBezTo>
                  <a:cubicBezTo>
                    <a:pt x="18720" y="17197"/>
                    <a:pt x="20160" y="19317"/>
                    <a:pt x="21600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4372761" y="2544110"/>
              <a:ext cx="199084" cy="356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68" fill="norm" stroke="1" extrusionOk="0">
                  <a:moveTo>
                    <a:pt x="1715" y="6955"/>
                  </a:moveTo>
                  <a:cubicBezTo>
                    <a:pt x="805" y="5692"/>
                    <a:pt x="-104" y="4429"/>
                    <a:pt x="10" y="3102"/>
                  </a:cubicBezTo>
                  <a:cubicBezTo>
                    <a:pt x="123" y="1776"/>
                    <a:pt x="1260" y="387"/>
                    <a:pt x="3761" y="71"/>
                  </a:cubicBezTo>
                  <a:cubicBezTo>
                    <a:pt x="6262" y="-245"/>
                    <a:pt x="10128" y="513"/>
                    <a:pt x="13879" y="2092"/>
                  </a:cubicBezTo>
                  <a:cubicBezTo>
                    <a:pt x="17631" y="3671"/>
                    <a:pt x="21269" y="6071"/>
                    <a:pt x="21382" y="9039"/>
                  </a:cubicBezTo>
                  <a:cubicBezTo>
                    <a:pt x="21496" y="12008"/>
                    <a:pt x="18085" y="15544"/>
                    <a:pt x="14902" y="17692"/>
                  </a:cubicBezTo>
                  <a:cubicBezTo>
                    <a:pt x="11719" y="19839"/>
                    <a:pt x="8763" y="20597"/>
                    <a:pt x="6603" y="20976"/>
                  </a:cubicBezTo>
                  <a:cubicBezTo>
                    <a:pt x="4443" y="21355"/>
                    <a:pt x="3079" y="21355"/>
                    <a:pt x="2624" y="21039"/>
                  </a:cubicBezTo>
                  <a:cubicBezTo>
                    <a:pt x="2170" y="20723"/>
                    <a:pt x="2624" y="20092"/>
                    <a:pt x="3534" y="19587"/>
                  </a:cubicBezTo>
                  <a:cubicBezTo>
                    <a:pt x="4443" y="19081"/>
                    <a:pt x="5808" y="18702"/>
                    <a:pt x="7172" y="18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4604626" y="28511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4718926" y="271145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4737976" y="280035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5046756" y="2509260"/>
              <a:ext cx="148422" cy="42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98" fill="norm" stroke="1" extrusionOk="0">
                  <a:moveTo>
                    <a:pt x="21332" y="3495"/>
                  </a:moveTo>
                  <a:cubicBezTo>
                    <a:pt x="20115" y="2528"/>
                    <a:pt x="18898" y="1561"/>
                    <a:pt x="17529" y="970"/>
                  </a:cubicBezTo>
                  <a:cubicBezTo>
                    <a:pt x="16160" y="379"/>
                    <a:pt x="14639" y="164"/>
                    <a:pt x="13118" y="56"/>
                  </a:cubicBezTo>
                  <a:cubicBezTo>
                    <a:pt x="11597" y="-51"/>
                    <a:pt x="10076" y="-51"/>
                    <a:pt x="8707" y="486"/>
                  </a:cubicBezTo>
                  <a:cubicBezTo>
                    <a:pt x="7338" y="1024"/>
                    <a:pt x="6121" y="2098"/>
                    <a:pt x="5664" y="2904"/>
                  </a:cubicBezTo>
                  <a:cubicBezTo>
                    <a:pt x="5208" y="3710"/>
                    <a:pt x="5512" y="4248"/>
                    <a:pt x="6577" y="5053"/>
                  </a:cubicBezTo>
                  <a:cubicBezTo>
                    <a:pt x="7642" y="5859"/>
                    <a:pt x="9467" y="6934"/>
                    <a:pt x="10380" y="7740"/>
                  </a:cubicBezTo>
                  <a:cubicBezTo>
                    <a:pt x="11293" y="8546"/>
                    <a:pt x="11293" y="9083"/>
                    <a:pt x="10228" y="9782"/>
                  </a:cubicBezTo>
                  <a:cubicBezTo>
                    <a:pt x="9163" y="10480"/>
                    <a:pt x="7033" y="11340"/>
                    <a:pt x="5360" y="11985"/>
                  </a:cubicBezTo>
                  <a:cubicBezTo>
                    <a:pt x="3687" y="12630"/>
                    <a:pt x="2470" y="13059"/>
                    <a:pt x="2166" y="13543"/>
                  </a:cubicBezTo>
                  <a:cubicBezTo>
                    <a:pt x="1862" y="14027"/>
                    <a:pt x="2470" y="14564"/>
                    <a:pt x="2622" y="15370"/>
                  </a:cubicBezTo>
                  <a:cubicBezTo>
                    <a:pt x="2774" y="16176"/>
                    <a:pt x="2470" y="17250"/>
                    <a:pt x="2014" y="18056"/>
                  </a:cubicBezTo>
                  <a:cubicBezTo>
                    <a:pt x="1557" y="18862"/>
                    <a:pt x="949" y="19400"/>
                    <a:pt x="493" y="19937"/>
                  </a:cubicBezTo>
                  <a:cubicBezTo>
                    <a:pt x="36" y="20474"/>
                    <a:pt x="-268" y="21012"/>
                    <a:pt x="340" y="21280"/>
                  </a:cubicBezTo>
                  <a:cubicBezTo>
                    <a:pt x="949" y="21549"/>
                    <a:pt x="2470" y="21549"/>
                    <a:pt x="3991" y="21388"/>
                  </a:cubicBezTo>
                  <a:cubicBezTo>
                    <a:pt x="5512" y="21227"/>
                    <a:pt x="7033" y="20904"/>
                    <a:pt x="8555" y="205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5302491" y="26225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5289911" y="2636951"/>
              <a:ext cx="146567" cy="284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471" fill="norm" stroke="1" extrusionOk="0">
                  <a:moveTo>
                    <a:pt x="2853" y="831"/>
                  </a:moveTo>
                  <a:cubicBezTo>
                    <a:pt x="1618" y="351"/>
                    <a:pt x="384" y="-129"/>
                    <a:pt x="76" y="31"/>
                  </a:cubicBezTo>
                  <a:cubicBezTo>
                    <a:pt x="-233" y="191"/>
                    <a:pt x="384" y="991"/>
                    <a:pt x="2390" y="2991"/>
                  </a:cubicBezTo>
                  <a:cubicBezTo>
                    <a:pt x="4396" y="4991"/>
                    <a:pt x="7790" y="8191"/>
                    <a:pt x="11184" y="11471"/>
                  </a:cubicBezTo>
                  <a:cubicBezTo>
                    <a:pt x="14578" y="14751"/>
                    <a:pt x="17973" y="18111"/>
                    <a:pt x="21367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5326410" y="2660650"/>
              <a:ext cx="129117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21252" y="0"/>
                  </a:moveTo>
                  <a:cubicBezTo>
                    <a:pt x="16375" y="3040"/>
                    <a:pt x="11497" y="6080"/>
                    <a:pt x="7839" y="8880"/>
                  </a:cubicBezTo>
                  <a:cubicBezTo>
                    <a:pt x="4181" y="11680"/>
                    <a:pt x="1742" y="14240"/>
                    <a:pt x="697" y="16320"/>
                  </a:cubicBezTo>
                  <a:cubicBezTo>
                    <a:pt x="-348" y="18400"/>
                    <a:pt x="0" y="20000"/>
                    <a:pt x="3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5496983" y="2882900"/>
              <a:ext cx="15695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143"/>
                    <a:pt x="-1582" y="10286"/>
                    <a:pt x="1118" y="13886"/>
                  </a:cubicBezTo>
                  <a:cubicBezTo>
                    <a:pt x="3818" y="17486"/>
                    <a:pt x="11918" y="19543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5766676" y="288290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800"/>
                    <a:pt x="12000" y="9600"/>
                    <a:pt x="15600" y="13200"/>
                  </a:cubicBezTo>
                  <a:cubicBezTo>
                    <a:pt x="19200" y="16800"/>
                    <a:pt x="204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6325476" y="2609850"/>
              <a:ext cx="1651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14"/>
                    <a:pt x="7200" y="8229"/>
                    <a:pt x="10800" y="11829"/>
                  </a:cubicBezTo>
                  <a:cubicBezTo>
                    <a:pt x="14400" y="15429"/>
                    <a:pt x="180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6395326" y="2664572"/>
              <a:ext cx="127001" cy="28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2119"/>
                  </a:moveTo>
                  <a:cubicBezTo>
                    <a:pt x="21600" y="1152"/>
                    <a:pt x="21600" y="184"/>
                    <a:pt x="21060" y="23"/>
                  </a:cubicBezTo>
                  <a:cubicBezTo>
                    <a:pt x="20520" y="-138"/>
                    <a:pt x="19440" y="507"/>
                    <a:pt x="16920" y="2522"/>
                  </a:cubicBezTo>
                  <a:cubicBezTo>
                    <a:pt x="14400" y="4537"/>
                    <a:pt x="10440" y="7922"/>
                    <a:pt x="7380" y="11307"/>
                  </a:cubicBezTo>
                  <a:cubicBezTo>
                    <a:pt x="4320" y="14692"/>
                    <a:pt x="2160" y="18077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6551960" y="2857500"/>
              <a:ext cx="103717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5616" y="0"/>
                  </a:moveTo>
                  <a:cubicBezTo>
                    <a:pt x="5616" y="2160"/>
                    <a:pt x="5616" y="4320"/>
                    <a:pt x="4536" y="7920"/>
                  </a:cubicBezTo>
                  <a:cubicBezTo>
                    <a:pt x="3456" y="11520"/>
                    <a:pt x="1296" y="16560"/>
                    <a:pt x="432" y="18000"/>
                  </a:cubicBezTo>
                  <a:cubicBezTo>
                    <a:pt x="-432" y="19440"/>
                    <a:pt x="0" y="17280"/>
                    <a:pt x="1728" y="14400"/>
                  </a:cubicBezTo>
                  <a:cubicBezTo>
                    <a:pt x="3456" y="11520"/>
                    <a:pt x="6480" y="7920"/>
                    <a:pt x="8856" y="5580"/>
                  </a:cubicBezTo>
                  <a:cubicBezTo>
                    <a:pt x="11232" y="3240"/>
                    <a:pt x="12960" y="2160"/>
                    <a:pt x="14688" y="2520"/>
                  </a:cubicBezTo>
                  <a:cubicBezTo>
                    <a:pt x="16416" y="2880"/>
                    <a:pt x="18144" y="4680"/>
                    <a:pt x="19224" y="8100"/>
                  </a:cubicBezTo>
                  <a:cubicBezTo>
                    <a:pt x="20304" y="11520"/>
                    <a:pt x="20736" y="16560"/>
                    <a:pt x="211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6763626" y="2622550"/>
              <a:ext cx="4109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9" h="21600" fill="norm" stroke="1" extrusionOk="0">
                  <a:moveTo>
                    <a:pt x="6171" y="0"/>
                  </a:moveTo>
                  <a:cubicBezTo>
                    <a:pt x="11314" y="1180"/>
                    <a:pt x="16457" y="2361"/>
                    <a:pt x="17486" y="3600"/>
                  </a:cubicBezTo>
                  <a:cubicBezTo>
                    <a:pt x="18514" y="4839"/>
                    <a:pt x="15429" y="6138"/>
                    <a:pt x="11829" y="7495"/>
                  </a:cubicBezTo>
                  <a:cubicBezTo>
                    <a:pt x="8229" y="8852"/>
                    <a:pt x="4114" y="10269"/>
                    <a:pt x="4629" y="11508"/>
                  </a:cubicBezTo>
                  <a:cubicBezTo>
                    <a:pt x="5143" y="12748"/>
                    <a:pt x="10286" y="13810"/>
                    <a:pt x="14400" y="14990"/>
                  </a:cubicBezTo>
                  <a:cubicBezTo>
                    <a:pt x="18514" y="16170"/>
                    <a:pt x="21600" y="17469"/>
                    <a:pt x="19029" y="18590"/>
                  </a:cubicBezTo>
                  <a:cubicBezTo>
                    <a:pt x="16457" y="19711"/>
                    <a:pt x="8229" y="206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6922376" y="3067050"/>
              <a:ext cx="76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7617989" y="2717857"/>
              <a:ext cx="123539" cy="25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321" fill="norm" stroke="1" extrusionOk="0">
                  <a:moveTo>
                    <a:pt x="21011" y="16195"/>
                  </a:moveTo>
                  <a:cubicBezTo>
                    <a:pt x="17771" y="12886"/>
                    <a:pt x="14531" y="9576"/>
                    <a:pt x="13091" y="6963"/>
                  </a:cubicBezTo>
                  <a:cubicBezTo>
                    <a:pt x="11651" y="4350"/>
                    <a:pt x="12011" y="2434"/>
                    <a:pt x="13091" y="1302"/>
                  </a:cubicBezTo>
                  <a:cubicBezTo>
                    <a:pt x="14171" y="169"/>
                    <a:pt x="15971" y="-179"/>
                    <a:pt x="17411" y="82"/>
                  </a:cubicBezTo>
                  <a:cubicBezTo>
                    <a:pt x="18851" y="344"/>
                    <a:pt x="19931" y="1215"/>
                    <a:pt x="19391" y="3044"/>
                  </a:cubicBezTo>
                  <a:cubicBezTo>
                    <a:pt x="18851" y="4873"/>
                    <a:pt x="16691" y="7660"/>
                    <a:pt x="13451" y="10186"/>
                  </a:cubicBezTo>
                  <a:cubicBezTo>
                    <a:pt x="10211" y="12711"/>
                    <a:pt x="5891" y="14976"/>
                    <a:pt x="3191" y="16805"/>
                  </a:cubicBezTo>
                  <a:cubicBezTo>
                    <a:pt x="491" y="18634"/>
                    <a:pt x="-589" y="20027"/>
                    <a:pt x="311" y="20724"/>
                  </a:cubicBezTo>
                  <a:cubicBezTo>
                    <a:pt x="1211" y="21421"/>
                    <a:pt x="4091" y="21421"/>
                    <a:pt x="7871" y="21160"/>
                  </a:cubicBezTo>
                  <a:cubicBezTo>
                    <a:pt x="11651" y="20898"/>
                    <a:pt x="16331" y="20376"/>
                    <a:pt x="21011" y="19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8364621" y="2736850"/>
              <a:ext cx="164307" cy="222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49" fill="norm" stroke="1" extrusionOk="0">
                  <a:moveTo>
                    <a:pt x="1558" y="0"/>
                  </a:moveTo>
                  <a:cubicBezTo>
                    <a:pt x="1004" y="5909"/>
                    <a:pt x="450" y="11819"/>
                    <a:pt x="173" y="15283"/>
                  </a:cubicBezTo>
                  <a:cubicBezTo>
                    <a:pt x="-104" y="18747"/>
                    <a:pt x="-104" y="19766"/>
                    <a:pt x="588" y="20479"/>
                  </a:cubicBezTo>
                  <a:cubicBezTo>
                    <a:pt x="1281" y="21192"/>
                    <a:pt x="2665" y="21600"/>
                    <a:pt x="3773" y="21396"/>
                  </a:cubicBezTo>
                  <a:cubicBezTo>
                    <a:pt x="4881" y="21192"/>
                    <a:pt x="5711" y="20377"/>
                    <a:pt x="6958" y="18747"/>
                  </a:cubicBezTo>
                  <a:cubicBezTo>
                    <a:pt x="8204" y="17117"/>
                    <a:pt x="9865" y="14672"/>
                    <a:pt x="11111" y="12226"/>
                  </a:cubicBezTo>
                  <a:cubicBezTo>
                    <a:pt x="12358" y="9781"/>
                    <a:pt x="13188" y="7336"/>
                    <a:pt x="13604" y="6725"/>
                  </a:cubicBezTo>
                  <a:cubicBezTo>
                    <a:pt x="14019" y="6113"/>
                    <a:pt x="14019" y="7336"/>
                    <a:pt x="14434" y="9374"/>
                  </a:cubicBezTo>
                  <a:cubicBezTo>
                    <a:pt x="14850" y="11411"/>
                    <a:pt x="15681" y="14264"/>
                    <a:pt x="16927" y="15792"/>
                  </a:cubicBezTo>
                  <a:cubicBezTo>
                    <a:pt x="18173" y="17321"/>
                    <a:pt x="19834" y="17525"/>
                    <a:pt x="21496" y="17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8567753" y="2751267"/>
              <a:ext cx="118083" cy="349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118" fill="norm" stroke="1" extrusionOk="0">
                  <a:moveTo>
                    <a:pt x="5554" y="3730"/>
                  </a:moveTo>
                  <a:cubicBezTo>
                    <a:pt x="4417" y="6798"/>
                    <a:pt x="3281" y="9865"/>
                    <a:pt x="2712" y="12038"/>
                  </a:cubicBezTo>
                  <a:cubicBezTo>
                    <a:pt x="2144" y="14211"/>
                    <a:pt x="2144" y="15489"/>
                    <a:pt x="1765" y="17023"/>
                  </a:cubicBezTo>
                  <a:cubicBezTo>
                    <a:pt x="1386" y="18556"/>
                    <a:pt x="628" y="20346"/>
                    <a:pt x="249" y="20921"/>
                  </a:cubicBezTo>
                  <a:cubicBezTo>
                    <a:pt x="-130" y="21496"/>
                    <a:pt x="-130" y="20857"/>
                    <a:pt x="628" y="18429"/>
                  </a:cubicBezTo>
                  <a:cubicBezTo>
                    <a:pt x="1386" y="16000"/>
                    <a:pt x="2902" y="11782"/>
                    <a:pt x="4228" y="8651"/>
                  </a:cubicBezTo>
                  <a:cubicBezTo>
                    <a:pt x="5554" y="5520"/>
                    <a:pt x="6691" y="3475"/>
                    <a:pt x="8017" y="2133"/>
                  </a:cubicBezTo>
                  <a:cubicBezTo>
                    <a:pt x="9344" y="791"/>
                    <a:pt x="10859" y="152"/>
                    <a:pt x="12375" y="24"/>
                  </a:cubicBezTo>
                  <a:cubicBezTo>
                    <a:pt x="13891" y="-104"/>
                    <a:pt x="15407" y="279"/>
                    <a:pt x="16923" y="1110"/>
                  </a:cubicBezTo>
                  <a:cubicBezTo>
                    <a:pt x="18438" y="1941"/>
                    <a:pt x="19954" y="3219"/>
                    <a:pt x="20712" y="4242"/>
                  </a:cubicBezTo>
                  <a:cubicBezTo>
                    <a:pt x="21470" y="5264"/>
                    <a:pt x="21470" y="6031"/>
                    <a:pt x="18628" y="6862"/>
                  </a:cubicBezTo>
                  <a:cubicBezTo>
                    <a:pt x="15786" y="7692"/>
                    <a:pt x="10102" y="8587"/>
                    <a:pt x="4417" y="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736360" y="2562980"/>
              <a:ext cx="522818" cy="35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6" fill="norm" stroke="1" extrusionOk="0">
                  <a:moveTo>
                    <a:pt x="5597" y="14716"/>
                  </a:moveTo>
                  <a:cubicBezTo>
                    <a:pt x="4635" y="13821"/>
                    <a:pt x="3673" y="12927"/>
                    <a:pt x="2798" y="12927"/>
                  </a:cubicBezTo>
                  <a:cubicBezTo>
                    <a:pt x="1924" y="12927"/>
                    <a:pt x="1137" y="13821"/>
                    <a:pt x="656" y="15036"/>
                  </a:cubicBezTo>
                  <a:cubicBezTo>
                    <a:pt x="175" y="16250"/>
                    <a:pt x="0" y="17783"/>
                    <a:pt x="0" y="18934"/>
                  </a:cubicBezTo>
                  <a:cubicBezTo>
                    <a:pt x="0" y="20084"/>
                    <a:pt x="175" y="20851"/>
                    <a:pt x="918" y="20595"/>
                  </a:cubicBezTo>
                  <a:cubicBezTo>
                    <a:pt x="1662" y="20340"/>
                    <a:pt x="2973" y="19062"/>
                    <a:pt x="3979" y="16250"/>
                  </a:cubicBezTo>
                  <a:cubicBezTo>
                    <a:pt x="4985" y="13438"/>
                    <a:pt x="5684" y="9092"/>
                    <a:pt x="6034" y="6600"/>
                  </a:cubicBezTo>
                  <a:cubicBezTo>
                    <a:pt x="6384" y="4108"/>
                    <a:pt x="6384" y="3469"/>
                    <a:pt x="6384" y="2830"/>
                  </a:cubicBezTo>
                  <a:cubicBezTo>
                    <a:pt x="6384" y="2191"/>
                    <a:pt x="6384" y="1552"/>
                    <a:pt x="6209" y="1552"/>
                  </a:cubicBezTo>
                  <a:cubicBezTo>
                    <a:pt x="6034" y="1552"/>
                    <a:pt x="5684" y="2191"/>
                    <a:pt x="5247" y="4491"/>
                  </a:cubicBezTo>
                  <a:cubicBezTo>
                    <a:pt x="4810" y="6792"/>
                    <a:pt x="4285" y="10754"/>
                    <a:pt x="4023" y="13502"/>
                  </a:cubicBezTo>
                  <a:cubicBezTo>
                    <a:pt x="3760" y="16250"/>
                    <a:pt x="3760" y="17783"/>
                    <a:pt x="4241" y="18998"/>
                  </a:cubicBezTo>
                  <a:cubicBezTo>
                    <a:pt x="4722" y="20212"/>
                    <a:pt x="5684" y="21107"/>
                    <a:pt x="6690" y="20851"/>
                  </a:cubicBezTo>
                  <a:cubicBezTo>
                    <a:pt x="7696" y="20595"/>
                    <a:pt x="8745" y="19189"/>
                    <a:pt x="9313" y="18167"/>
                  </a:cubicBezTo>
                  <a:cubicBezTo>
                    <a:pt x="9882" y="17144"/>
                    <a:pt x="9969" y="16505"/>
                    <a:pt x="9794" y="16186"/>
                  </a:cubicBezTo>
                  <a:cubicBezTo>
                    <a:pt x="9619" y="15866"/>
                    <a:pt x="9182" y="15866"/>
                    <a:pt x="8657" y="16441"/>
                  </a:cubicBezTo>
                  <a:cubicBezTo>
                    <a:pt x="8133" y="17017"/>
                    <a:pt x="7521" y="18167"/>
                    <a:pt x="7171" y="19126"/>
                  </a:cubicBezTo>
                  <a:cubicBezTo>
                    <a:pt x="6821" y="20084"/>
                    <a:pt x="6734" y="20851"/>
                    <a:pt x="6909" y="21170"/>
                  </a:cubicBezTo>
                  <a:cubicBezTo>
                    <a:pt x="7083" y="21490"/>
                    <a:pt x="7521" y="21362"/>
                    <a:pt x="7914" y="21043"/>
                  </a:cubicBezTo>
                  <a:cubicBezTo>
                    <a:pt x="8308" y="20723"/>
                    <a:pt x="8657" y="20212"/>
                    <a:pt x="8964" y="19701"/>
                  </a:cubicBezTo>
                  <a:cubicBezTo>
                    <a:pt x="9270" y="19189"/>
                    <a:pt x="9532" y="18678"/>
                    <a:pt x="9707" y="18870"/>
                  </a:cubicBezTo>
                  <a:cubicBezTo>
                    <a:pt x="9882" y="19062"/>
                    <a:pt x="9969" y="19956"/>
                    <a:pt x="10275" y="20468"/>
                  </a:cubicBezTo>
                  <a:cubicBezTo>
                    <a:pt x="10581" y="20979"/>
                    <a:pt x="11106" y="21107"/>
                    <a:pt x="11500" y="20851"/>
                  </a:cubicBezTo>
                  <a:cubicBezTo>
                    <a:pt x="11893" y="20595"/>
                    <a:pt x="12155" y="19956"/>
                    <a:pt x="12855" y="17975"/>
                  </a:cubicBezTo>
                  <a:cubicBezTo>
                    <a:pt x="13555" y="15994"/>
                    <a:pt x="14691" y="12671"/>
                    <a:pt x="15566" y="9731"/>
                  </a:cubicBezTo>
                  <a:cubicBezTo>
                    <a:pt x="16440" y="6792"/>
                    <a:pt x="17053" y="4236"/>
                    <a:pt x="17402" y="2574"/>
                  </a:cubicBezTo>
                  <a:cubicBezTo>
                    <a:pt x="17752" y="912"/>
                    <a:pt x="17840" y="146"/>
                    <a:pt x="17752" y="18"/>
                  </a:cubicBezTo>
                  <a:cubicBezTo>
                    <a:pt x="17665" y="-110"/>
                    <a:pt x="17402" y="401"/>
                    <a:pt x="16921" y="2510"/>
                  </a:cubicBezTo>
                  <a:cubicBezTo>
                    <a:pt x="16440" y="4619"/>
                    <a:pt x="15741" y="8326"/>
                    <a:pt x="15304" y="10946"/>
                  </a:cubicBezTo>
                  <a:cubicBezTo>
                    <a:pt x="14866" y="13566"/>
                    <a:pt x="14691" y="15099"/>
                    <a:pt x="14604" y="16186"/>
                  </a:cubicBezTo>
                  <a:cubicBezTo>
                    <a:pt x="14517" y="17272"/>
                    <a:pt x="14517" y="17911"/>
                    <a:pt x="14691" y="18423"/>
                  </a:cubicBezTo>
                  <a:cubicBezTo>
                    <a:pt x="14866" y="18934"/>
                    <a:pt x="15216" y="19317"/>
                    <a:pt x="15785" y="19253"/>
                  </a:cubicBezTo>
                  <a:cubicBezTo>
                    <a:pt x="16353" y="19189"/>
                    <a:pt x="17140" y="18678"/>
                    <a:pt x="17752" y="17975"/>
                  </a:cubicBezTo>
                  <a:cubicBezTo>
                    <a:pt x="18364" y="17272"/>
                    <a:pt x="18802" y="16378"/>
                    <a:pt x="19108" y="15611"/>
                  </a:cubicBezTo>
                  <a:cubicBezTo>
                    <a:pt x="19414" y="14844"/>
                    <a:pt x="19589" y="14205"/>
                    <a:pt x="19457" y="14013"/>
                  </a:cubicBezTo>
                  <a:cubicBezTo>
                    <a:pt x="19326" y="13821"/>
                    <a:pt x="18889" y="14077"/>
                    <a:pt x="18539" y="14524"/>
                  </a:cubicBezTo>
                  <a:cubicBezTo>
                    <a:pt x="18189" y="14972"/>
                    <a:pt x="17927" y="15611"/>
                    <a:pt x="17752" y="16250"/>
                  </a:cubicBezTo>
                  <a:cubicBezTo>
                    <a:pt x="17577" y="16889"/>
                    <a:pt x="17490" y="17528"/>
                    <a:pt x="17490" y="18167"/>
                  </a:cubicBezTo>
                  <a:cubicBezTo>
                    <a:pt x="17490" y="18806"/>
                    <a:pt x="17577" y="19445"/>
                    <a:pt x="17840" y="19828"/>
                  </a:cubicBezTo>
                  <a:cubicBezTo>
                    <a:pt x="18102" y="20212"/>
                    <a:pt x="18539" y="20340"/>
                    <a:pt x="19195" y="20084"/>
                  </a:cubicBezTo>
                  <a:cubicBezTo>
                    <a:pt x="19851" y="19828"/>
                    <a:pt x="20726" y="19189"/>
                    <a:pt x="21600" y="18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9098310" y="2705463"/>
              <a:ext cx="173568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2634" y="20982"/>
                  </a:moveTo>
                  <a:cubicBezTo>
                    <a:pt x="1317" y="13782"/>
                    <a:pt x="0" y="6582"/>
                    <a:pt x="0" y="2982"/>
                  </a:cubicBezTo>
                  <a:cubicBezTo>
                    <a:pt x="0" y="-618"/>
                    <a:pt x="1317" y="-618"/>
                    <a:pt x="5137" y="1182"/>
                  </a:cubicBezTo>
                  <a:cubicBezTo>
                    <a:pt x="8956" y="2982"/>
                    <a:pt x="15278" y="6582"/>
                    <a:pt x="21600" y="1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8334193" y="3022600"/>
              <a:ext cx="575735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12" y="21600"/>
                  </a:moveTo>
                  <a:cubicBezTo>
                    <a:pt x="556" y="21600"/>
                    <a:pt x="0" y="21600"/>
                    <a:pt x="0" y="21086"/>
                  </a:cubicBezTo>
                  <a:cubicBezTo>
                    <a:pt x="0" y="20571"/>
                    <a:pt x="556" y="19543"/>
                    <a:pt x="2144" y="17486"/>
                  </a:cubicBezTo>
                  <a:cubicBezTo>
                    <a:pt x="3732" y="15429"/>
                    <a:pt x="6353" y="12343"/>
                    <a:pt x="9371" y="9771"/>
                  </a:cubicBezTo>
                  <a:cubicBezTo>
                    <a:pt x="12388" y="7200"/>
                    <a:pt x="15803" y="5143"/>
                    <a:pt x="17907" y="3600"/>
                  </a:cubicBezTo>
                  <a:cubicBezTo>
                    <a:pt x="20012" y="2057"/>
                    <a:pt x="20806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8533160" y="3041650"/>
              <a:ext cx="516468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5" y="13886"/>
                  </a:moveTo>
                  <a:cubicBezTo>
                    <a:pt x="443" y="15429"/>
                    <a:pt x="0" y="16971"/>
                    <a:pt x="0" y="18514"/>
                  </a:cubicBezTo>
                  <a:cubicBezTo>
                    <a:pt x="0" y="20057"/>
                    <a:pt x="443" y="21600"/>
                    <a:pt x="2390" y="21600"/>
                  </a:cubicBezTo>
                  <a:cubicBezTo>
                    <a:pt x="4338" y="21600"/>
                    <a:pt x="7790" y="20057"/>
                    <a:pt x="11243" y="16200"/>
                  </a:cubicBezTo>
                  <a:cubicBezTo>
                    <a:pt x="14695" y="12343"/>
                    <a:pt x="18148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9885710" y="2724150"/>
              <a:ext cx="164298" cy="39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17" fill="norm" stroke="1" extrusionOk="0">
                  <a:moveTo>
                    <a:pt x="1108" y="0"/>
                  </a:moveTo>
                  <a:cubicBezTo>
                    <a:pt x="554" y="2102"/>
                    <a:pt x="0" y="4203"/>
                    <a:pt x="0" y="5546"/>
                  </a:cubicBezTo>
                  <a:cubicBezTo>
                    <a:pt x="0" y="6889"/>
                    <a:pt x="554" y="7472"/>
                    <a:pt x="2215" y="7823"/>
                  </a:cubicBezTo>
                  <a:cubicBezTo>
                    <a:pt x="3877" y="8173"/>
                    <a:pt x="6646" y="8290"/>
                    <a:pt x="9000" y="7414"/>
                  </a:cubicBezTo>
                  <a:cubicBezTo>
                    <a:pt x="11354" y="6538"/>
                    <a:pt x="13292" y="4670"/>
                    <a:pt x="14400" y="4378"/>
                  </a:cubicBezTo>
                  <a:cubicBezTo>
                    <a:pt x="15508" y="4086"/>
                    <a:pt x="15785" y="5371"/>
                    <a:pt x="16754" y="7356"/>
                  </a:cubicBezTo>
                  <a:cubicBezTo>
                    <a:pt x="17723" y="9341"/>
                    <a:pt x="19385" y="12026"/>
                    <a:pt x="20354" y="14011"/>
                  </a:cubicBezTo>
                  <a:cubicBezTo>
                    <a:pt x="21323" y="15996"/>
                    <a:pt x="21600" y="17280"/>
                    <a:pt x="21462" y="18272"/>
                  </a:cubicBezTo>
                  <a:cubicBezTo>
                    <a:pt x="21323" y="19265"/>
                    <a:pt x="20769" y="19965"/>
                    <a:pt x="19800" y="20491"/>
                  </a:cubicBezTo>
                  <a:cubicBezTo>
                    <a:pt x="18831" y="21016"/>
                    <a:pt x="17446" y="21366"/>
                    <a:pt x="16062" y="21483"/>
                  </a:cubicBezTo>
                  <a:cubicBezTo>
                    <a:pt x="14677" y="21600"/>
                    <a:pt x="13292" y="21483"/>
                    <a:pt x="12600" y="20082"/>
                  </a:cubicBezTo>
                  <a:cubicBezTo>
                    <a:pt x="11908" y="18681"/>
                    <a:pt x="11908" y="15996"/>
                    <a:pt x="12462" y="14303"/>
                  </a:cubicBezTo>
                  <a:cubicBezTo>
                    <a:pt x="13015" y="12610"/>
                    <a:pt x="14123" y="11909"/>
                    <a:pt x="15231" y="112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10094482" y="2738094"/>
              <a:ext cx="91796" cy="162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044" fill="norm" stroke="1" extrusionOk="0">
                  <a:moveTo>
                    <a:pt x="21290" y="660"/>
                  </a:moveTo>
                  <a:cubicBezTo>
                    <a:pt x="17363" y="113"/>
                    <a:pt x="13435" y="-434"/>
                    <a:pt x="9999" y="523"/>
                  </a:cubicBezTo>
                  <a:cubicBezTo>
                    <a:pt x="6563" y="1480"/>
                    <a:pt x="3617" y="3941"/>
                    <a:pt x="1899" y="7222"/>
                  </a:cubicBezTo>
                  <a:cubicBezTo>
                    <a:pt x="181" y="10503"/>
                    <a:pt x="-310" y="14604"/>
                    <a:pt x="181" y="17201"/>
                  </a:cubicBezTo>
                  <a:cubicBezTo>
                    <a:pt x="672" y="19799"/>
                    <a:pt x="2145" y="20893"/>
                    <a:pt x="5090" y="21029"/>
                  </a:cubicBezTo>
                  <a:cubicBezTo>
                    <a:pt x="8035" y="21166"/>
                    <a:pt x="12454" y="20346"/>
                    <a:pt x="15399" y="18842"/>
                  </a:cubicBezTo>
                  <a:cubicBezTo>
                    <a:pt x="18345" y="17338"/>
                    <a:pt x="19817" y="15151"/>
                    <a:pt x="20554" y="12963"/>
                  </a:cubicBezTo>
                  <a:cubicBezTo>
                    <a:pt x="21290" y="10776"/>
                    <a:pt x="21290" y="8589"/>
                    <a:pt x="20063" y="7358"/>
                  </a:cubicBezTo>
                  <a:cubicBezTo>
                    <a:pt x="18835" y="6128"/>
                    <a:pt x="16381" y="5855"/>
                    <a:pt x="13926" y="5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10224910" y="2736850"/>
              <a:ext cx="15186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5324" y="0"/>
                  </a:moveTo>
                  <a:cubicBezTo>
                    <a:pt x="3824" y="3000"/>
                    <a:pt x="2324" y="6000"/>
                    <a:pt x="1424" y="8400"/>
                  </a:cubicBezTo>
                  <a:cubicBezTo>
                    <a:pt x="524" y="10800"/>
                    <a:pt x="224" y="12600"/>
                    <a:pt x="74" y="14550"/>
                  </a:cubicBezTo>
                  <a:cubicBezTo>
                    <a:pt x="-76" y="16500"/>
                    <a:pt x="-76" y="18600"/>
                    <a:pt x="824" y="19650"/>
                  </a:cubicBezTo>
                  <a:cubicBezTo>
                    <a:pt x="1724" y="20700"/>
                    <a:pt x="3524" y="20700"/>
                    <a:pt x="5174" y="19350"/>
                  </a:cubicBezTo>
                  <a:cubicBezTo>
                    <a:pt x="6824" y="18000"/>
                    <a:pt x="8324" y="15300"/>
                    <a:pt x="9524" y="13050"/>
                  </a:cubicBezTo>
                  <a:cubicBezTo>
                    <a:pt x="10724" y="10800"/>
                    <a:pt x="11624" y="9000"/>
                    <a:pt x="12074" y="9450"/>
                  </a:cubicBezTo>
                  <a:cubicBezTo>
                    <a:pt x="12524" y="9900"/>
                    <a:pt x="12524" y="12600"/>
                    <a:pt x="13274" y="15000"/>
                  </a:cubicBezTo>
                  <a:cubicBezTo>
                    <a:pt x="14024" y="17400"/>
                    <a:pt x="15524" y="19500"/>
                    <a:pt x="17024" y="20550"/>
                  </a:cubicBezTo>
                  <a:cubicBezTo>
                    <a:pt x="18524" y="21600"/>
                    <a:pt x="20024" y="21600"/>
                    <a:pt x="21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10389476" y="2717800"/>
              <a:ext cx="152401" cy="20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4676"/>
                  </a:moveTo>
                  <a:cubicBezTo>
                    <a:pt x="1200" y="4008"/>
                    <a:pt x="2400" y="3340"/>
                    <a:pt x="3750" y="3340"/>
                  </a:cubicBezTo>
                  <a:cubicBezTo>
                    <a:pt x="5100" y="3340"/>
                    <a:pt x="6600" y="4008"/>
                    <a:pt x="8100" y="6458"/>
                  </a:cubicBezTo>
                  <a:cubicBezTo>
                    <a:pt x="9600" y="8907"/>
                    <a:pt x="11100" y="13138"/>
                    <a:pt x="11550" y="15810"/>
                  </a:cubicBezTo>
                  <a:cubicBezTo>
                    <a:pt x="12000" y="18482"/>
                    <a:pt x="11400" y="19596"/>
                    <a:pt x="10200" y="20375"/>
                  </a:cubicBezTo>
                  <a:cubicBezTo>
                    <a:pt x="9000" y="21155"/>
                    <a:pt x="7200" y="21600"/>
                    <a:pt x="6300" y="21266"/>
                  </a:cubicBezTo>
                  <a:cubicBezTo>
                    <a:pt x="5400" y="20932"/>
                    <a:pt x="5400" y="19819"/>
                    <a:pt x="6600" y="17035"/>
                  </a:cubicBezTo>
                  <a:cubicBezTo>
                    <a:pt x="7800" y="14252"/>
                    <a:pt x="10200" y="9798"/>
                    <a:pt x="12900" y="6680"/>
                  </a:cubicBezTo>
                  <a:cubicBezTo>
                    <a:pt x="15600" y="3563"/>
                    <a:pt x="18600" y="17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10913616" y="2597150"/>
              <a:ext cx="102624" cy="334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71" fill="norm" stroke="1" extrusionOk="0">
                  <a:moveTo>
                    <a:pt x="12258" y="0"/>
                  </a:moveTo>
                  <a:cubicBezTo>
                    <a:pt x="9234" y="4483"/>
                    <a:pt x="6210" y="8966"/>
                    <a:pt x="4050" y="12226"/>
                  </a:cubicBezTo>
                  <a:cubicBezTo>
                    <a:pt x="1890" y="15487"/>
                    <a:pt x="594" y="17525"/>
                    <a:pt x="162" y="18883"/>
                  </a:cubicBezTo>
                  <a:cubicBezTo>
                    <a:pt x="-270" y="20242"/>
                    <a:pt x="162" y="20921"/>
                    <a:pt x="1458" y="21260"/>
                  </a:cubicBezTo>
                  <a:cubicBezTo>
                    <a:pt x="2754" y="21600"/>
                    <a:pt x="4914" y="21600"/>
                    <a:pt x="8370" y="20717"/>
                  </a:cubicBezTo>
                  <a:cubicBezTo>
                    <a:pt x="11826" y="19834"/>
                    <a:pt x="16578" y="18068"/>
                    <a:pt x="18954" y="16574"/>
                  </a:cubicBezTo>
                  <a:cubicBezTo>
                    <a:pt x="21330" y="15079"/>
                    <a:pt x="21330" y="13857"/>
                    <a:pt x="20250" y="12974"/>
                  </a:cubicBezTo>
                  <a:cubicBezTo>
                    <a:pt x="19170" y="12091"/>
                    <a:pt x="17010" y="11547"/>
                    <a:pt x="14202" y="11683"/>
                  </a:cubicBezTo>
                  <a:cubicBezTo>
                    <a:pt x="11394" y="11819"/>
                    <a:pt x="7938" y="12634"/>
                    <a:pt x="4482" y="13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11026975" y="2751566"/>
              <a:ext cx="130853" cy="10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0895" fill="norm" stroke="1" extrusionOk="0">
                  <a:moveTo>
                    <a:pt x="3709" y="7081"/>
                  </a:moveTo>
                  <a:cubicBezTo>
                    <a:pt x="5424" y="7081"/>
                    <a:pt x="7138" y="7081"/>
                    <a:pt x="8509" y="5835"/>
                  </a:cubicBezTo>
                  <a:cubicBezTo>
                    <a:pt x="9881" y="4589"/>
                    <a:pt x="10909" y="2096"/>
                    <a:pt x="10395" y="850"/>
                  </a:cubicBezTo>
                  <a:cubicBezTo>
                    <a:pt x="9881" y="-396"/>
                    <a:pt x="7824" y="-396"/>
                    <a:pt x="5766" y="1681"/>
                  </a:cubicBezTo>
                  <a:cubicBezTo>
                    <a:pt x="3709" y="3758"/>
                    <a:pt x="1652" y="7912"/>
                    <a:pt x="624" y="11235"/>
                  </a:cubicBezTo>
                  <a:cubicBezTo>
                    <a:pt x="-405" y="14558"/>
                    <a:pt x="-405" y="17050"/>
                    <a:pt x="2509" y="18712"/>
                  </a:cubicBezTo>
                  <a:cubicBezTo>
                    <a:pt x="5424" y="20373"/>
                    <a:pt x="11252" y="21204"/>
                    <a:pt x="14852" y="20789"/>
                  </a:cubicBezTo>
                  <a:cubicBezTo>
                    <a:pt x="18452" y="20373"/>
                    <a:pt x="19824" y="18712"/>
                    <a:pt x="21195" y="17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11176876" y="2584450"/>
              <a:ext cx="508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838"/>
                    <a:pt x="14400" y="3677"/>
                    <a:pt x="10800" y="6894"/>
                  </a:cubicBezTo>
                  <a:cubicBezTo>
                    <a:pt x="7200" y="10111"/>
                    <a:pt x="3600" y="14706"/>
                    <a:pt x="1800" y="17387"/>
                  </a:cubicBezTo>
                  <a:cubicBezTo>
                    <a:pt x="0" y="20068"/>
                    <a:pt x="0" y="20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11236143" y="2711450"/>
              <a:ext cx="42335" cy="135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5400" y="9969"/>
                  </a:moveTo>
                  <a:cubicBezTo>
                    <a:pt x="4320" y="11631"/>
                    <a:pt x="3240" y="13292"/>
                    <a:pt x="2160" y="15618"/>
                  </a:cubicBezTo>
                  <a:cubicBezTo>
                    <a:pt x="1080" y="17945"/>
                    <a:pt x="0" y="20935"/>
                    <a:pt x="0" y="21268"/>
                  </a:cubicBezTo>
                  <a:cubicBezTo>
                    <a:pt x="0" y="21600"/>
                    <a:pt x="1080" y="19274"/>
                    <a:pt x="4320" y="15452"/>
                  </a:cubicBezTo>
                  <a:cubicBezTo>
                    <a:pt x="7560" y="11631"/>
                    <a:pt x="12960" y="6314"/>
                    <a:pt x="16200" y="3489"/>
                  </a:cubicBezTo>
                  <a:cubicBezTo>
                    <a:pt x="19440" y="665"/>
                    <a:pt x="20520" y="3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11301760" y="2720159"/>
              <a:ext cx="103718" cy="144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022" fill="norm" stroke="1" extrusionOk="0">
                  <a:moveTo>
                    <a:pt x="432" y="3359"/>
                  </a:moveTo>
                  <a:cubicBezTo>
                    <a:pt x="1728" y="4593"/>
                    <a:pt x="3024" y="5827"/>
                    <a:pt x="4752" y="6445"/>
                  </a:cubicBezTo>
                  <a:cubicBezTo>
                    <a:pt x="6480" y="7062"/>
                    <a:pt x="8640" y="7062"/>
                    <a:pt x="10584" y="5827"/>
                  </a:cubicBezTo>
                  <a:cubicBezTo>
                    <a:pt x="12528" y="4593"/>
                    <a:pt x="14256" y="2125"/>
                    <a:pt x="14040" y="890"/>
                  </a:cubicBezTo>
                  <a:cubicBezTo>
                    <a:pt x="13824" y="-344"/>
                    <a:pt x="11664" y="-344"/>
                    <a:pt x="9072" y="1199"/>
                  </a:cubicBezTo>
                  <a:cubicBezTo>
                    <a:pt x="6480" y="2742"/>
                    <a:pt x="3456" y="5827"/>
                    <a:pt x="1728" y="9222"/>
                  </a:cubicBezTo>
                  <a:cubicBezTo>
                    <a:pt x="0" y="12616"/>
                    <a:pt x="-432" y="16319"/>
                    <a:pt x="432" y="18479"/>
                  </a:cubicBezTo>
                  <a:cubicBezTo>
                    <a:pt x="1296" y="20639"/>
                    <a:pt x="3456" y="21256"/>
                    <a:pt x="7128" y="20947"/>
                  </a:cubicBezTo>
                  <a:cubicBezTo>
                    <a:pt x="10800" y="20639"/>
                    <a:pt x="15984" y="19405"/>
                    <a:pt x="21168" y="18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11468976" y="2557449"/>
              <a:ext cx="114301" cy="3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3" fill="norm" stroke="1" extrusionOk="0">
                  <a:moveTo>
                    <a:pt x="21600" y="101"/>
                  </a:moveTo>
                  <a:cubicBezTo>
                    <a:pt x="18800" y="-33"/>
                    <a:pt x="16000" y="-167"/>
                    <a:pt x="13000" y="638"/>
                  </a:cubicBezTo>
                  <a:cubicBezTo>
                    <a:pt x="10000" y="1443"/>
                    <a:pt x="6800" y="3187"/>
                    <a:pt x="4800" y="6072"/>
                  </a:cubicBezTo>
                  <a:cubicBezTo>
                    <a:pt x="2800" y="8956"/>
                    <a:pt x="2000" y="12981"/>
                    <a:pt x="1400" y="15731"/>
                  </a:cubicBezTo>
                  <a:cubicBezTo>
                    <a:pt x="800" y="18481"/>
                    <a:pt x="400" y="19957"/>
                    <a:pt x="0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11445567" y="2743200"/>
              <a:ext cx="19486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1150" y="21600"/>
                  </a:moveTo>
                  <a:cubicBezTo>
                    <a:pt x="240" y="16200"/>
                    <a:pt x="-669" y="10800"/>
                    <a:pt x="695" y="7200"/>
                  </a:cubicBezTo>
                  <a:cubicBezTo>
                    <a:pt x="2059" y="3600"/>
                    <a:pt x="5697" y="1800"/>
                    <a:pt x="9449" y="900"/>
                  </a:cubicBezTo>
                  <a:cubicBezTo>
                    <a:pt x="13200" y="0"/>
                    <a:pt x="17066" y="0"/>
                    <a:pt x="209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11711924" y="2575983"/>
              <a:ext cx="277753" cy="492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59" fill="norm" stroke="1" extrusionOk="0">
                  <a:moveTo>
                    <a:pt x="7728" y="8123"/>
                  </a:moveTo>
                  <a:cubicBezTo>
                    <a:pt x="8218" y="7754"/>
                    <a:pt x="8709" y="7385"/>
                    <a:pt x="8300" y="7200"/>
                  </a:cubicBezTo>
                  <a:cubicBezTo>
                    <a:pt x="7891" y="7015"/>
                    <a:pt x="6582" y="7015"/>
                    <a:pt x="5028" y="7431"/>
                  </a:cubicBezTo>
                  <a:cubicBezTo>
                    <a:pt x="3473" y="7846"/>
                    <a:pt x="1673" y="8677"/>
                    <a:pt x="773" y="9554"/>
                  </a:cubicBezTo>
                  <a:cubicBezTo>
                    <a:pt x="-127" y="10431"/>
                    <a:pt x="-127" y="11354"/>
                    <a:pt x="200" y="11954"/>
                  </a:cubicBezTo>
                  <a:cubicBezTo>
                    <a:pt x="528" y="12554"/>
                    <a:pt x="1182" y="12831"/>
                    <a:pt x="2164" y="12785"/>
                  </a:cubicBezTo>
                  <a:cubicBezTo>
                    <a:pt x="3146" y="12738"/>
                    <a:pt x="4455" y="12369"/>
                    <a:pt x="5109" y="11954"/>
                  </a:cubicBezTo>
                  <a:cubicBezTo>
                    <a:pt x="5764" y="11538"/>
                    <a:pt x="5764" y="11077"/>
                    <a:pt x="5682" y="10615"/>
                  </a:cubicBezTo>
                  <a:cubicBezTo>
                    <a:pt x="5600" y="10154"/>
                    <a:pt x="5437" y="9692"/>
                    <a:pt x="5682" y="9323"/>
                  </a:cubicBezTo>
                  <a:cubicBezTo>
                    <a:pt x="5928" y="8954"/>
                    <a:pt x="6582" y="8677"/>
                    <a:pt x="8791" y="7292"/>
                  </a:cubicBezTo>
                  <a:cubicBezTo>
                    <a:pt x="11000" y="5908"/>
                    <a:pt x="14764" y="3415"/>
                    <a:pt x="17137" y="1938"/>
                  </a:cubicBezTo>
                  <a:cubicBezTo>
                    <a:pt x="19509" y="462"/>
                    <a:pt x="20491" y="0"/>
                    <a:pt x="20818" y="0"/>
                  </a:cubicBezTo>
                  <a:cubicBezTo>
                    <a:pt x="21146" y="0"/>
                    <a:pt x="20818" y="462"/>
                    <a:pt x="19346" y="2169"/>
                  </a:cubicBezTo>
                  <a:cubicBezTo>
                    <a:pt x="17873" y="3877"/>
                    <a:pt x="15255" y="6831"/>
                    <a:pt x="12882" y="9600"/>
                  </a:cubicBezTo>
                  <a:cubicBezTo>
                    <a:pt x="10509" y="12369"/>
                    <a:pt x="8382" y="14954"/>
                    <a:pt x="7237" y="16477"/>
                  </a:cubicBezTo>
                  <a:cubicBezTo>
                    <a:pt x="6091" y="18000"/>
                    <a:pt x="5928" y="18462"/>
                    <a:pt x="5846" y="19108"/>
                  </a:cubicBezTo>
                  <a:cubicBezTo>
                    <a:pt x="5764" y="19754"/>
                    <a:pt x="5764" y="20585"/>
                    <a:pt x="6173" y="21046"/>
                  </a:cubicBezTo>
                  <a:cubicBezTo>
                    <a:pt x="6582" y="21508"/>
                    <a:pt x="7400" y="21600"/>
                    <a:pt x="8709" y="21231"/>
                  </a:cubicBezTo>
                  <a:cubicBezTo>
                    <a:pt x="10018" y="20862"/>
                    <a:pt x="11818" y="20031"/>
                    <a:pt x="13046" y="19200"/>
                  </a:cubicBezTo>
                  <a:cubicBezTo>
                    <a:pt x="14273" y="18369"/>
                    <a:pt x="14928" y="17538"/>
                    <a:pt x="15337" y="16846"/>
                  </a:cubicBezTo>
                  <a:cubicBezTo>
                    <a:pt x="15746" y="16154"/>
                    <a:pt x="15909" y="15600"/>
                    <a:pt x="15746" y="15046"/>
                  </a:cubicBezTo>
                  <a:cubicBezTo>
                    <a:pt x="15582" y="14492"/>
                    <a:pt x="15091" y="13938"/>
                    <a:pt x="15500" y="13662"/>
                  </a:cubicBezTo>
                  <a:cubicBezTo>
                    <a:pt x="15909" y="13385"/>
                    <a:pt x="17218" y="13385"/>
                    <a:pt x="18364" y="13385"/>
                  </a:cubicBezTo>
                  <a:cubicBezTo>
                    <a:pt x="19509" y="13385"/>
                    <a:pt x="20491" y="13385"/>
                    <a:pt x="21473" y="13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2922788" y="3440783"/>
              <a:ext cx="272139" cy="368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53" fill="norm" stroke="1" extrusionOk="0">
                  <a:moveTo>
                    <a:pt x="6458" y="3735"/>
                  </a:moveTo>
                  <a:cubicBezTo>
                    <a:pt x="6123" y="3122"/>
                    <a:pt x="5788" y="2508"/>
                    <a:pt x="5286" y="2447"/>
                  </a:cubicBezTo>
                  <a:cubicBezTo>
                    <a:pt x="4784" y="2385"/>
                    <a:pt x="4114" y="2876"/>
                    <a:pt x="3277" y="4717"/>
                  </a:cubicBezTo>
                  <a:cubicBezTo>
                    <a:pt x="2440" y="6558"/>
                    <a:pt x="1435" y="9749"/>
                    <a:pt x="1100" y="12633"/>
                  </a:cubicBezTo>
                  <a:cubicBezTo>
                    <a:pt x="765" y="15517"/>
                    <a:pt x="1100" y="18094"/>
                    <a:pt x="1602" y="19567"/>
                  </a:cubicBezTo>
                  <a:cubicBezTo>
                    <a:pt x="2105" y="21040"/>
                    <a:pt x="2775" y="21408"/>
                    <a:pt x="4030" y="21347"/>
                  </a:cubicBezTo>
                  <a:cubicBezTo>
                    <a:pt x="5286" y="21285"/>
                    <a:pt x="7128" y="20794"/>
                    <a:pt x="8886" y="19628"/>
                  </a:cubicBezTo>
                  <a:cubicBezTo>
                    <a:pt x="10644" y="18463"/>
                    <a:pt x="12319" y="16622"/>
                    <a:pt x="13156" y="13860"/>
                  </a:cubicBezTo>
                  <a:cubicBezTo>
                    <a:pt x="13993" y="11099"/>
                    <a:pt x="13993" y="7417"/>
                    <a:pt x="13323" y="4963"/>
                  </a:cubicBezTo>
                  <a:cubicBezTo>
                    <a:pt x="12654" y="2508"/>
                    <a:pt x="11314" y="1281"/>
                    <a:pt x="10226" y="606"/>
                  </a:cubicBezTo>
                  <a:cubicBezTo>
                    <a:pt x="9137" y="-69"/>
                    <a:pt x="8300" y="-192"/>
                    <a:pt x="6961" y="299"/>
                  </a:cubicBezTo>
                  <a:cubicBezTo>
                    <a:pt x="5621" y="790"/>
                    <a:pt x="3779" y="1894"/>
                    <a:pt x="2523" y="3306"/>
                  </a:cubicBezTo>
                  <a:cubicBezTo>
                    <a:pt x="1268" y="4717"/>
                    <a:pt x="598" y="6435"/>
                    <a:pt x="263" y="7663"/>
                  </a:cubicBezTo>
                  <a:cubicBezTo>
                    <a:pt x="-72" y="8890"/>
                    <a:pt x="-72" y="9626"/>
                    <a:pt x="179" y="10301"/>
                  </a:cubicBezTo>
                  <a:cubicBezTo>
                    <a:pt x="430" y="10976"/>
                    <a:pt x="933" y="11590"/>
                    <a:pt x="2356" y="11958"/>
                  </a:cubicBezTo>
                  <a:cubicBezTo>
                    <a:pt x="3779" y="12326"/>
                    <a:pt x="6123" y="12449"/>
                    <a:pt x="9472" y="11774"/>
                  </a:cubicBezTo>
                  <a:cubicBezTo>
                    <a:pt x="12821" y="11099"/>
                    <a:pt x="17175" y="9626"/>
                    <a:pt x="21528" y="8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3360027" y="356235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3347327" y="374015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4090639" y="3595750"/>
              <a:ext cx="152307" cy="45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00" fill="norm" stroke="1" extrusionOk="0">
                  <a:moveTo>
                    <a:pt x="2612" y="6492"/>
                  </a:moveTo>
                  <a:cubicBezTo>
                    <a:pt x="2316" y="10175"/>
                    <a:pt x="2020" y="13857"/>
                    <a:pt x="1872" y="16197"/>
                  </a:cubicBezTo>
                  <a:cubicBezTo>
                    <a:pt x="1724" y="18536"/>
                    <a:pt x="1724" y="19531"/>
                    <a:pt x="1428" y="20278"/>
                  </a:cubicBezTo>
                  <a:cubicBezTo>
                    <a:pt x="1133" y="21024"/>
                    <a:pt x="541" y="21522"/>
                    <a:pt x="245" y="21373"/>
                  </a:cubicBezTo>
                  <a:cubicBezTo>
                    <a:pt x="-51" y="21223"/>
                    <a:pt x="-51" y="20427"/>
                    <a:pt x="97" y="18387"/>
                  </a:cubicBezTo>
                  <a:cubicBezTo>
                    <a:pt x="245" y="16346"/>
                    <a:pt x="541" y="13061"/>
                    <a:pt x="1281" y="10025"/>
                  </a:cubicBezTo>
                  <a:cubicBezTo>
                    <a:pt x="2020" y="6989"/>
                    <a:pt x="3204" y="4202"/>
                    <a:pt x="4535" y="2560"/>
                  </a:cubicBezTo>
                  <a:cubicBezTo>
                    <a:pt x="5867" y="917"/>
                    <a:pt x="7346" y="420"/>
                    <a:pt x="9417" y="171"/>
                  </a:cubicBezTo>
                  <a:cubicBezTo>
                    <a:pt x="11489" y="-78"/>
                    <a:pt x="14152" y="-78"/>
                    <a:pt x="16519" y="320"/>
                  </a:cubicBezTo>
                  <a:cubicBezTo>
                    <a:pt x="18886" y="718"/>
                    <a:pt x="20957" y="1515"/>
                    <a:pt x="21253" y="2510"/>
                  </a:cubicBezTo>
                  <a:cubicBezTo>
                    <a:pt x="21549" y="3505"/>
                    <a:pt x="20070" y="4700"/>
                    <a:pt x="17702" y="5596"/>
                  </a:cubicBezTo>
                  <a:cubicBezTo>
                    <a:pt x="15335" y="6492"/>
                    <a:pt x="12081" y="7089"/>
                    <a:pt x="8826" y="7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4316832" y="3619500"/>
              <a:ext cx="121107" cy="16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0964" fill="norm" stroke="1" extrusionOk="0">
                  <a:moveTo>
                    <a:pt x="13533" y="4000"/>
                  </a:moveTo>
                  <a:cubicBezTo>
                    <a:pt x="12435" y="2933"/>
                    <a:pt x="11336" y="1867"/>
                    <a:pt x="9872" y="1333"/>
                  </a:cubicBezTo>
                  <a:cubicBezTo>
                    <a:pt x="8407" y="800"/>
                    <a:pt x="6577" y="800"/>
                    <a:pt x="4746" y="2400"/>
                  </a:cubicBezTo>
                  <a:cubicBezTo>
                    <a:pt x="2916" y="4000"/>
                    <a:pt x="1085" y="7200"/>
                    <a:pt x="353" y="10400"/>
                  </a:cubicBezTo>
                  <a:cubicBezTo>
                    <a:pt x="-379" y="13600"/>
                    <a:pt x="-13" y="16800"/>
                    <a:pt x="1818" y="18800"/>
                  </a:cubicBezTo>
                  <a:cubicBezTo>
                    <a:pt x="3648" y="20800"/>
                    <a:pt x="6943" y="21600"/>
                    <a:pt x="10421" y="20400"/>
                  </a:cubicBezTo>
                  <a:cubicBezTo>
                    <a:pt x="13899" y="19200"/>
                    <a:pt x="17560" y="16000"/>
                    <a:pt x="19390" y="12933"/>
                  </a:cubicBezTo>
                  <a:cubicBezTo>
                    <a:pt x="21221" y="9867"/>
                    <a:pt x="21221" y="6933"/>
                    <a:pt x="20489" y="4800"/>
                  </a:cubicBezTo>
                  <a:cubicBezTo>
                    <a:pt x="19757" y="2667"/>
                    <a:pt x="18292" y="1333"/>
                    <a:pt x="168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4463729" y="3611930"/>
              <a:ext cx="82589" cy="19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6" h="21335" fill="norm" stroke="1" extrusionOk="0">
                  <a:moveTo>
                    <a:pt x="14522" y="4224"/>
                  </a:moveTo>
                  <a:cubicBezTo>
                    <a:pt x="14522" y="3087"/>
                    <a:pt x="14522" y="1950"/>
                    <a:pt x="13205" y="1155"/>
                  </a:cubicBezTo>
                  <a:cubicBezTo>
                    <a:pt x="11888" y="359"/>
                    <a:pt x="9254" y="-96"/>
                    <a:pt x="6883" y="18"/>
                  </a:cubicBezTo>
                  <a:cubicBezTo>
                    <a:pt x="4512" y="131"/>
                    <a:pt x="2405" y="813"/>
                    <a:pt x="1088" y="1723"/>
                  </a:cubicBezTo>
                  <a:cubicBezTo>
                    <a:pt x="-229" y="2632"/>
                    <a:pt x="-756" y="3769"/>
                    <a:pt x="1878" y="5929"/>
                  </a:cubicBezTo>
                  <a:cubicBezTo>
                    <a:pt x="4512" y="8089"/>
                    <a:pt x="10307" y="11272"/>
                    <a:pt x="13995" y="13319"/>
                  </a:cubicBezTo>
                  <a:cubicBezTo>
                    <a:pt x="17683" y="15365"/>
                    <a:pt x="19264" y="16275"/>
                    <a:pt x="20054" y="17298"/>
                  </a:cubicBezTo>
                  <a:cubicBezTo>
                    <a:pt x="20844" y="18321"/>
                    <a:pt x="20844" y="19458"/>
                    <a:pt x="19000" y="20253"/>
                  </a:cubicBezTo>
                  <a:cubicBezTo>
                    <a:pt x="17156" y="21049"/>
                    <a:pt x="13468" y="21504"/>
                    <a:pt x="10834" y="21277"/>
                  </a:cubicBezTo>
                  <a:cubicBezTo>
                    <a:pt x="8200" y="21049"/>
                    <a:pt x="6620" y="20140"/>
                    <a:pt x="5039" y="19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4621231" y="3473450"/>
              <a:ext cx="169663" cy="334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50" fill="norm" stroke="1" extrusionOk="0">
                  <a:moveTo>
                    <a:pt x="9908" y="0"/>
                  </a:moveTo>
                  <a:cubicBezTo>
                    <a:pt x="8308" y="2853"/>
                    <a:pt x="6708" y="5706"/>
                    <a:pt x="5108" y="8830"/>
                  </a:cubicBezTo>
                  <a:cubicBezTo>
                    <a:pt x="3508" y="11955"/>
                    <a:pt x="1908" y="15351"/>
                    <a:pt x="1108" y="17389"/>
                  </a:cubicBezTo>
                  <a:cubicBezTo>
                    <a:pt x="308" y="19426"/>
                    <a:pt x="308" y="20106"/>
                    <a:pt x="842" y="20649"/>
                  </a:cubicBezTo>
                  <a:cubicBezTo>
                    <a:pt x="1375" y="21192"/>
                    <a:pt x="2442" y="21600"/>
                    <a:pt x="3242" y="21396"/>
                  </a:cubicBezTo>
                  <a:cubicBezTo>
                    <a:pt x="4042" y="21192"/>
                    <a:pt x="4575" y="20377"/>
                    <a:pt x="4308" y="19155"/>
                  </a:cubicBezTo>
                  <a:cubicBezTo>
                    <a:pt x="4042" y="17932"/>
                    <a:pt x="2975" y="16302"/>
                    <a:pt x="1908" y="15283"/>
                  </a:cubicBezTo>
                  <a:cubicBezTo>
                    <a:pt x="842" y="14264"/>
                    <a:pt x="-225" y="13857"/>
                    <a:pt x="42" y="13653"/>
                  </a:cubicBezTo>
                  <a:cubicBezTo>
                    <a:pt x="308" y="13449"/>
                    <a:pt x="1908" y="13449"/>
                    <a:pt x="5242" y="13042"/>
                  </a:cubicBezTo>
                  <a:cubicBezTo>
                    <a:pt x="8575" y="12634"/>
                    <a:pt x="13642" y="11819"/>
                    <a:pt x="16842" y="11072"/>
                  </a:cubicBezTo>
                  <a:cubicBezTo>
                    <a:pt x="20042" y="10325"/>
                    <a:pt x="21375" y="9645"/>
                    <a:pt x="21375" y="9306"/>
                  </a:cubicBezTo>
                  <a:cubicBezTo>
                    <a:pt x="21375" y="8966"/>
                    <a:pt x="20042" y="8966"/>
                    <a:pt x="17642" y="9713"/>
                  </a:cubicBezTo>
                  <a:cubicBezTo>
                    <a:pt x="15242" y="10460"/>
                    <a:pt x="11775" y="11955"/>
                    <a:pt x="9775" y="13042"/>
                  </a:cubicBezTo>
                  <a:cubicBezTo>
                    <a:pt x="7775" y="14128"/>
                    <a:pt x="7242" y="14808"/>
                    <a:pt x="6975" y="15623"/>
                  </a:cubicBezTo>
                  <a:cubicBezTo>
                    <a:pt x="6708" y="16438"/>
                    <a:pt x="6708" y="17389"/>
                    <a:pt x="8975" y="17864"/>
                  </a:cubicBezTo>
                  <a:cubicBezTo>
                    <a:pt x="11242" y="18340"/>
                    <a:pt x="15775" y="18340"/>
                    <a:pt x="20308" y="18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4839576" y="3619500"/>
              <a:ext cx="95251" cy="174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781"/>
                  </a:moveTo>
                  <a:cubicBezTo>
                    <a:pt x="2880" y="3904"/>
                    <a:pt x="5760" y="7027"/>
                    <a:pt x="6960" y="10149"/>
                  </a:cubicBezTo>
                  <a:cubicBezTo>
                    <a:pt x="8160" y="13272"/>
                    <a:pt x="7680" y="16395"/>
                    <a:pt x="6720" y="18477"/>
                  </a:cubicBezTo>
                  <a:cubicBezTo>
                    <a:pt x="5760" y="20559"/>
                    <a:pt x="4320" y="21600"/>
                    <a:pt x="3360" y="21470"/>
                  </a:cubicBezTo>
                  <a:cubicBezTo>
                    <a:pt x="2400" y="21340"/>
                    <a:pt x="1920" y="20039"/>
                    <a:pt x="5040" y="16265"/>
                  </a:cubicBezTo>
                  <a:cubicBezTo>
                    <a:pt x="8160" y="12492"/>
                    <a:pt x="14880" y="62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4986184" y="3575050"/>
              <a:ext cx="43894" cy="197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93" fill="norm" stroke="1" extrusionOk="0">
                  <a:moveTo>
                    <a:pt x="18243" y="10340"/>
                  </a:moveTo>
                  <a:cubicBezTo>
                    <a:pt x="14129" y="11030"/>
                    <a:pt x="10015" y="11719"/>
                    <a:pt x="7443" y="13213"/>
                  </a:cubicBezTo>
                  <a:cubicBezTo>
                    <a:pt x="4872" y="14706"/>
                    <a:pt x="3843" y="17004"/>
                    <a:pt x="2815" y="18728"/>
                  </a:cubicBezTo>
                  <a:cubicBezTo>
                    <a:pt x="1786" y="20451"/>
                    <a:pt x="758" y="21600"/>
                    <a:pt x="243" y="21485"/>
                  </a:cubicBezTo>
                  <a:cubicBezTo>
                    <a:pt x="-271" y="21370"/>
                    <a:pt x="-271" y="19991"/>
                    <a:pt x="3329" y="16200"/>
                  </a:cubicBezTo>
                  <a:cubicBezTo>
                    <a:pt x="6929" y="12409"/>
                    <a:pt x="14129" y="6204"/>
                    <a:pt x="213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5055455" y="3619500"/>
              <a:ext cx="69872" cy="15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226" fill="norm" stroke="1" extrusionOk="0">
                  <a:moveTo>
                    <a:pt x="20971" y="4378"/>
                  </a:moveTo>
                  <a:cubicBezTo>
                    <a:pt x="17159" y="3211"/>
                    <a:pt x="13347" y="2043"/>
                    <a:pt x="10171" y="1897"/>
                  </a:cubicBezTo>
                  <a:cubicBezTo>
                    <a:pt x="6995" y="1751"/>
                    <a:pt x="4453" y="2627"/>
                    <a:pt x="2547" y="4962"/>
                  </a:cubicBezTo>
                  <a:cubicBezTo>
                    <a:pt x="642" y="7297"/>
                    <a:pt x="-629" y="11092"/>
                    <a:pt x="324" y="14157"/>
                  </a:cubicBezTo>
                  <a:cubicBezTo>
                    <a:pt x="1277" y="17222"/>
                    <a:pt x="4453" y="19557"/>
                    <a:pt x="7630" y="20578"/>
                  </a:cubicBezTo>
                  <a:cubicBezTo>
                    <a:pt x="10806" y="21600"/>
                    <a:pt x="13983" y="21308"/>
                    <a:pt x="16206" y="20432"/>
                  </a:cubicBezTo>
                  <a:cubicBezTo>
                    <a:pt x="18430" y="19557"/>
                    <a:pt x="19700" y="18097"/>
                    <a:pt x="19700" y="14595"/>
                  </a:cubicBezTo>
                  <a:cubicBezTo>
                    <a:pt x="19700" y="11092"/>
                    <a:pt x="18430" y="5546"/>
                    <a:pt x="171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5157076" y="3587750"/>
              <a:ext cx="120651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09"/>
                  </a:moveTo>
                  <a:cubicBezTo>
                    <a:pt x="3032" y="5645"/>
                    <a:pt x="6063" y="9082"/>
                    <a:pt x="7768" y="11905"/>
                  </a:cubicBezTo>
                  <a:cubicBezTo>
                    <a:pt x="9474" y="14727"/>
                    <a:pt x="9853" y="16936"/>
                    <a:pt x="9284" y="18655"/>
                  </a:cubicBezTo>
                  <a:cubicBezTo>
                    <a:pt x="8716" y="20373"/>
                    <a:pt x="7200" y="21600"/>
                    <a:pt x="6253" y="21600"/>
                  </a:cubicBezTo>
                  <a:cubicBezTo>
                    <a:pt x="5305" y="21600"/>
                    <a:pt x="4926" y="20373"/>
                    <a:pt x="6442" y="17182"/>
                  </a:cubicBezTo>
                  <a:cubicBezTo>
                    <a:pt x="7958" y="13991"/>
                    <a:pt x="11368" y="8836"/>
                    <a:pt x="14211" y="5645"/>
                  </a:cubicBezTo>
                  <a:cubicBezTo>
                    <a:pt x="17053" y="2455"/>
                    <a:pt x="19326" y="12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5698477" y="3339101"/>
              <a:ext cx="143975" cy="42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309" fill="norm" stroke="1" extrusionOk="0">
                  <a:moveTo>
                    <a:pt x="15721" y="13137"/>
                  </a:moveTo>
                  <a:cubicBezTo>
                    <a:pt x="14469" y="12818"/>
                    <a:pt x="13217" y="12499"/>
                    <a:pt x="11808" y="12499"/>
                  </a:cubicBezTo>
                  <a:cubicBezTo>
                    <a:pt x="10399" y="12499"/>
                    <a:pt x="8834" y="12818"/>
                    <a:pt x="6799" y="14042"/>
                  </a:cubicBezTo>
                  <a:cubicBezTo>
                    <a:pt x="4765" y="15266"/>
                    <a:pt x="2260" y="17394"/>
                    <a:pt x="1008" y="18777"/>
                  </a:cubicBezTo>
                  <a:cubicBezTo>
                    <a:pt x="-244" y="20160"/>
                    <a:pt x="-244" y="20799"/>
                    <a:pt x="539" y="21118"/>
                  </a:cubicBezTo>
                  <a:cubicBezTo>
                    <a:pt x="1321" y="21437"/>
                    <a:pt x="2886" y="21437"/>
                    <a:pt x="5547" y="20479"/>
                  </a:cubicBezTo>
                  <a:cubicBezTo>
                    <a:pt x="8208" y="19522"/>
                    <a:pt x="11965" y="17606"/>
                    <a:pt x="14626" y="15053"/>
                  </a:cubicBezTo>
                  <a:cubicBezTo>
                    <a:pt x="17286" y="12499"/>
                    <a:pt x="18852" y="9307"/>
                    <a:pt x="19791" y="7019"/>
                  </a:cubicBezTo>
                  <a:cubicBezTo>
                    <a:pt x="20730" y="4732"/>
                    <a:pt x="21043" y="3348"/>
                    <a:pt x="21199" y="2231"/>
                  </a:cubicBezTo>
                  <a:cubicBezTo>
                    <a:pt x="21356" y="1114"/>
                    <a:pt x="21356" y="263"/>
                    <a:pt x="20886" y="50"/>
                  </a:cubicBezTo>
                  <a:cubicBezTo>
                    <a:pt x="20417" y="-163"/>
                    <a:pt x="19478" y="263"/>
                    <a:pt x="18226" y="2071"/>
                  </a:cubicBezTo>
                  <a:cubicBezTo>
                    <a:pt x="16973" y="3880"/>
                    <a:pt x="15408" y="7072"/>
                    <a:pt x="14939" y="10158"/>
                  </a:cubicBezTo>
                  <a:cubicBezTo>
                    <a:pt x="14469" y="13244"/>
                    <a:pt x="15095" y="16223"/>
                    <a:pt x="15721" y="17819"/>
                  </a:cubicBezTo>
                  <a:cubicBezTo>
                    <a:pt x="16347" y="19415"/>
                    <a:pt x="16973" y="19628"/>
                    <a:pt x="17599" y="19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5900026" y="3625850"/>
              <a:ext cx="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5912726" y="351790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916"/>
                    <a:pt x="0" y="10232"/>
                    <a:pt x="3600" y="6632"/>
                  </a:cubicBezTo>
                  <a:cubicBezTo>
                    <a:pt x="7200" y="3032"/>
                    <a:pt x="14400" y="15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5963526" y="3559979"/>
              <a:ext cx="82551" cy="16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21600" y="1898"/>
                  </a:moveTo>
                  <a:cubicBezTo>
                    <a:pt x="18831" y="1365"/>
                    <a:pt x="16062" y="832"/>
                    <a:pt x="12462" y="432"/>
                  </a:cubicBezTo>
                  <a:cubicBezTo>
                    <a:pt x="8862" y="32"/>
                    <a:pt x="4431" y="-235"/>
                    <a:pt x="2769" y="298"/>
                  </a:cubicBezTo>
                  <a:cubicBezTo>
                    <a:pt x="1108" y="832"/>
                    <a:pt x="2215" y="2165"/>
                    <a:pt x="5538" y="4698"/>
                  </a:cubicBezTo>
                  <a:cubicBezTo>
                    <a:pt x="8862" y="7232"/>
                    <a:pt x="14400" y="10965"/>
                    <a:pt x="17446" y="13498"/>
                  </a:cubicBezTo>
                  <a:cubicBezTo>
                    <a:pt x="20492" y="16032"/>
                    <a:pt x="21046" y="17365"/>
                    <a:pt x="20215" y="18565"/>
                  </a:cubicBezTo>
                  <a:cubicBezTo>
                    <a:pt x="19385" y="19765"/>
                    <a:pt x="17169" y="20832"/>
                    <a:pt x="13569" y="21098"/>
                  </a:cubicBezTo>
                  <a:cubicBezTo>
                    <a:pt x="9969" y="21365"/>
                    <a:pt x="4985" y="20832"/>
                    <a:pt x="0" y="20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6132066" y="3365500"/>
              <a:ext cx="72761" cy="403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557" fill="norm" stroke="1" extrusionOk="0">
                  <a:moveTo>
                    <a:pt x="15660" y="0"/>
                  </a:moveTo>
                  <a:cubicBezTo>
                    <a:pt x="11957" y="3958"/>
                    <a:pt x="8254" y="7916"/>
                    <a:pt x="5477" y="11139"/>
                  </a:cubicBezTo>
                  <a:cubicBezTo>
                    <a:pt x="2700" y="14362"/>
                    <a:pt x="848" y="16850"/>
                    <a:pt x="231" y="18434"/>
                  </a:cubicBezTo>
                  <a:cubicBezTo>
                    <a:pt x="-386" y="20017"/>
                    <a:pt x="231" y="20695"/>
                    <a:pt x="2083" y="21091"/>
                  </a:cubicBezTo>
                  <a:cubicBezTo>
                    <a:pt x="3934" y="21487"/>
                    <a:pt x="7020" y="21600"/>
                    <a:pt x="10105" y="21543"/>
                  </a:cubicBezTo>
                  <a:cubicBezTo>
                    <a:pt x="13191" y="21487"/>
                    <a:pt x="16277" y="21261"/>
                    <a:pt x="18128" y="20752"/>
                  </a:cubicBezTo>
                  <a:cubicBezTo>
                    <a:pt x="19980" y="20243"/>
                    <a:pt x="20597" y="19451"/>
                    <a:pt x="21214" y="18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6123274" y="3573477"/>
              <a:ext cx="157754" cy="15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0748" fill="norm" stroke="1" extrusionOk="0">
                  <a:moveTo>
                    <a:pt x="4184" y="4416"/>
                  </a:moveTo>
                  <a:cubicBezTo>
                    <a:pt x="2168" y="2733"/>
                    <a:pt x="152" y="1050"/>
                    <a:pt x="8" y="348"/>
                  </a:cubicBezTo>
                  <a:cubicBezTo>
                    <a:pt x="-136" y="-353"/>
                    <a:pt x="1592" y="-72"/>
                    <a:pt x="4328" y="1891"/>
                  </a:cubicBezTo>
                  <a:cubicBezTo>
                    <a:pt x="7064" y="3855"/>
                    <a:pt x="10808" y="7502"/>
                    <a:pt x="12968" y="10026"/>
                  </a:cubicBezTo>
                  <a:cubicBezTo>
                    <a:pt x="15128" y="12551"/>
                    <a:pt x="15704" y="13953"/>
                    <a:pt x="15992" y="15356"/>
                  </a:cubicBezTo>
                  <a:cubicBezTo>
                    <a:pt x="16280" y="16759"/>
                    <a:pt x="16280" y="18161"/>
                    <a:pt x="15560" y="19283"/>
                  </a:cubicBezTo>
                  <a:cubicBezTo>
                    <a:pt x="14840" y="20405"/>
                    <a:pt x="13400" y="21247"/>
                    <a:pt x="12536" y="20405"/>
                  </a:cubicBezTo>
                  <a:cubicBezTo>
                    <a:pt x="11672" y="19564"/>
                    <a:pt x="11384" y="17039"/>
                    <a:pt x="12968" y="13813"/>
                  </a:cubicBezTo>
                  <a:cubicBezTo>
                    <a:pt x="14552" y="10587"/>
                    <a:pt x="18008" y="6660"/>
                    <a:pt x="21464" y="2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6332360" y="3479800"/>
              <a:ext cx="56617" cy="23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83" fill="norm" stroke="1" extrusionOk="0">
                  <a:moveTo>
                    <a:pt x="4598" y="11092"/>
                  </a:moveTo>
                  <a:cubicBezTo>
                    <a:pt x="3798" y="13038"/>
                    <a:pt x="2998" y="14984"/>
                    <a:pt x="2198" y="16930"/>
                  </a:cubicBezTo>
                  <a:cubicBezTo>
                    <a:pt x="1398" y="18876"/>
                    <a:pt x="598" y="20822"/>
                    <a:pt x="198" y="21211"/>
                  </a:cubicBezTo>
                  <a:cubicBezTo>
                    <a:pt x="-202" y="21600"/>
                    <a:pt x="-202" y="20432"/>
                    <a:pt x="2198" y="17027"/>
                  </a:cubicBezTo>
                  <a:cubicBezTo>
                    <a:pt x="4598" y="13622"/>
                    <a:pt x="9398" y="7978"/>
                    <a:pt x="12998" y="4768"/>
                  </a:cubicBezTo>
                  <a:cubicBezTo>
                    <a:pt x="16598" y="1557"/>
                    <a:pt x="18998" y="778"/>
                    <a:pt x="213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6388976" y="3362239"/>
              <a:ext cx="120651" cy="407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1174"/>
                  </a:moveTo>
                  <a:cubicBezTo>
                    <a:pt x="21600" y="617"/>
                    <a:pt x="21600" y="60"/>
                    <a:pt x="21032" y="5"/>
                  </a:cubicBezTo>
                  <a:cubicBezTo>
                    <a:pt x="20463" y="-51"/>
                    <a:pt x="19326" y="394"/>
                    <a:pt x="16863" y="2398"/>
                  </a:cubicBezTo>
                  <a:cubicBezTo>
                    <a:pt x="14400" y="4403"/>
                    <a:pt x="10611" y="7965"/>
                    <a:pt x="7958" y="10860"/>
                  </a:cubicBezTo>
                  <a:cubicBezTo>
                    <a:pt x="5305" y="13755"/>
                    <a:pt x="3789" y="15982"/>
                    <a:pt x="3032" y="17652"/>
                  </a:cubicBezTo>
                  <a:cubicBezTo>
                    <a:pt x="2274" y="19322"/>
                    <a:pt x="2274" y="20436"/>
                    <a:pt x="3221" y="20992"/>
                  </a:cubicBezTo>
                  <a:cubicBezTo>
                    <a:pt x="4168" y="21549"/>
                    <a:pt x="6063" y="21549"/>
                    <a:pt x="7768" y="21215"/>
                  </a:cubicBezTo>
                  <a:cubicBezTo>
                    <a:pt x="9474" y="20881"/>
                    <a:pt x="10989" y="20213"/>
                    <a:pt x="11937" y="19211"/>
                  </a:cubicBezTo>
                  <a:cubicBezTo>
                    <a:pt x="12884" y="18209"/>
                    <a:pt x="13263" y="16873"/>
                    <a:pt x="12884" y="15982"/>
                  </a:cubicBezTo>
                  <a:cubicBezTo>
                    <a:pt x="12505" y="15091"/>
                    <a:pt x="11368" y="14646"/>
                    <a:pt x="9095" y="14368"/>
                  </a:cubicBezTo>
                  <a:cubicBezTo>
                    <a:pt x="6821" y="14089"/>
                    <a:pt x="3411" y="13978"/>
                    <a:pt x="0" y="13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6509626" y="3375781"/>
              <a:ext cx="355601" cy="356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0" y="15392"/>
                  </a:moveTo>
                  <a:cubicBezTo>
                    <a:pt x="129" y="14757"/>
                    <a:pt x="257" y="14122"/>
                    <a:pt x="386" y="14122"/>
                  </a:cubicBezTo>
                  <a:cubicBezTo>
                    <a:pt x="514" y="14122"/>
                    <a:pt x="643" y="14757"/>
                    <a:pt x="643" y="15710"/>
                  </a:cubicBezTo>
                  <a:cubicBezTo>
                    <a:pt x="643" y="16663"/>
                    <a:pt x="514" y="17933"/>
                    <a:pt x="450" y="18950"/>
                  </a:cubicBezTo>
                  <a:cubicBezTo>
                    <a:pt x="386" y="19966"/>
                    <a:pt x="386" y="20729"/>
                    <a:pt x="707" y="20983"/>
                  </a:cubicBezTo>
                  <a:cubicBezTo>
                    <a:pt x="1029" y="21237"/>
                    <a:pt x="1671" y="20983"/>
                    <a:pt x="2250" y="20538"/>
                  </a:cubicBezTo>
                  <a:cubicBezTo>
                    <a:pt x="2829" y="20093"/>
                    <a:pt x="3343" y="19458"/>
                    <a:pt x="3793" y="18823"/>
                  </a:cubicBezTo>
                  <a:cubicBezTo>
                    <a:pt x="4243" y="18187"/>
                    <a:pt x="4629" y="17552"/>
                    <a:pt x="5207" y="17425"/>
                  </a:cubicBezTo>
                  <a:cubicBezTo>
                    <a:pt x="5786" y="17298"/>
                    <a:pt x="6557" y="17679"/>
                    <a:pt x="7200" y="17679"/>
                  </a:cubicBezTo>
                  <a:cubicBezTo>
                    <a:pt x="7843" y="17679"/>
                    <a:pt x="8357" y="17298"/>
                    <a:pt x="9514" y="15583"/>
                  </a:cubicBezTo>
                  <a:cubicBezTo>
                    <a:pt x="10671" y="13867"/>
                    <a:pt x="12471" y="10818"/>
                    <a:pt x="13950" y="8277"/>
                  </a:cubicBezTo>
                  <a:cubicBezTo>
                    <a:pt x="15429" y="5736"/>
                    <a:pt x="16586" y="3703"/>
                    <a:pt x="17357" y="2305"/>
                  </a:cubicBezTo>
                  <a:cubicBezTo>
                    <a:pt x="18129" y="907"/>
                    <a:pt x="18514" y="145"/>
                    <a:pt x="18450" y="18"/>
                  </a:cubicBezTo>
                  <a:cubicBezTo>
                    <a:pt x="18386" y="-109"/>
                    <a:pt x="17871" y="399"/>
                    <a:pt x="16586" y="2623"/>
                  </a:cubicBezTo>
                  <a:cubicBezTo>
                    <a:pt x="15300" y="4846"/>
                    <a:pt x="13243" y="8785"/>
                    <a:pt x="11829" y="11771"/>
                  </a:cubicBezTo>
                  <a:cubicBezTo>
                    <a:pt x="10414" y="14757"/>
                    <a:pt x="9643" y="16790"/>
                    <a:pt x="9257" y="18251"/>
                  </a:cubicBezTo>
                  <a:cubicBezTo>
                    <a:pt x="8871" y="19712"/>
                    <a:pt x="8871" y="20602"/>
                    <a:pt x="9257" y="21046"/>
                  </a:cubicBezTo>
                  <a:cubicBezTo>
                    <a:pt x="9643" y="21491"/>
                    <a:pt x="10414" y="21491"/>
                    <a:pt x="11057" y="21300"/>
                  </a:cubicBezTo>
                  <a:cubicBezTo>
                    <a:pt x="11700" y="21110"/>
                    <a:pt x="12214" y="20729"/>
                    <a:pt x="12536" y="19776"/>
                  </a:cubicBezTo>
                  <a:cubicBezTo>
                    <a:pt x="12857" y="18823"/>
                    <a:pt x="12986" y="17298"/>
                    <a:pt x="12921" y="16218"/>
                  </a:cubicBezTo>
                  <a:cubicBezTo>
                    <a:pt x="12857" y="15138"/>
                    <a:pt x="12600" y="14503"/>
                    <a:pt x="11957" y="13931"/>
                  </a:cubicBezTo>
                  <a:cubicBezTo>
                    <a:pt x="11314" y="13359"/>
                    <a:pt x="10286" y="12851"/>
                    <a:pt x="10093" y="12724"/>
                  </a:cubicBezTo>
                  <a:cubicBezTo>
                    <a:pt x="9900" y="12597"/>
                    <a:pt x="10543" y="12851"/>
                    <a:pt x="11571" y="12978"/>
                  </a:cubicBezTo>
                  <a:cubicBezTo>
                    <a:pt x="12600" y="13105"/>
                    <a:pt x="14014" y="13105"/>
                    <a:pt x="14979" y="13296"/>
                  </a:cubicBezTo>
                  <a:cubicBezTo>
                    <a:pt x="15943" y="13486"/>
                    <a:pt x="16457" y="13867"/>
                    <a:pt x="16714" y="14376"/>
                  </a:cubicBezTo>
                  <a:cubicBezTo>
                    <a:pt x="16971" y="14884"/>
                    <a:pt x="16971" y="15519"/>
                    <a:pt x="16714" y="16599"/>
                  </a:cubicBezTo>
                  <a:cubicBezTo>
                    <a:pt x="16457" y="17679"/>
                    <a:pt x="15943" y="19204"/>
                    <a:pt x="15750" y="19649"/>
                  </a:cubicBezTo>
                  <a:cubicBezTo>
                    <a:pt x="15557" y="20093"/>
                    <a:pt x="15686" y="19458"/>
                    <a:pt x="16457" y="17616"/>
                  </a:cubicBezTo>
                  <a:cubicBezTo>
                    <a:pt x="17229" y="15773"/>
                    <a:pt x="18643" y="12724"/>
                    <a:pt x="19607" y="10945"/>
                  </a:cubicBezTo>
                  <a:cubicBezTo>
                    <a:pt x="20571" y="9166"/>
                    <a:pt x="21086" y="8658"/>
                    <a:pt x="21600" y="81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6821722" y="3575050"/>
              <a:ext cx="93363" cy="15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355" fill="norm" stroke="1" extrusionOk="0">
                  <a:moveTo>
                    <a:pt x="19946" y="0"/>
                  </a:moveTo>
                  <a:cubicBezTo>
                    <a:pt x="14186" y="2100"/>
                    <a:pt x="8426" y="4200"/>
                    <a:pt x="4826" y="7500"/>
                  </a:cubicBezTo>
                  <a:cubicBezTo>
                    <a:pt x="1226" y="10800"/>
                    <a:pt x="-214" y="15300"/>
                    <a:pt x="26" y="18000"/>
                  </a:cubicBezTo>
                  <a:cubicBezTo>
                    <a:pt x="266" y="20700"/>
                    <a:pt x="2186" y="21600"/>
                    <a:pt x="5306" y="21300"/>
                  </a:cubicBezTo>
                  <a:cubicBezTo>
                    <a:pt x="8426" y="21000"/>
                    <a:pt x="12746" y="19500"/>
                    <a:pt x="15866" y="16500"/>
                  </a:cubicBezTo>
                  <a:cubicBezTo>
                    <a:pt x="18986" y="13500"/>
                    <a:pt x="20906" y="9000"/>
                    <a:pt x="21146" y="6000"/>
                  </a:cubicBezTo>
                  <a:cubicBezTo>
                    <a:pt x="21386" y="3000"/>
                    <a:pt x="19946" y="1500"/>
                    <a:pt x="185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6958360" y="3554188"/>
              <a:ext cx="151048" cy="160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279" fill="norm" stroke="1" extrusionOk="0">
                  <a:moveTo>
                    <a:pt x="300" y="240"/>
                  </a:moveTo>
                  <a:cubicBezTo>
                    <a:pt x="600" y="4448"/>
                    <a:pt x="900" y="8656"/>
                    <a:pt x="750" y="11882"/>
                  </a:cubicBezTo>
                  <a:cubicBezTo>
                    <a:pt x="600" y="15108"/>
                    <a:pt x="0" y="17352"/>
                    <a:pt x="0" y="17773"/>
                  </a:cubicBezTo>
                  <a:cubicBezTo>
                    <a:pt x="0" y="18193"/>
                    <a:pt x="600" y="16791"/>
                    <a:pt x="3000" y="13565"/>
                  </a:cubicBezTo>
                  <a:cubicBezTo>
                    <a:pt x="5400" y="10339"/>
                    <a:pt x="9600" y="5289"/>
                    <a:pt x="12600" y="2624"/>
                  </a:cubicBezTo>
                  <a:cubicBezTo>
                    <a:pt x="15600" y="-40"/>
                    <a:pt x="17400" y="-321"/>
                    <a:pt x="18750" y="240"/>
                  </a:cubicBezTo>
                  <a:cubicBezTo>
                    <a:pt x="20100" y="801"/>
                    <a:pt x="21000" y="2204"/>
                    <a:pt x="21300" y="4588"/>
                  </a:cubicBezTo>
                  <a:cubicBezTo>
                    <a:pt x="21600" y="6973"/>
                    <a:pt x="21300" y="10339"/>
                    <a:pt x="20100" y="13284"/>
                  </a:cubicBezTo>
                  <a:cubicBezTo>
                    <a:pt x="18900" y="16230"/>
                    <a:pt x="16800" y="18754"/>
                    <a:pt x="14700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7963776" y="3383412"/>
              <a:ext cx="127001" cy="413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21600" y="5651"/>
                  </a:moveTo>
                  <a:cubicBezTo>
                    <a:pt x="21240" y="4445"/>
                    <a:pt x="20880" y="3239"/>
                    <a:pt x="20160" y="2252"/>
                  </a:cubicBezTo>
                  <a:cubicBezTo>
                    <a:pt x="19440" y="1265"/>
                    <a:pt x="18360" y="498"/>
                    <a:pt x="16920" y="169"/>
                  </a:cubicBezTo>
                  <a:cubicBezTo>
                    <a:pt x="15480" y="-160"/>
                    <a:pt x="13680" y="-50"/>
                    <a:pt x="11160" y="882"/>
                  </a:cubicBezTo>
                  <a:cubicBezTo>
                    <a:pt x="8640" y="1814"/>
                    <a:pt x="5400" y="3568"/>
                    <a:pt x="3240" y="6145"/>
                  </a:cubicBezTo>
                  <a:cubicBezTo>
                    <a:pt x="1080" y="8721"/>
                    <a:pt x="0" y="12120"/>
                    <a:pt x="0" y="14642"/>
                  </a:cubicBezTo>
                  <a:cubicBezTo>
                    <a:pt x="0" y="17164"/>
                    <a:pt x="1080" y="18809"/>
                    <a:pt x="1260" y="19795"/>
                  </a:cubicBezTo>
                  <a:cubicBezTo>
                    <a:pt x="1440" y="20782"/>
                    <a:pt x="720" y="21111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7887576" y="3606800"/>
              <a:ext cx="1905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40" y="17280"/>
                    <a:pt x="5280" y="12960"/>
                    <a:pt x="8880" y="9360"/>
                  </a:cubicBezTo>
                  <a:cubicBezTo>
                    <a:pt x="12480" y="5760"/>
                    <a:pt x="1704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8136877" y="3433517"/>
              <a:ext cx="176150" cy="374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65" fill="norm" stroke="1" extrusionOk="0">
                  <a:moveTo>
                    <a:pt x="21399" y="1552"/>
                  </a:moveTo>
                  <a:cubicBezTo>
                    <a:pt x="20628" y="949"/>
                    <a:pt x="19856" y="346"/>
                    <a:pt x="18828" y="104"/>
                  </a:cubicBezTo>
                  <a:cubicBezTo>
                    <a:pt x="17799" y="-137"/>
                    <a:pt x="16513" y="-16"/>
                    <a:pt x="14328" y="1070"/>
                  </a:cubicBezTo>
                  <a:cubicBezTo>
                    <a:pt x="12142" y="2156"/>
                    <a:pt x="9056" y="4207"/>
                    <a:pt x="6485" y="6862"/>
                  </a:cubicBezTo>
                  <a:cubicBezTo>
                    <a:pt x="3913" y="9517"/>
                    <a:pt x="1856" y="12775"/>
                    <a:pt x="828" y="15188"/>
                  </a:cubicBezTo>
                  <a:cubicBezTo>
                    <a:pt x="-201" y="17602"/>
                    <a:pt x="-201" y="19170"/>
                    <a:pt x="442" y="20136"/>
                  </a:cubicBezTo>
                  <a:cubicBezTo>
                    <a:pt x="1085" y="21101"/>
                    <a:pt x="2370" y="21463"/>
                    <a:pt x="5070" y="21342"/>
                  </a:cubicBezTo>
                  <a:cubicBezTo>
                    <a:pt x="7770" y="21222"/>
                    <a:pt x="11885" y="20618"/>
                    <a:pt x="15999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8306676" y="3543337"/>
              <a:ext cx="174367" cy="256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11" fill="norm" stroke="1" extrusionOk="0">
                  <a:moveTo>
                    <a:pt x="14657" y="523"/>
                  </a:moveTo>
                  <a:cubicBezTo>
                    <a:pt x="12857" y="523"/>
                    <a:pt x="11057" y="523"/>
                    <a:pt x="9000" y="1489"/>
                  </a:cubicBezTo>
                  <a:cubicBezTo>
                    <a:pt x="6943" y="2455"/>
                    <a:pt x="4629" y="4387"/>
                    <a:pt x="3086" y="6845"/>
                  </a:cubicBezTo>
                  <a:cubicBezTo>
                    <a:pt x="1543" y="9304"/>
                    <a:pt x="771" y="12289"/>
                    <a:pt x="386" y="14309"/>
                  </a:cubicBezTo>
                  <a:cubicBezTo>
                    <a:pt x="0" y="16328"/>
                    <a:pt x="0" y="17382"/>
                    <a:pt x="0" y="18348"/>
                  </a:cubicBezTo>
                  <a:cubicBezTo>
                    <a:pt x="0" y="19314"/>
                    <a:pt x="0" y="20192"/>
                    <a:pt x="643" y="20719"/>
                  </a:cubicBezTo>
                  <a:cubicBezTo>
                    <a:pt x="1286" y="21245"/>
                    <a:pt x="2571" y="21421"/>
                    <a:pt x="4629" y="21245"/>
                  </a:cubicBezTo>
                  <a:cubicBezTo>
                    <a:pt x="6686" y="21070"/>
                    <a:pt x="9514" y="20543"/>
                    <a:pt x="12214" y="19401"/>
                  </a:cubicBezTo>
                  <a:cubicBezTo>
                    <a:pt x="14914" y="18260"/>
                    <a:pt x="17486" y="16504"/>
                    <a:pt x="19157" y="14045"/>
                  </a:cubicBezTo>
                  <a:cubicBezTo>
                    <a:pt x="20829" y="11587"/>
                    <a:pt x="21600" y="8426"/>
                    <a:pt x="20957" y="6055"/>
                  </a:cubicBezTo>
                  <a:cubicBezTo>
                    <a:pt x="20314" y="3684"/>
                    <a:pt x="18257" y="2104"/>
                    <a:pt x="15429" y="1138"/>
                  </a:cubicBezTo>
                  <a:cubicBezTo>
                    <a:pt x="12600" y="172"/>
                    <a:pt x="9000" y="-179"/>
                    <a:pt x="6686" y="84"/>
                  </a:cubicBezTo>
                  <a:cubicBezTo>
                    <a:pt x="4371" y="348"/>
                    <a:pt x="3343" y="1226"/>
                    <a:pt x="2957" y="2104"/>
                  </a:cubicBezTo>
                  <a:cubicBezTo>
                    <a:pt x="2571" y="2982"/>
                    <a:pt x="2829" y="3860"/>
                    <a:pt x="5914" y="4562"/>
                  </a:cubicBezTo>
                  <a:cubicBezTo>
                    <a:pt x="9000" y="5265"/>
                    <a:pt x="14914" y="5792"/>
                    <a:pt x="20829" y="6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8611476" y="3378200"/>
              <a:ext cx="44451" cy="53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0"/>
                  </a:moveTo>
                  <a:cubicBezTo>
                    <a:pt x="18514" y="2362"/>
                    <a:pt x="15429" y="4725"/>
                    <a:pt x="11829" y="7594"/>
                  </a:cubicBezTo>
                  <a:cubicBezTo>
                    <a:pt x="8229" y="10462"/>
                    <a:pt x="4114" y="13838"/>
                    <a:pt x="2057" y="16116"/>
                  </a:cubicBezTo>
                  <a:cubicBezTo>
                    <a:pt x="0" y="18394"/>
                    <a:pt x="0" y="19575"/>
                    <a:pt x="0" y="20377"/>
                  </a:cubicBezTo>
                  <a:cubicBezTo>
                    <a:pt x="0" y="21178"/>
                    <a:pt x="0" y="21600"/>
                    <a:pt x="2571" y="21431"/>
                  </a:cubicBezTo>
                  <a:cubicBezTo>
                    <a:pt x="5143" y="21262"/>
                    <a:pt x="10286" y="20503"/>
                    <a:pt x="15429" y="19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8744826" y="3498850"/>
              <a:ext cx="317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840"/>
                    <a:pt x="10080" y="7680"/>
                    <a:pt x="6480" y="11280"/>
                  </a:cubicBezTo>
                  <a:cubicBezTo>
                    <a:pt x="2880" y="14880"/>
                    <a:pt x="1440" y="182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8741561" y="3437965"/>
              <a:ext cx="171629" cy="33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56" fill="norm" stroke="1" extrusionOk="0">
                  <a:moveTo>
                    <a:pt x="2777" y="2685"/>
                  </a:moveTo>
                  <a:cubicBezTo>
                    <a:pt x="3040" y="1734"/>
                    <a:pt x="3303" y="783"/>
                    <a:pt x="4225" y="307"/>
                  </a:cubicBezTo>
                  <a:cubicBezTo>
                    <a:pt x="5147" y="-168"/>
                    <a:pt x="6728" y="-168"/>
                    <a:pt x="9362" y="851"/>
                  </a:cubicBezTo>
                  <a:cubicBezTo>
                    <a:pt x="11996" y="1870"/>
                    <a:pt x="15684" y="3907"/>
                    <a:pt x="18055" y="6285"/>
                  </a:cubicBezTo>
                  <a:cubicBezTo>
                    <a:pt x="20425" y="8662"/>
                    <a:pt x="21479" y="11379"/>
                    <a:pt x="21347" y="13621"/>
                  </a:cubicBezTo>
                  <a:cubicBezTo>
                    <a:pt x="21216" y="15862"/>
                    <a:pt x="19899" y="17628"/>
                    <a:pt x="17133" y="18851"/>
                  </a:cubicBezTo>
                  <a:cubicBezTo>
                    <a:pt x="14367" y="20074"/>
                    <a:pt x="10152" y="20753"/>
                    <a:pt x="7386" y="21092"/>
                  </a:cubicBezTo>
                  <a:cubicBezTo>
                    <a:pt x="4620" y="21432"/>
                    <a:pt x="3303" y="21432"/>
                    <a:pt x="2118" y="21160"/>
                  </a:cubicBezTo>
                  <a:cubicBezTo>
                    <a:pt x="933" y="20889"/>
                    <a:pt x="-121" y="20345"/>
                    <a:pt x="11" y="20074"/>
                  </a:cubicBezTo>
                  <a:cubicBezTo>
                    <a:pt x="142" y="19802"/>
                    <a:pt x="1459" y="19802"/>
                    <a:pt x="2777" y="198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8941676" y="3727450"/>
              <a:ext cx="13924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1694"/>
                    <a:pt x="18514" y="3388"/>
                    <a:pt x="20057" y="6988"/>
                  </a:cubicBezTo>
                  <a:cubicBezTo>
                    <a:pt x="21600" y="10588"/>
                    <a:pt x="15429" y="16094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8928976" y="3435350"/>
              <a:ext cx="186596" cy="41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96" fill="norm" stroke="1" extrusionOk="0">
                  <a:moveTo>
                    <a:pt x="16018" y="0"/>
                  </a:moveTo>
                  <a:cubicBezTo>
                    <a:pt x="17231" y="109"/>
                    <a:pt x="18445" y="218"/>
                    <a:pt x="19537" y="1527"/>
                  </a:cubicBezTo>
                  <a:cubicBezTo>
                    <a:pt x="20629" y="2836"/>
                    <a:pt x="21600" y="5345"/>
                    <a:pt x="21357" y="8182"/>
                  </a:cubicBezTo>
                  <a:cubicBezTo>
                    <a:pt x="21115" y="11018"/>
                    <a:pt x="19658" y="14182"/>
                    <a:pt x="17110" y="16473"/>
                  </a:cubicBezTo>
                  <a:cubicBezTo>
                    <a:pt x="14562" y="18764"/>
                    <a:pt x="10921" y="20182"/>
                    <a:pt x="8252" y="20891"/>
                  </a:cubicBezTo>
                  <a:cubicBezTo>
                    <a:pt x="5582" y="21600"/>
                    <a:pt x="3883" y="21600"/>
                    <a:pt x="2670" y="21327"/>
                  </a:cubicBezTo>
                  <a:cubicBezTo>
                    <a:pt x="1456" y="21055"/>
                    <a:pt x="728" y="20509"/>
                    <a:pt x="0" y="199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859560" y="3416300"/>
              <a:ext cx="21167" cy="34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21600" y="0"/>
                  </a:moveTo>
                  <a:cubicBezTo>
                    <a:pt x="10800" y="7624"/>
                    <a:pt x="0" y="15247"/>
                    <a:pt x="0" y="18424"/>
                  </a:cubicBezTo>
                  <a:cubicBezTo>
                    <a:pt x="0" y="21600"/>
                    <a:pt x="10800" y="20329"/>
                    <a:pt x="21600" y="19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884399" y="3416300"/>
              <a:ext cx="2172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400"/>
                    <a:pt x="4448" y="4800"/>
                    <a:pt x="1502" y="8400"/>
                  </a:cubicBezTo>
                  <a:cubicBezTo>
                    <a:pt x="-1443" y="12000"/>
                    <a:pt x="521" y="168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5334876" y="34163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5353926" y="344170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626082" y="4810855"/>
              <a:ext cx="149495" cy="401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36" fill="norm" stroke="1" extrusionOk="0">
                  <a:moveTo>
                    <a:pt x="21188" y="2505"/>
                  </a:moveTo>
                  <a:cubicBezTo>
                    <a:pt x="20888" y="1940"/>
                    <a:pt x="20588" y="1374"/>
                    <a:pt x="19988" y="865"/>
                  </a:cubicBezTo>
                  <a:cubicBezTo>
                    <a:pt x="19388" y="356"/>
                    <a:pt x="18488" y="-96"/>
                    <a:pt x="16238" y="17"/>
                  </a:cubicBezTo>
                  <a:cubicBezTo>
                    <a:pt x="13988" y="130"/>
                    <a:pt x="10388" y="809"/>
                    <a:pt x="7388" y="1883"/>
                  </a:cubicBezTo>
                  <a:cubicBezTo>
                    <a:pt x="4388" y="2957"/>
                    <a:pt x="1988" y="4428"/>
                    <a:pt x="788" y="5502"/>
                  </a:cubicBezTo>
                  <a:cubicBezTo>
                    <a:pt x="-412" y="6576"/>
                    <a:pt x="-412" y="7255"/>
                    <a:pt x="1988" y="8386"/>
                  </a:cubicBezTo>
                  <a:cubicBezTo>
                    <a:pt x="4388" y="9517"/>
                    <a:pt x="9188" y="11100"/>
                    <a:pt x="12938" y="12683"/>
                  </a:cubicBezTo>
                  <a:cubicBezTo>
                    <a:pt x="16688" y="14266"/>
                    <a:pt x="19388" y="15850"/>
                    <a:pt x="19838" y="17150"/>
                  </a:cubicBezTo>
                  <a:cubicBezTo>
                    <a:pt x="20288" y="18451"/>
                    <a:pt x="18488" y="19468"/>
                    <a:pt x="16838" y="20147"/>
                  </a:cubicBezTo>
                  <a:cubicBezTo>
                    <a:pt x="15188" y="20825"/>
                    <a:pt x="13688" y="21165"/>
                    <a:pt x="11588" y="21334"/>
                  </a:cubicBezTo>
                  <a:cubicBezTo>
                    <a:pt x="9488" y="21504"/>
                    <a:pt x="6788" y="21504"/>
                    <a:pt x="5438" y="20995"/>
                  </a:cubicBezTo>
                  <a:cubicBezTo>
                    <a:pt x="4088" y="20486"/>
                    <a:pt x="4088" y="19468"/>
                    <a:pt x="4088" y="18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880616" y="4768850"/>
              <a:ext cx="85461" cy="463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17" fill="norm" stroke="1" extrusionOk="0">
                  <a:moveTo>
                    <a:pt x="10208" y="0"/>
                  </a:moveTo>
                  <a:cubicBezTo>
                    <a:pt x="8100" y="2639"/>
                    <a:pt x="5993" y="5278"/>
                    <a:pt x="4149" y="8210"/>
                  </a:cubicBezTo>
                  <a:cubicBezTo>
                    <a:pt x="2305" y="11142"/>
                    <a:pt x="725" y="14367"/>
                    <a:pt x="198" y="16615"/>
                  </a:cubicBezTo>
                  <a:cubicBezTo>
                    <a:pt x="-329" y="18863"/>
                    <a:pt x="198" y="20134"/>
                    <a:pt x="1778" y="20818"/>
                  </a:cubicBezTo>
                  <a:cubicBezTo>
                    <a:pt x="3359" y="21502"/>
                    <a:pt x="5993" y="21600"/>
                    <a:pt x="9417" y="21111"/>
                  </a:cubicBezTo>
                  <a:cubicBezTo>
                    <a:pt x="12842" y="20623"/>
                    <a:pt x="17056" y="19548"/>
                    <a:pt x="21271" y="18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846424" y="4967943"/>
              <a:ext cx="253003" cy="191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040" fill="norm" stroke="1" extrusionOk="0">
                  <a:moveTo>
                    <a:pt x="5855" y="6722"/>
                  </a:moveTo>
                  <a:cubicBezTo>
                    <a:pt x="4775" y="6722"/>
                    <a:pt x="3695" y="6722"/>
                    <a:pt x="2525" y="6838"/>
                  </a:cubicBezTo>
                  <a:cubicBezTo>
                    <a:pt x="1355" y="6954"/>
                    <a:pt x="95" y="7186"/>
                    <a:pt x="5" y="7302"/>
                  </a:cubicBezTo>
                  <a:cubicBezTo>
                    <a:pt x="-85" y="7419"/>
                    <a:pt x="995" y="7419"/>
                    <a:pt x="3335" y="7302"/>
                  </a:cubicBezTo>
                  <a:cubicBezTo>
                    <a:pt x="5675" y="7186"/>
                    <a:pt x="9275" y="6954"/>
                    <a:pt x="11525" y="6606"/>
                  </a:cubicBezTo>
                  <a:cubicBezTo>
                    <a:pt x="13775" y="6257"/>
                    <a:pt x="14675" y="5793"/>
                    <a:pt x="15485" y="4631"/>
                  </a:cubicBezTo>
                  <a:cubicBezTo>
                    <a:pt x="16295" y="3470"/>
                    <a:pt x="17015" y="1612"/>
                    <a:pt x="16745" y="683"/>
                  </a:cubicBezTo>
                  <a:cubicBezTo>
                    <a:pt x="16475" y="-246"/>
                    <a:pt x="15215" y="-246"/>
                    <a:pt x="14135" y="799"/>
                  </a:cubicBezTo>
                  <a:cubicBezTo>
                    <a:pt x="13055" y="1844"/>
                    <a:pt x="12155" y="3935"/>
                    <a:pt x="11705" y="6838"/>
                  </a:cubicBezTo>
                  <a:cubicBezTo>
                    <a:pt x="11255" y="9741"/>
                    <a:pt x="11255" y="13457"/>
                    <a:pt x="11885" y="16128"/>
                  </a:cubicBezTo>
                  <a:cubicBezTo>
                    <a:pt x="12515" y="18799"/>
                    <a:pt x="13775" y="20425"/>
                    <a:pt x="15485" y="20889"/>
                  </a:cubicBezTo>
                  <a:cubicBezTo>
                    <a:pt x="17195" y="21354"/>
                    <a:pt x="19355" y="20657"/>
                    <a:pt x="21515" y="19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1118476" y="4905500"/>
              <a:ext cx="157718" cy="551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71" fill="norm" stroke="1" extrusionOk="0">
                  <a:moveTo>
                    <a:pt x="3411" y="6302"/>
                  </a:moveTo>
                  <a:cubicBezTo>
                    <a:pt x="2558" y="8692"/>
                    <a:pt x="1705" y="11083"/>
                    <a:pt x="1137" y="13474"/>
                  </a:cubicBezTo>
                  <a:cubicBezTo>
                    <a:pt x="568" y="15865"/>
                    <a:pt x="284" y="18256"/>
                    <a:pt x="142" y="19657"/>
                  </a:cubicBezTo>
                  <a:cubicBezTo>
                    <a:pt x="0" y="21059"/>
                    <a:pt x="0" y="21471"/>
                    <a:pt x="0" y="21471"/>
                  </a:cubicBezTo>
                  <a:cubicBezTo>
                    <a:pt x="0" y="21471"/>
                    <a:pt x="0" y="21059"/>
                    <a:pt x="284" y="19534"/>
                  </a:cubicBezTo>
                  <a:cubicBezTo>
                    <a:pt x="568" y="18008"/>
                    <a:pt x="1137" y="15370"/>
                    <a:pt x="2132" y="12567"/>
                  </a:cubicBezTo>
                  <a:cubicBezTo>
                    <a:pt x="3126" y="9764"/>
                    <a:pt x="4547" y="6796"/>
                    <a:pt x="6111" y="4653"/>
                  </a:cubicBezTo>
                  <a:cubicBezTo>
                    <a:pt x="7674" y="2509"/>
                    <a:pt x="9379" y="1190"/>
                    <a:pt x="11084" y="531"/>
                  </a:cubicBezTo>
                  <a:cubicBezTo>
                    <a:pt x="12789" y="-129"/>
                    <a:pt x="14495" y="-129"/>
                    <a:pt x="16342" y="283"/>
                  </a:cubicBezTo>
                  <a:cubicBezTo>
                    <a:pt x="18189" y="695"/>
                    <a:pt x="20179" y="1520"/>
                    <a:pt x="20889" y="2592"/>
                  </a:cubicBezTo>
                  <a:cubicBezTo>
                    <a:pt x="21600" y="3663"/>
                    <a:pt x="21032" y="4982"/>
                    <a:pt x="18758" y="6013"/>
                  </a:cubicBezTo>
                  <a:cubicBezTo>
                    <a:pt x="16484" y="7044"/>
                    <a:pt x="12505" y="7786"/>
                    <a:pt x="9663" y="8074"/>
                  </a:cubicBezTo>
                  <a:cubicBezTo>
                    <a:pt x="6821" y="8363"/>
                    <a:pt x="5116" y="8198"/>
                    <a:pt x="3411" y="8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1479863" y="4852915"/>
              <a:ext cx="241864" cy="27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80" fill="norm" stroke="1" extrusionOk="0">
                  <a:moveTo>
                    <a:pt x="613" y="4401"/>
                  </a:moveTo>
                  <a:cubicBezTo>
                    <a:pt x="238" y="3396"/>
                    <a:pt x="-138" y="2392"/>
                    <a:pt x="50" y="1638"/>
                  </a:cubicBezTo>
                  <a:cubicBezTo>
                    <a:pt x="238" y="885"/>
                    <a:pt x="989" y="382"/>
                    <a:pt x="2304" y="131"/>
                  </a:cubicBezTo>
                  <a:cubicBezTo>
                    <a:pt x="3619" y="-120"/>
                    <a:pt x="5497" y="-120"/>
                    <a:pt x="7093" y="1136"/>
                  </a:cubicBezTo>
                  <a:cubicBezTo>
                    <a:pt x="8690" y="2392"/>
                    <a:pt x="10005" y="4903"/>
                    <a:pt x="9159" y="8001"/>
                  </a:cubicBezTo>
                  <a:cubicBezTo>
                    <a:pt x="8314" y="11099"/>
                    <a:pt x="5309" y="14782"/>
                    <a:pt x="3431" y="16959"/>
                  </a:cubicBezTo>
                  <a:cubicBezTo>
                    <a:pt x="1552" y="19136"/>
                    <a:pt x="801" y="19806"/>
                    <a:pt x="895" y="20392"/>
                  </a:cubicBezTo>
                  <a:cubicBezTo>
                    <a:pt x="989" y="20978"/>
                    <a:pt x="1928" y="21480"/>
                    <a:pt x="4933" y="21480"/>
                  </a:cubicBezTo>
                  <a:cubicBezTo>
                    <a:pt x="7939" y="21480"/>
                    <a:pt x="13010" y="20978"/>
                    <a:pt x="16109" y="20643"/>
                  </a:cubicBezTo>
                  <a:cubicBezTo>
                    <a:pt x="19208" y="20308"/>
                    <a:pt x="20335" y="20140"/>
                    <a:pt x="21462" y="19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743826" y="5236368"/>
              <a:ext cx="996951" cy="34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88" fill="norm" stroke="1" extrusionOk="0">
                  <a:moveTo>
                    <a:pt x="0" y="9053"/>
                  </a:moveTo>
                  <a:cubicBezTo>
                    <a:pt x="1605" y="6512"/>
                    <a:pt x="3210" y="3970"/>
                    <a:pt x="4976" y="2700"/>
                  </a:cubicBezTo>
                  <a:cubicBezTo>
                    <a:pt x="6741" y="1429"/>
                    <a:pt x="8668" y="1429"/>
                    <a:pt x="10571" y="794"/>
                  </a:cubicBezTo>
                  <a:cubicBezTo>
                    <a:pt x="12474" y="159"/>
                    <a:pt x="14354" y="-1112"/>
                    <a:pt x="16189" y="2064"/>
                  </a:cubicBezTo>
                  <a:cubicBezTo>
                    <a:pt x="18023" y="5241"/>
                    <a:pt x="19811" y="12864"/>
                    <a:pt x="21600" y="20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999711" y="5276850"/>
              <a:ext cx="531516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53" fill="norm" stroke="1" extrusionOk="0">
                  <a:moveTo>
                    <a:pt x="953" y="12960"/>
                  </a:moveTo>
                  <a:cubicBezTo>
                    <a:pt x="438" y="15840"/>
                    <a:pt x="-76" y="18720"/>
                    <a:pt x="10" y="20160"/>
                  </a:cubicBezTo>
                  <a:cubicBezTo>
                    <a:pt x="95" y="21600"/>
                    <a:pt x="781" y="21600"/>
                    <a:pt x="2753" y="20880"/>
                  </a:cubicBezTo>
                  <a:cubicBezTo>
                    <a:pt x="4724" y="20160"/>
                    <a:pt x="7981" y="18720"/>
                    <a:pt x="11324" y="15120"/>
                  </a:cubicBezTo>
                  <a:cubicBezTo>
                    <a:pt x="14667" y="11520"/>
                    <a:pt x="18095" y="5760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1963027" y="4889500"/>
              <a:ext cx="25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1963027" y="50609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099426" y="6242050"/>
              <a:ext cx="19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105776" y="6565900"/>
              <a:ext cx="508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10"/>
                    <a:pt x="7200" y="11421"/>
                    <a:pt x="3600" y="15021"/>
                  </a:cubicBezTo>
                  <a:cubicBezTo>
                    <a:pt x="0" y="18621"/>
                    <a:pt x="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131176" y="68453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2686927" y="4827738"/>
              <a:ext cx="107951" cy="176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875"/>
                  </a:moveTo>
                  <a:cubicBezTo>
                    <a:pt x="424" y="1589"/>
                    <a:pt x="847" y="303"/>
                    <a:pt x="1906" y="46"/>
                  </a:cubicBezTo>
                  <a:cubicBezTo>
                    <a:pt x="2965" y="-211"/>
                    <a:pt x="4659" y="560"/>
                    <a:pt x="7200" y="3646"/>
                  </a:cubicBezTo>
                  <a:cubicBezTo>
                    <a:pt x="9741" y="6732"/>
                    <a:pt x="13129" y="12132"/>
                    <a:pt x="15247" y="15475"/>
                  </a:cubicBezTo>
                  <a:cubicBezTo>
                    <a:pt x="17365" y="18818"/>
                    <a:pt x="18212" y="20103"/>
                    <a:pt x="19059" y="20746"/>
                  </a:cubicBezTo>
                  <a:cubicBezTo>
                    <a:pt x="19906" y="21389"/>
                    <a:pt x="20753" y="21389"/>
                    <a:pt x="21600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2763853" y="4838700"/>
              <a:ext cx="88175" cy="32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78" fill="norm" stroke="1" extrusionOk="0">
                  <a:moveTo>
                    <a:pt x="21424" y="0"/>
                  </a:moveTo>
                  <a:cubicBezTo>
                    <a:pt x="18853" y="1403"/>
                    <a:pt x="16281" y="2805"/>
                    <a:pt x="13195" y="5540"/>
                  </a:cubicBezTo>
                  <a:cubicBezTo>
                    <a:pt x="10110" y="8275"/>
                    <a:pt x="6510" y="12343"/>
                    <a:pt x="4195" y="15008"/>
                  </a:cubicBezTo>
                  <a:cubicBezTo>
                    <a:pt x="1881" y="17673"/>
                    <a:pt x="853" y="18935"/>
                    <a:pt x="338" y="19917"/>
                  </a:cubicBezTo>
                  <a:cubicBezTo>
                    <a:pt x="-176" y="20899"/>
                    <a:pt x="-176" y="21600"/>
                    <a:pt x="853" y="21460"/>
                  </a:cubicBezTo>
                  <a:cubicBezTo>
                    <a:pt x="1881" y="21319"/>
                    <a:pt x="3938" y="20338"/>
                    <a:pt x="5995" y="193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828150" y="5016500"/>
              <a:ext cx="101056" cy="109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0996" fill="norm" stroke="1" extrusionOk="0">
                  <a:moveTo>
                    <a:pt x="11353" y="3668"/>
                  </a:moveTo>
                  <a:cubicBezTo>
                    <a:pt x="9193" y="3668"/>
                    <a:pt x="7033" y="3668"/>
                    <a:pt x="5089" y="4279"/>
                  </a:cubicBezTo>
                  <a:cubicBezTo>
                    <a:pt x="3145" y="4891"/>
                    <a:pt x="1417" y="6113"/>
                    <a:pt x="553" y="8558"/>
                  </a:cubicBezTo>
                  <a:cubicBezTo>
                    <a:pt x="-311" y="11004"/>
                    <a:pt x="-311" y="14672"/>
                    <a:pt x="1633" y="17321"/>
                  </a:cubicBezTo>
                  <a:cubicBezTo>
                    <a:pt x="3577" y="19970"/>
                    <a:pt x="7465" y="21600"/>
                    <a:pt x="10921" y="20785"/>
                  </a:cubicBezTo>
                  <a:cubicBezTo>
                    <a:pt x="14377" y="19970"/>
                    <a:pt x="17401" y="16709"/>
                    <a:pt x="19129" y="13653"/>
                  </a:cubicBezTo>
                  <a:cubicBezTo>
                    <a:pt x="20857" y="10596"/>
                    <a:pt x="21289" y="7743"/>
                    <a:pt x="19345" y="5502"/>
                  </a:cubicBezTo>
                  <a:cubicBezTo>
                    <a:pt x="17401" y="3260"/>
                    <a:pt x="13081" y="1630"/>
                    <a:pt x="87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2960618" y="4991100"/>
              <a:ext cx="189859" cy="14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258" fill="norm" stroke="1" extrusionOk="0">
                  <a:moveTo>
                    <a:pt x="2087" y="0"/>
                  </a:moveTo>
                  <a:cubicBezTo>
                    <a:pt x="1367" y="2738"/>
                    <a:pt x="647" y="5476"/>
                    <a:pt x="287" y="8366"/>
                  </a:cubicBezTo>
                  <a:cubicBezTo>
                    <a:pt x="-73" y="11256"/>
                    <a:pt x="-73" y="14299"/>
                    <a:pt x="167" y="16580"/>
                  </a:cubicBezTo>
                  <a:cubicBezTo>
                    <a:pt x="407" y="18862"/>
                    <a:pt x="887" y="20383"/>
                    <a:pt x="1727" y="20992"/>
                  </a:cubicBezTo>
                  <a:cubicBezTo>
                    <a:pt x="2567" y="21600"/>
                    <a:pt x="3767" y="21296"/>
                    <a:pt x="5567" y="18710"/>
                  </a:cubicBezTo>
                  <a:cubicBezTo>
                    <a:pt x="7367" y="16124"/>
                    <a:pt x="9767" y="11256"/>
                    <a:pt x="11207" y="7910"/>
                  </a:cubicBezTo>
                  <a:cubicBezTo>
                    <a:pt x="12647" y="4563"/>
                    <a:pt x="13127" y="2738"/>
                    <a:pt x="13367" y="2738"/>
                  </a:cubicBezTo>
                  <a:cubicBezTo>
                    <a:pt x="13607" y="2738"/>
                    <a:pt x="13607" y="4563"/>
                    <a:pt x="13847" y="6997"/>
                  </a:cubicBezTo>
                  <a:cubicBezTo>
                    <a:pt x="14087" y="9431"/>
                    <a:pt x="14567" y="12473"/>
                    <a:pt x="15887" y="14603"/>
                  </a:cubicBezTo>
                  <a:cubicBezTo>
                    <a:pt x="17207" y="16732"/>
                    <a:pt x="19367" y="17949"/>
                    <a:pt x="21527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3552723" y="4972050"/>
              <a:ext cx="112190" cy="176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4" h="21184" fill="norm" stroke="1" extrusionOk="0">
                  <a:moveTo>
                    <a:pt x="14643" y="8386"/>
                  </a:moveTo>
                  <a:cubicBezTo>
                    <a:pt x="14257" y="6861"/>
                    <a:pt x="13871" y="5336"/>
                    <a:pt x="12714" y="4828"/>
                  </a:cubicBezTo>
                  <a:cubicBezTo>
                    <a:pt x="11557" y="4320"/>
                    <a:pt x="9629" y="4828"/>
                    <a:pt x="7314" y="6226"/>
                  </a:cubicBezTo>
                  <a:cubicBezTo>
                    <a:pt x="5000" y="7624"/>
                    <a:pt x="2300" y="9911"/>
                    <a:pt x="950" y="12452"/>
                  </a:cubicBezTo>
                  <a:cubicBezTo>
                    <a:pt x="-400" y="14993"/>
                    <a:pt x="-400" y="17788"/>
                    <a:pt x="1529" y="19440"/>
                  </a:cubicBezTo>
                  <a:cubicBezTo>
                    <a:pt x="3457" y="21092"/>
                    <a:pt x="7314" y="21600"/>
                    <a:pt x="11171" y="20838"/>
                  </a:cubicBezTo>
                  <a:cubicBezTo>
                    <a:pt x="15029" y="20075"/>
                    <a:pt x="18886" y="18042"/>
                    <a:pt x="20043" y="15501"/>
                  </a:cubicBezTo>
                  <a:cubicBezTo>
                    <a:pt x="21200" y="12960"/>
                    <a:pt x="19657" y="9911"/>
                    <a:pt x="17921" y="8132"/>
                  </a:cubicBezTo>
                  <a:cubicBezTo>
                    <a:pt x="16186" y="6353"/>
                    <a:pt x="14257" y="5845"/>
                    <a:pt x="14064" y="4701"/>
                  </a:cubicBezTo>
                  <a:cubicBezTo>
                    <a:pt x="13871" y="3558"/>
                    <a:pt x="15414" y="1779"/>
                    <a:pt x="169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3705801" y="4832350"/>
              <a:ext cx="122518" cy="33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482" fill="norm" stroke="1" extrusionOk="0">
                  <a:moveTo>
                    <a:pt x="11204" y="0"/>
                  </a:moveTo>
                  <a:cubicBezTo>
                    <a:pt x="10142" y="2700"/>
                    <a:pt x="9080" y="5400"/>
                    <a:pt x="8549" y="8640"/>
                  </a:cubicBezTo>
                  <a:cubicBezTo>
                    <a:pt x="8017" y="11880"/>
                    <a:pt x="8017" y="15660"/>
                    <a:pt x="7486" y="18023"/>
                  </a:cubicBezTo>
                  <a:cubicBezTo>
                    <a:pt x="6955" y="20385"/>
                    <a:pt x="5893" y="21330"/>
                    <a:pt x="5008" y="21465"/>
                  </a:cubicBezTo>
                  <a:cubicBezTo>
                    <a:pt x="4122" y="21600"/>
                    <a:pt x="3414" y="20925"/>
                    <a:pt x="3768" y="19305"/>
                  </a:cubicBezTo>
                  <a:cubicBezTo>
                    <a:pt x="4122" y="17685"/>
                    <a:pt x="5539" y="15120"/>
                    <a:pt x="6778" y="13568"/>
                  </a:cubicBezTo>
                  <a:cubicBezTo>
                    <a:pt x="8017" y="12015"/>
                    <a:pt x="9080" y="11475"/>
                    <a:pt x="10496" y="11205"/>
                  </a:cubicBezTo>
                  <a:cubicBezTo>
                    <a:pt x="11912" y="10935"/>
                    <a:pt x="13683" y="10935"/>
                    <a:pt x="15276" y="11273"/>
                  </a:cubicBezTo>
                  <a:cubicBezTo>
                    <a:pt x="16870" y="11610"/>
                    <a:pt x="18286" y="12285"/>
                    <a:pt x="19349" y="13433"/>
                  </a:cubicBezTo>
                  <a:cubicBezTo>
                    <a:pt x="20411" y="14580"/>
                    <a:pt x="21119" y="16200"/>
                    <a:pt x="19703" y="17618"/>
                  </a:cubicBezTo>
                  <a:cubicBezTo>
                    <a:pt x="18286" y="19035"/>
                    <a:pt x="14745" y="20250"/>
                    <a:pt x="12089" y="20858"/>
                  </a:cubicBezTo>
                  <a:cubicBezTo>
                    <a:pt x="9434" y="21465"/>
                    <a:pt x="7663" y="21465"/>
                    <a:pt x="5539" y="21330"/>
                  </a:cubicBezTo>
                  <a:cubicBezTo>
                    <a:pt x="3414" y="21195"/>
                    <a:pt x="935" y="20925"/>
                    <a:pt x="227" y="20520"/>
                  </a:cubicBezTo>
                  <a:cubicBezTo>
                    <a:pt x="-481" y="20115"/>
                    <a:pt x="581" y="19575"/>
                    <a:pt x="1821" y="19103"/>
                  </a:cubicBezTo>
                  <a:cubicBezTo>
                    <a:pt x="3060" y="18630"/>
                    <a:pt x="4476" y="18225"/>
                    <a:pt x="5893" y="17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3870923" y="4969660"/>
              <a:ext cx="74760" cy="172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6" h="21182" fill="norm" stroke="1" extrusionOk="0">
                  <a:moveTo>
                    <a:pt x="17980" y="6539"/>
                  </a:moveTo>
                  <a:cubicBezTo>
                    <a:pt x="17980" y="5238"/>
                    <a:pt x="17980" y="3937"/>
                    <a:pt x="17127" y="2766"/>
                  </a:cubicBezTo>
                  <a:cubicBezTo>
                    <a:pt x="16275" y="1595"/>
                    <a:pt x="14569" y="554"/>
                    <a:pt x="12011" y="163"/>
                  </a:cubicBezTo>
                  <a:cubicBezTo>
                    <a:pt x="9454" y="-227"/>
                    <a:pt x="6043" y="33"/>
                    <a:pt x="3485" y="1465"/>
                  </a:cubicBezTo>
                  <a:cubicBezTo>
                    <a:pt x="927" y="2896"/>
                    <a:pt x="-778" y="5498"/>
                    <a:pt x="359" y="7580"/>
                  </a:cubicBezTo>
                  <a:cubicBezTo>
                    <a:pt x="1496" y="9662"/>
                    <a:pt x="5475" y="11224"/>
                    <a:pt x="9454" y="12785"/>
                  </a:cubicBezTo>
                  <a:cubicBezTo>
                    <a:pt x="13433" y="14346"/>
                    <a:pt x="17411" y="15908"/>
                    <a:pt x="19117" y="17339"/>
                  </a:cubicBezTo>
                  <a:cubicBezTo>
                    <a:pt x="20822" y="18771"/>
                    <a:pt x="20254" y="20072"/>
                    <a:pt x="17411" y="20722"/>
                  </a:cubicBezTo>
                  <a:cubicBezTo>
                    <a:pt x="14569" y="21373"/>
                    <a:pt x="9454" y="21373"/>
                    <a:pt x="6896" y="20462"/>
                  </a:cubicBezTo>
                  <a:cubicBezTo>
                    <a:pt x="4338" y="19551"/>
                    <a:pt x="4338" y="17730"/>
                    <a:pt x="4338" y="15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3981797" y="4964348"/>
              <a:ext cx="90969" cy="144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9" h="20708" fill="norm" stroke="1" extrusionOk="0">
                  <a:moveTo>
                    <a:pt x="120" y="12059"/>
                  </a:moveTo>
                  <a:cubicBezTo>
                    <a:pt x="6840" y="9625"/>
                    <a:pt x="13560" y="7192"/>
                    <a:pt x="17160" y="5214"/>
                  </a:cubicBezTo>
                  <a:cubicBezTo>
                    <a:pt x="20760" y="3237"/>
                    <a:pt x="21240" y="1716"/>
                    <a:pt x="20040" y="803"/>
                  </a:cubicBezTo>
                  <a:cubicBezTo>
                    <a:pt x="18840" y="-110"/>
                    <a:pt x="15960" y="-414"/>
                    <a:pt x="12600" y="803"/>
                  </a:cubicBezTo>
                  <a:cubicBezTo>
                    <a:pt x="9240" y="2020"/>
                    <a:pt x="5400" y="4758"/>
                    <a:pt x="3000" y="7344"/>
                  </a:cubicBezTo>
                  <a:cubicBezTo>
                    <a:pt x="600" y="9930"/>
                    <a:pt x="-360" y="12363"/>
                    <a:pt x="120" y="14797"/>
                  </a:cubicBezTo>
                  <a:cubicBezTo>
                    <a:pt x="600" y="17231"/>
                    <a:pt x="2520" y="19665"/>
                    <a:pt x="5880" y="20425"/>
                  </a:cubicBezTo>
                  <a:cubicBezTo>
                    <a:pt x="9240" y="21186"/>
                    <a:pt x="14040" y="20273"/>
                    <a:pt x="18840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4083926" y="4965700"/>
              <a:ext cx="247651" cy="177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2287"/>
                  </a:moveTo>
                  <a:cubicBezTo>
                    <a:pt x="923" y="2033"/>
                    <a:pt x="1846" y="1779"/>
                    <a:pt x="2954" y="3431"/>
                  </a:cubicBezTo>
                  <a:cubicBezTo>
                    <a:pt x="4062" y="5082"/>
                    <a:pt x="5354" y="8640"/>
                    <a:pt x="5815" y="11816"/>
                  </a:cubicBezTo>
                  <a:cubicBezTo>
                    <a:pt x="6277" y="14993"/>
                    <a:pt x="5908" y="17788"/>
                    <a:pt x="5262" y="19440"/>
                  </a:cubicBezTo>
                  <a:cubicBezTo>
                    <a:pt x="4615" y="21092"/>
                    <a:pt x="3692" y="21600"/>
                    <a:pt x="3046" y="21092"/>
                  </a:cubicBezTo>
                  <a:cubicBezTo>
                    <a:pt x="2400" y="20584"/>
                    <a:pt x="2031" y="19059"/>
                    <a:pt x="2400" y="16264"/>
                  </a:cubicBezTo>
                  <a:cubicBezTo>
                    <a:pt x="2769" y="13468"/>
                    <a:pt x="3877" y="9402"/>
                    <a:pt x="4800" y="6861"/>
                  </a:cubicBezTo>
                  <a:cubicBezTo>
                    <a:pt x="5723" y="4320"/>
                    <a:pt x="6462" y="3304"/>
                    <a:pt x="7292" y="2795"/>
                  </a:cubicBezTo>
                  <a:cubicBezTo>
                    <a:pt x="8123" y="2287"/>
                    <a:pt x="9046" y="2287"/>
                    <a:pt x="9969" y="4320"/>
                  </a:cubicBezTo>
                  <a:cubicBezTo>
                    <a:pt x="10892" y="6353"/>
                    <a:pt x="11815" y="10419"/>
                    <a:pt x="12554" y="12960"/>
                  </a:cubicBezTo>
                  <a:cubicBezTo>
                    <a:pt x="13292" y="15501"/>
                    <a:pt x="13846" y="16518"/>
                    <a:pt x="14492" y="15882"/>
                  </a:cubicBezTo>
                  <a:cubicBezTo>
                    <a:pt x="15138" y="15247"/>
                    <a:pt x="15877" y="12960"/>
                    <a:pt x="17077" y="10038"/>
                  </a:cubicBezTo>
                  <a:cubicBezTo>
                    <a:pt x="18277" y="7115"/>
                    <a:pt x="19938" y="35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4325226" y="4953560"/>
              <a:ext cx="196851" cy="13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3" fill="norm" stroke="1" extrusionOk="0">
                  <a:moveTo>
                    <a:pt x="0" y="19148"/>
                  </a:moveTo>
                  <a:cubicBezTo>
                    <a:pt x="3716" y="14423"/>
                    <a:pt x="7432" y="9698"/>
                    <a:pt x="9639" y="6323"/>
                  </a:cubicBezTo>
                  <a:cubicBezTo>
                    <a:pt x="11845" y="2948"/>
                    <a:pt x="12542" y="923"/>
                    <a:pt x="12194" y="248"/>
                  </a:cubicBezTo>
                  <a:cubicBezTo>
                    <a:pt x="11845" y="-427"/>
                    <a:pt x="10452" y="248"/>
                    <a:pt x="8477" y="2610"/>
                  </a:cubicBezTo>
                  <a:cubicBezTo>
                    <a:pt x="6503" y="4973"/>
                    <a:pt x="3948" y="9023"/>
                    <a:pt x="2671" y="12060"/>
                  </a:cubicBezTo>
                  <a:cubicBezTo>
                    <a:pt x="1394" y="15098"/>
                    <a:pt x="1394" y="17123"/>
                    <a:pt x="2903" y="18642"/>
                  </a:cubicBezTo>
                  <a:cubicBezTo>
                    <a:pt x="4413" y="20161"/>
                    <a:pt x="7432" y="21173"/>
                    <a:pt x="10800" y="21004"/>
                  </a:cubicBezTo>
                  <a:cubicBezTo>
                    <a:pt x="14168" y="20836"/>
                    <a:pt x="17884" y="19486"/>
                    <a:pt x="21600" y="18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5013653" y="4968199"/>
              <a:ext cx="187875" cy="135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945" fill="norm" stroke="1" extrusionOk="0">
                  <a:moveTo>
                    <a:pt x="16982" y="5505"/>
                  </a:moveTo>
                  <a:cubicBezTo>
                    <a:pt x="15782" y="3541"/>
                    <a:pt x="14582" y="1578"/>
                    <a:pt x="12782" y="596"/>
                  </a:cubicBezTo>
                  <a:cubicBezTo>
                    <a:pt x="10982" y="-386"/>
                    <a:pt x="8582" y="-386"/>
                    <a:pt x="6302" y="2396"/>
                  </a:cubicBezTo>
                  <a:cubicBezTo>
                    <a:pt x="4022" y="5178"/>
                    <a:pt x="1862" y="10741"/>
                    <a:pt x="782" y="14341"/>
                  </a:cubicBezTo>
                  <a:cubicBezTo>
                    <a:pt x="-298" y="17941"/>
                    <a:pt x="-298" y="19578"/>
                    <a:pt x="1022" y="20396"/>
                  </a:cubicBezTo>
                  <a:cubicBezTo>
                    <a:pt x="2342" y="21214"/>
                    <a:pt x="4982" y="21214"/>
                    <a:pt x="7142" y="19741"/>
                  </a:cubicBezTo>
                  <a:cubicBezTo>
                    <a:pt x="9302" y="18269"/>
                    <a:pt x="10982" y="15323"/>
                    <a:pt x="11942" y="13032"/>
                  </a:cubicBezTo>
                  <a:cubicBezTo>
                    <a:pt x="12902" y="10741"/>
                    <a:pt x="13142" y="9105"/>
                    <a:pt x="13382" y="9269"/>
                  </a:cubicBezTo>
                  <a:cubicBezTo>
                    <a:pt x="13622" y="9432"/>
                    <a:pt x="13862" y="11396"/>
                    <a:pt x="15182" y="13523"/>
                  </a:cubicBezTo>
                  <a:cubicBezTo>
                    <a:pt x="16502" y="15650"/>
                    <a:pt x="18902" y="17941"/>
                    <a:pt x="21302" y="20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5244779" y="4724137"/>
              <a:ext cx="128198" cy="39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305" fill="norm" stroke="1" extrusionOk="0">
                  <a:moveTo>
                    <a:pt x="16919" y="17843"/>
                  </a:moveTo>
                  <a:cubicBezTo>
                    <a:pt x="16919" y="16814"/>
                    <a:pt x="16919" y="15786"/>
                    <a:pt x="16745" y="14986"/>
                  </a:cubicBezTo>
                  <a:cubicBezTo>
                    <a:pt x="16571" y="14186"/>
                    <a:pt x="16223" y="13614"/>
                    <a:pt x="15003" y="13329"/>
                  </a:cubicBezTo>
                  <a:cubicBezTo>
                    <a:pt x="13784" y="13043"/>
                    <a:pt x="11694" y="13043"/>
                    <a:pt x="8906" y="13786"/>
                  </a:cubicBezTo>
                  <a:cubicBezTo>
                    <a:pt x="6119" y="14529"/>
                    <a:pt x="2635" y="16014"/>
                    <a:pt x="1068" y="17386"/>
                  </a:cubicBezTo>
                  <a:cubicBezTo>
                    <a:pt x="-500" y="18757"/>
                    <a:pt x="-152" y="20014"/>
                    <a:pt x="894" y="20700"/>
                  </a:cubicBezTo>
                  <a:cubicBezTo>
                    <a:pt x="1939" y="21386"/>
                    <a:pt x="3681" y="21500"/>
                    <a:pt x="5771" y="20986"/>
                  </a:cubicBezTo>
                  <a:cubicBezTo>
                    <a:pt x="7861" y="20471"/>
                    <a:pt x="10300" y="19329"/>
                    <a:pt x="12739" y="17043"/>
                  </a:cubicBezTo>
                  <a:cubicBezTo>
                    <a:pt x="15177" y="14757"/>
                    <a:pt x="17616" y="11329"/>
                    <a:pt x="19010" y="8471"/>
                  </a:cubicBezTo>
                  <a:cubicBezTo>
                    <a:pt x="20403" y="5614"/>
                    <a:pt x="20752" y="3329"/>
                    <a:pt x="20752" y="1900"/>
                  </a:cubicBezTo>
                  <a:cubicBezTo>
                    <a:pt x="20752" y="471"/>
                    <a:pt x="20403" y="-100"/>
                    <a:pt x="19881" y="14"/>
                  </a:cubicBezTo>
                  <a:cubicBezTo>
                    <a:pt x="19358" y="129"/>
                    <a:pt x="18661" y="929"/>
                    <a:pt x="17790" y="3386"/>
                  </a:cubicBezTo>
                  <a:cubicBezTo>
                    <a:pt x="16919" y="5843"/>
                    <a:pt x="15874" y="9957"/>
                    <a:pt x="15700" y="13043"/>
                  </a:cubicBezTo>
                  <a:cubicBezTo>
                    <a:pt x="15526" y="16129"/>
                    <a:pt x="16223" y="18186"/>
                    <a:pt x="17268" y="19386"/>
                  </a:cubicBezTo>
                  <a:cubicBezTo>
                    <a:pt x="18313" y="20586"/>
                    <a:pt x="19706" y="20929"/>
                    <a:pt x="21100" y="21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5386527" y="4690977"/>
              <a:ext cx="136734" cy="408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69" fill="norm" stroke="1" extrusionOk="0">
                  <a:moveTo>
                    <a:pt x="14820" y="16038"/>
                  </a:moveTo>
                  <a:cubicBezTo>
                    <a:pt x="13491" y="15484"/>
                    <a:pt x="12161" y="14931"/>
                    <a:pt x="10666" y="14709"/>
                  </a:cubicBezTo>
                  <a:cubicBezTo>
                    <a:pt x="9171" y="14488"/>
                    <a:pt x="7509" y="14598"/>
                    <a:pt x="5681" y="15318"/>
                  </a:cubicBezTo>
                  <a:cubicBezTo>
                    <a:pt x="3854" y="16038"/>
                    <a:pt x="1860" y="17368"/>
                    <a:pt x="863" y="18309"/>
                  </a:cubicBezTo>
                  <a:cubicBezTo>
                    <a:pt x="-134" y="19251"/>
                    <a:pt x="-134" y="19804"/>
                    <a:pt x="198" y="20358"/>
                  </a:cubicBezTo>
                  <a:cubicBezTo>
                    <a:pt x="531" y="20912"/>
                    <a:pt x="1195" y="21466"/>
                    <a:pt x="3355" y="21355"/>
                  </a:cubicBezTo>
                  <a:cubicBezTo>
                    <a:pt x="5515" y="21244"/>
                    <a:pt x="9171" y="20469"/>
                    <a:pt x="12328" y="18531"/>
                  </a:cubicBezTo>
                  <a:cubicBezTo>
                    <a:pt x="15484" y="16592"/>
                    <a:pt x="18143" y="13491"/>
                    <a:pt x="19638" y="10500"/>
                  </a:cubicBezTo>
                  <a:cubicBezTo>
                    <a:pt x="21134" y="7509"/>
                    <a:pt x="21466" y="4629"/>
                    <a:pt x="21466" y="2801"/>
                  </a:cubicBezTo>
                  <a:cubicBezTo>
                    <a:pt x="21466" y="974"/>
                    <a:pt x="21134" y="198"/>
                    <a:pt x="20469" y="32"/>
                  </a:cubicBezTo>
                  <a:cubicBezTo>
                    <a:pt x="19804" y="-134"/>
                    <a:pt x="18808" y="309"/>
                    <a:pt x="17811" y="2192"/>
                  </a:cubicBezTo>
                  <a:cubicBezTo>
                    <a:pt x="16814" y="4075"/>
                    <a:pt x="15817" y="7398"/>
                    <a:pt x="15484" y="10555"/>
                  </a:cubicBezTo>
                  <a:cubicBezTo>
                    <a:pt x="15152" y="13712"/>
                    <a:pt x="15484" y="16703"/>
                    <a:pt x="15817" y="196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5561032" y="4972050"/>
              <a:ext cx="2784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800"/>
                    <a:pt x="4867" y="9600"/>
                    <a:pt x="1782" y="13200"/>
                  </a:cubicBezTo>
                  <a:cubicBezTo>
                    <a:pt x="-1304" y="16800"/>
                    <a:pt x="239" y="1920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5576176" y="4851400"/>
              <a:ext cx="381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5659723" y="4692650"/>
              <a:ext cx="170454" cy="371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544" fill="norm" stroke="1" extrusionOk="0">
                  <a:moveTo>
                    <a:pt x="7074" y="0"/>
                  </a:moveTo>
                  <a:cubicBezTo>
                    <a:pt x="6541" y="4173"/>
                    <a:pt x="6007" y="8345"/>
                    <a:pt x="5874" y="11782"/>
                  </a:cubicBezTo>
                  <a:cubicBezTo>
                    <a:pt x="5741" y="15218"/>
                    <a:pt x="6007" y="17918"/>
                    <a:pt x="6674" y="19514"/>
                  </a:cubicBezTo>
                  <a:cubicBezTo>
                    <a:pt x="7341" y="21109"/>
                    <a:pt x="8407" y="21600"/>
                    <a:pt x="9074" y="21539"/>
                  </a:cubicBezTo>
                  <a:cubicBezTo>
                    <a:pt x="9741" y="21477"/>
                    <a:pt x="10007" y="20864"/>
                    <a:pt x="9607" y="19636"/>
                  </a:cubicBezTo>
                  <a:cubicBezTo>
                    <a:pt x="9207" y="18409"/>
                    <a:pt x="8141" y="16568"/>
                    <a:pt x="7074" y="15402"/>
                  </a:cubicBezTo>
                  <a:cubicBezTo>
                    <a:pt x="6007" y="14236"/>
                    <a:pt x="4941" y="13745"/>
                    <a:pt x="3474" y="13561"/>
                  </a:cubicBezTo>
                  <a:cubicBezTo>
                    <a:pt x="2007" y="13377"/>
                    <a:pt x="141" y="13500"/>
                    <a:pt x="7" y="13561"/>
                  </a:cubicBezTo>
                  <a:cubicBezTo>
                    <a:pt x="-126" y="13623"/>
                    <a:pt x="1474" y="13623"/>
                    <a:pt x="3607" y="13623"/>
                  </a:cubicBezTo>
                  <a:cubicBezTo>
                    <a:pt x="5741" y="13623"/>
                    <a:pt x="8407" y="13623"/>
                    <a:pt x="10407" y="13745"/>
                  </a:cubicBezTo>
                  <a:cubicBezTo>
                    <a:pt x="12407" y="13868"/>
                    <a:pt x="13741" y="14114"/>
                    <a:pt x="14807" y="14482"/>
                  </a:cubicBezTo>
                  <a:cubicBezTo>
                    <a:pt x="15874" y="14850"/>
                    <a:pt x="16674" y="15341"/>
                    <a:pt x="17074" y="16384"/>
                  </a:cubicBezTo>
                  <a:cubicBezTo>
                    <a:pt x="17474" y="17427"/>
                    <a:pt x="17474" y="19023"/>
                    <a:pt x="17074" y="20066"/>
                  </a:cubicBezTo>
                  <a:cubicBezTo>
                    <a:pt x="16674" y="21109"/>
                    <a:pt x="15874" y="21600"/>
                    <a:pt x="15341" y="21477"/>
                  </a:cubicBezTo>
                  <a:cubicBezTo>
                    <a:pt x="14807" y="21355"/>
                    <a:pt x="14541" y="20618"/>
                    <a:pt x="15074" y="18900"/>
                  </a:cubicBezTo>
                  <a:cubicBezTo>
                    <a:pt x="15607" y="17182"/>
                    <a:pt x="16941" y="14482"/>
                    <a:pt x="18141" y="12948"/>
                  </a:cubicBezTo>
                  <a:cubicBezTo>
                    <a:pt x="19341" y="11414"/>
                    <a:pt x="20407" y="11045"/>
                    <a:pt x="21474" y="106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5835497" y="4902200"/>
              <a:ext cx="83580" cy="141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243" fill="norm" stroke="1" extrusionOk="0">
                  <a:moveTo>
                    <a:pt x="19223" y="0"/>
                  </a:moveTo>
                  <a:cubicBezTo>
                    <a:pt x="12901" y="2224"/>
                    <a:pt x="6579" y="4447"/>
                    <a:pt x="3154" y="7306"/>
                  </a:cubicBezTo>
                  <a:cubicBezTo>
                    <a:pt x="-270" y="10165"/>
                    <a:pt x="-797" y="13659"/>
                    <a:pt x="1047" y="16200"/>
                  </a:cubicBezTo>
                  <a:cubicBezTo>
                    <a:pt x="2891" y="18741"/>
                    <a:pt x="7105" y="20329"/>
                    <a:pt x="10530" y="20965"/>
                  </a:cubicBezTo>
                  <a:cubicBezTo>
                    <a:pt x="13954" y="21600"/>
                    <a:pt x="16588" y="21282"/>
                    <a:pt x="18169" y="18582"/>
                  </a:cubicBezTo>
                  <a:cubicBezTo>
                    <a:pt x="19749" y="15882"/>
                    <a:pt x="20276" y="10800"/>
                    <a:pt x="20540" y="7306"/>
                  </a:cubicBezTo>
                  <a:cubicBezTo>
                    <a:pt x="20803" y="3812"/>
                    <a:pt x="20803" y="1906"/>
                    <a:pt x="208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5963526" y="4891234"/>
              <a:ext cx="101601" cy="169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2155"/>
                  </a:moveTo>
                  <a:cubicBezTo>
                    <a:pt x="900" y="7686"/>
                    <a:pt x="1800" y="13218"/>
                    <a:pt x="1800" y="16643"/>
                  </a:cubicBezTo>
                  <a:cubicBezTo>
                    <a:pt x="1800" y="20067"/>
                    <a:pt x="900" y="21384"/>
                    <a:pt x="675" y="20989"/>
                  </a:cubicBezTo>
                  <a:cubicBezTo>
                    <a:pt x="450" y="20594"/>
                    <a:pt x="900" y="18486"/>
                    <a:pt x="3150" y="14930"/>
                  </a:cubicBezTo>
                  <a:cubicBezTo>
                    <a:pt x="5400" y="11374"/>
                    <a:pt x="9450" y="6369"/>
                    <a:pt x="12600" y="3472"/>
                  </a:cubicBezTo>
                  <a:cubicBezTo>
                    <a:pt x="15750" y="574"/>
                    <a:pt x="18000" y="-216"/>
                    <a:pt x="19350" y="47"/>
                  </a:cubicBezTo>
                  <a:cubicBezTo>
                    <a:pt x="20700" y="311"/>
                    <a:pt x="21150" y="1628"/>
                    <a:pt x="21375" y="5184"/>
                  </a:cubicBezTo>
                  <a:cubicBezTo>
                    <a:pt x="21600" y="8740"/>
                    <a:pt x="21600" y="14535"/>
                    <a:pt x="21600" y="20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6138649" y="4618566"/>
              <a:ext cx="255519" cy="41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10" fill="norm" stroke="1" extrusionOk="0">
                  <a:moveTo>
                    <a:pt x="3411" y="20613"/>
                  </a:moveTo>
                  <a:cubicBezTo>
                    <a:pt x="4827" y="19188"/>
                    <a:pt x="6244" y="17762"/>
                    <a:pt x="6952" y="16666"/>
                  </a:cubicBezTo>
                  <a:cubicBezTo>
                    <a:pt x="7660" y="15570"/>
                    <a:pt x="7660" y="14802"/>
                    <a:pt x="7218" y="14363"/>
                  </a:cubicBezTo>
                  <a:cubicBezTo>
                    <a:pt x="6775" y="13925"/>
                    <a:pt x="5890" y="13815"/>
                    <a:pt x="4739" y="14144"/>
                  </a:cubicBezTo>
                  <a:cubicBezTo>
                    <a:pt x="3588" y="14473"/>
                    <a:pt x="2172" y="15241"/>
                    <a:pt x="1375" y="15898"/>
                  </a:cubicBezTo>
                  <a:cubicBezTo>
                    <a:pt x="578" y="16556"/>
                    <a:pt x="401" y="17105"/>
                    <a:pt x="224" y="17653"/>
                  </a:cubicBezTo>
                  <a:cubicBezTo>
                    <a:pt x="47" y="18201"/>
                    <a:pt x="-130" y="18749"/>
                    <a:pt x="136" y="19188"/>
                  </a:cubicBezTo>
                  <a:cubicBezTo>
                    <a:pt x="401" y="19626"/>
                    <a:pt x="1109" y="19955"/>
                    <a:pt x="2083" y="20065"/>
                  </a:cubicBezTo>
                  <a:cubicBezTo>
                    <a:pt x="3057" y="20175"/>
                    <a:pt x="4296" y="20065"/>
                    <a:pt x="4916" y="20284"/>
                  </a:cubicBezTo>
                  <a:cubicBezTo>
                    <a:pt x="5536" y="20504"/>
                    <a:pt x="5536" y="21052"/>
                    <a:pt x="5978" y="21326"/>
                  </a:cubicBezTo>
                  <a:cubicBezTo>
                    <a:pt x="6421" y="21600"/>
                    <a:pt x="7306" y="21600"/>
                    <a:pt x="8457" y="21107"/>
                  </a:cubicBezTo>
                  <a:cubicBezTo>
                    <a:pt x="9608" y="20613"/>
                    <a:pt x="11024" y="19626"/>
                    <a:pt x="12618" y="17872"/>
                  </a:cubicBezTo>
                  <a:cubicBezTo>
                    <a:pt x="14211" y="16118"/>
                    <a:pt x="15981" y="13596"/>
                    <a:pt x="17486" y="10964"/>
                  </a:cubicBezTo>
                  <a:cubicBezTo>
                    <a:pt x="18991" y="8333"/>
                    <a:pt x="20231" y="5592"/>
                    <a:pt x="20850" y="3892"/>
                  </a:cubicBezTo>
                  <a:cubicBezTo>
                    <a:pt x="21470" y="2193"/>
                    <a:pt x="21470" y="1535"/>
                    <a:pt x="21204" y="987"/>
                  </a:cubicBezTo>
                  <a:cubicBezTo>
                    <a:pt x="20939" y="439"/>
                    <a:pt x="20408" y="0"/>
                    <a:pt x="19788" y="0"/>
                  </a:cubicBezTo>
                  <a:cubicBezTo>
                    <a:pt x="19168" y="0"/>
                    <a:pt x="18460" y="439"/>
                    <a:pt x="17309" y="2193"/>
                  </a:cubicBezTo>
                  <a:cubicBezTo>
                    <a:pt x="16159" y="3947"/>
                    <a:pt x="14565" y="7017"/>
                    <a:pt x="14211" y="9704"/>
                  </a:cubicBezTo>
                  <a:cubicBezTo>
                    <a:pt x="13857" y="12390"/>
                    <a:pt x="14742" y="14692"/>
                    <a:pt x="15627" y="16173"/>
                  </a:cubicBezTo>
                  <a:cubicBezTo>
                    <a:pt x="16513" y="17653"/>
                    <a:pt x="17398" y="18311"/>
                    <a:pt x="18283" y="189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7182726" y="4635623"/>
              <a:ext cx="206677" cy="40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313" fill="norm" stroke="1" extrusionOk="0">
                  <a:moveTo>
                    <a:pt x="9164" y="5731"/>
                  </a:moveTo>
                  <a:cubicBezTo>
                    <a:pt x="9164" y="9668"/>
                    <a:pt x="9164" y="13606"/>
                    <a:pt x="8836" y="16025"/>
                  </a:cubicBezTo>
                  <a:cubicBezTo>
                    <a:pt x="8509" y="18443"/>
                    <a:pt x="7855" y="19344"/>
                    <a:pt x="7309" y="19512"/>
                  </a:cubicBezTo>
                  <a:cubicBezTo>
                    <a:pt x="6764" y="19681"/>
                    <a:pt x="6327" y="19118"/>
                    <a:pt x="6655" y="16868"/>
                  </a:cubicBezTo>
                  <a:cubicBezTo>
                    <a:pt x="6982" y="14619"/>
                    <a:pt x="8073" y="10681"/>
                    <a:pt x="9491" y="7643"/>
                  </a:cubicBezTo>
                  <a:cubicBezTo>
                    <a:pt x="10909" y="4606"/>
                    <a:pt x="12655" y="2469"/>
                    <a:pt x="14073" y="1287"/>
                  </a:cubicBezTo>
                  <a:cubicBezTo>
                    <a:pt x="15491" y="106"/>
                    <a:pt x="16582" y="-119"/>
                    <a:pt x="17564" y="50"/>
                  </a:cubicBezTo>
                  <a:cubicBezTo>
                    <a:pt x="18545" y="219"/>
                    <a:pt x="19418" y="781"/>
                    <a:pt x="20182" y="2694"/>
                  </a:cubicBezTo>
                  <a:cubicBezTo>
                    <a:pt x="20945" y="4606"/>
                    <a:pt x="21600" y="7868"/>
                    <a:pt x="21164" y="10681"/>
                  </a:cubicBezTo>
                  <a:cubicBezTo>
                    <a:pt x="20727" y="13493"/>
                    <a:pt x="19200" y="15856"/>
                    <a:pt x="16255" y="17600"/>
                  </a:cubicBezTo>
                  <a:cubicBezTo>
                    <a:pt x="13309" y="19344"/>
                    <a:pt x="8945" y="20468"/>
                    <a:pt x="6218" y="20975"/>
                  </a:cubicBezTo>
                  <a:cubicBezTo>
                    <a:pt x="3491" y="21481"/>
                    <a:pt x="2400" y="21369"/>
                    <a:pt x="1636" y="20975"/>
                  </a:cubicBezTo>
                  <a:cubicBezTo>
                    <a:pt x="873" y="20581"/>
                    <a:pt x="436" y="19906"/>
                    <a:pt x="0" y="19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7384796" y="4945029"/>
              <a:ext cx="121782" cy="171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84" fill="norm" stroke="1" extrusionOk="0">
                  <a:moveTo>
                    <a:pt x="2433" y="3322"/>
                  </a:moveTo>
                  <a:cubicBezTo>
                    <a:pt x="3550" y="2281"/>
                    <a:pt x="4667" y="1240"/>
                    <a:pt x="6716" y="590"/>
                  </a:cubicBezTo>
                  <a:cubicBezTo>
                    <a:pt x="8764" y="-61"/>
                    <a:pt x="11743" y="-321"/>
                    <a:pt x="14164" y="590"/>
                  </a:cubicBezTo>
                  <a:cubicBezTo>
                    <a:pt x="16585" y="1501"/>
                    <a:pt x="18447" y="3583"/>
                    <a:pt x="16771" y="6445"/>
                  </a:cubicBezTo>
                  <a:cubicBezTo>
                    <a:pt x="15095" y="9308"/>
                    <a:pt x="9881" y="12951"/>
                    <a:pt x="6157" y="15554"/>
                  </a:cubicBezTo>
                  <a:cubicBezTo>
                    <a:pt x="2433" y="18156"/>
                    <a:pt x="198" y="19718"/>
                    <a:pt x="12" y="20498"/>
                  </a:cubicBezTo>
                  <a:cubicBezTo>
                    <a:pt x="-174" y="21279"/>
                    <a:pt x="1688" y="21279"/>
                    <a:pt x="5598" y="20498"/>
                  </a:cubicBezTo>
                  <a:cubicBezTo>
                    <a:pt x="9509" y="19718"/>
                    <a:pt x="15467" y="18156"/>
                    <a:pt x="21426" y="16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7614526" y="483235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7595476" y="4908550"/>
              <a:ext cx="1714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8514"/>
                    <a:pt x="11200" y="15429"/>
                    <a:pt x="14800" y="11829"/>
                  </a:cubicBezTo>
                  <a:cubicBezTo>
                    <a:pt x="18400" y="8229"/>
                    <a:pt x="2000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7946829" y="4603146"/>
              <a:ext cx="118548" cy="469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372" fill="norm" stroke="1" extrusionOk="0">
                  <a:moveTo>
                    <a:pt x="20858" y="4367"/>
                  </a:moveTo>
                  <a:cubicBezTo>
                    <a:pt x="18996" y="2921"/>
                    <a:pt x="17134" y="1474"/>
                    <a:pt x="15272" y="703"/>
                  </a:cubicBezTo>
                  <a:cubicBezTo>
                    <a:pt x="13410" y="-69"/>
                    <a:pt x="11548" y="-165"/>
                    <a:pt x="9127" y="221"/>
                  </a:cubicBezTo>
                  <a:cubicBezTo>
                    <a:pt x="6706" y="606"/>
                    <a:pt x="3727" y="1474"/>
                    <a:pt x="1865" y="2390"/>
                  </a:cubicBezTo>
                  <a:cubicBezTo>
                    <a:pt x="3" y="3306"/>
                    <a:pt x="-742" y="4271"/>
                    <a:pt x="934" y="5380"/>
                  </a:cubicBezTo>
                  <a:cubicBezTo>
                    <a:pt x="2610" y="6489"/>
                    <a:pt x="6706" y="7742"/>
                    <a:pt x="8941" y="8658"/>
                  </a:cubicBezTo>
                  <a:cubicBezTo>
                    <a:pt x="11175" y="9574"/>
                    <a:pt x="11548" y="10153"/>
                    <a:pt x="10989" y="10635"/>
                  </a:cubicBezTo>
                  <a:cubicBezTo>
                    <a:pt x="10430" y="11117"/>
                    <a:pt x="8941" y="11503"/>
                    <a:pt x="7451" y="11889"/>
                  </a:cubicBezTo>
                  <a:cubicBezTo>
                    <a:pt x="5961" y="12274"/>
                    <a:pt x="4472" y="12660"/>
                    <a:pt x="4099" y="13094"/>
                  </a:cubicBezTo>
                  <a:cubicBezTo>
                    <a:pt x="3727" y="13528"/>
                    <a:pt x="4472" y="14010"/>
                    <a:pt x="4472" y="14781"/>
                  </a:cubicBezTo>
                  <a:cubicBezTo>
                    <a:pt x="4472" y="15553"/>
                    <a:pt x="3727" y="16614"/>
                    <a:pt x="2982" y="17433"/>
                  </a:cubicBezTo>
                  <a:cubicBezTo>
                    <a:pt x="2237" y="18253"/>
                    <a:pt x="1492" y="18831"/>
                    <a:pt x="934" y="19458"/>
                  </a:cubicBezTo>
                  <a:cubicBezTo>
                    <a:pt x="375" y="20085"/>
                    <a:pt x="3" y="20760"/>
                    <a:pt x="748" y="21098"/>
                  </a:cubicBezTo>
                  <a:cubicBezTo>
                    <a:pt x="1492" y="21435"/>
                    <a:pt x="3355" y="21435"/>
                    <a:pt x="6334" y="21242"/>
                  </a:cubicBezTo>
                  <a:cubicBezTo>
                    <a:pt x="9313" y="21049"/>
                    <a:pt x="13410" y="20664"/>
                    <a:pt x="17506" y="20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8217776" y="4679950"/>
              <a:ext cx="196851" cy="288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0" y="0"/>
                  </a:moveTo>
                  <a:cubicBezTo>
                    <a:pt x="2555" y="3311"/>
                    <a:pt x="5110" y="6622"/>
                    <a:pt x="7665" y="9933"/>
                  </a:cubicBezTo>
                  <a:cubicBezTo>
                    <a:pt x="10219" y="13244"/>
                    <a:pt x="12774" y="16555"/>
                    <a:pt x="14516" y="18526"/>
                  </a:cubicBezTo>
                  <a:cubicBezTo>
                    <a:pt x="16258" y="20496"/>
                    <a:pt x="17187" y="21127"/>
                    <a:pt x="18232" y="21364"/>
                  </a:cubicBezTo>
                  <a:cubicBezTo>
                    <a:pt x="19277" y="21600"/>
                    <a:pt x="20439" y="21442"/>
                    <a:pt x="21600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8260069" y="4687544"/>
              <a:ext cx="154559" cy="350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87" fill="norm" stroke="1" extrusionOk="0">
                  <a:moveTo>
                    <a:pt x="21314" y="310"/>
                  </a:moveTo>
                  <a:cubicBezTo>
                    <a:pt x="19855" y="53"/>
                    <a:pt x="18395" y="-204"/>
                    <a:pt x="17082" y="246"/>
                  </a:cubicBezTo>
                  <a:cubicBezTo>
                    <a:pt x="15768" y="696"/>
                    <a:pt x="14600" y="1853"/>
                    <a:pt x="12703" y="4167"/>
                  </a:cubicBezTo>
                  <a:cubicBezTo>
                    <a:pt x="10806" y="6482"/>
                    <a:pt x="8179" y="9953"/>
                    <a:pt x="5990" y="12717"/>
                  </a:cubicBezTo>
                  <a:cubicBezTo>
                    <a:pt x="3800" y="15482"/>
                    <a:pt x="2049" y="17539"/>
                    <a:pt x="1028" y="18889"/>
                  </a:cubicBezTo>
                  <a:cubicBezTo>
                    <a:pt x="6" y="20239"/>
                    <a:pt x="-286" y="20882"/>
                    <a:pt x="298" y="21139"/>
                  </a:cubicBezTo>
                  <a:cubicBezTo>
                    <a:pt x="882" y="21396"/>
                    <a:pt x="2341" y="21267"/>
                    <a:pt x="3800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8428121" y="4928779"/>
              <a:ext cx="85191" cy="132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409" fill="norm" stroke="1" extrusionOk="0">
                  <a:moveTo>
                    <a:pt x="4543" y="1866"/>
                  </a:moveTo>
                  <a:cubicBezTo>
                    <a:pt x="4017" y="5295"/>
                    <a:pt x="3490" y="8723"/>
                    <a:pt x="2700" y="11638"/>
                  </a:cubicBezTo>
                  <a:cubicBezTo>
                    <a:pt x="1909" y="14552"/>
                    <a:pt x="856" y="16952"/>
                    <a:pt x="329" y="17123"/>
                  </a:cubicBezTo>
                  <a:cubicBezTo>
                    <a:pt x="-198" y="17295"/>
                    <a:pt x="-198" y="15238"/>
                    <a:pt x="1119" y="12666"/>
                  </a:cubicBezTo>
                  <a:cubicBezTo>
                    <a:pt x="2436" y="10095"/>
                    <a:pt x="5070" y="7009"/>
                    <a:pt x="7178" y="4780"/>
                  </a:cubicBezTo>
                  <a:cubicBezTo>
                    <a:pt x="9285" y="2552"/>
                    <a:pt x="10865" y="1180"/>
                    <a:pt x="12973" y="495"/>
                  </a:cubicBezTo>
                  <a:cubicBezTo>
                    <a:pt x="15080" y="-191"/>
                    <a:pt x="17714" y="-191"/>
                    <a:pt x="19295" y="666"/>
                  </a:cubicBezTo>
                  <a:cubicBezTo>
                    <a:pt x="20875" y="1523"/>
                    <a:pt x="21402" y="3238"/>
                    <a:pt x="21139" y="6838"/>
                  </a:cubicBezTo>
                  <a:cubicBezTo>
                    <a:pt x="20875" y="10438"/>
                    <a:pt x="19822" y="15923"/>
                    <a:pt x="18768" y="2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573376" y="49784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8615710" y="4933950"/>
              <a:ext cx="846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71"/>
                    <a:pt x="0" y="7543"/>
                    <a:pt x="0" y="11143"/>
                  </a:cubicBezTo>
                  <a:cubicBezTo>
                    <a:pt x="0" y="14743"/>
                    <a:pt x="10800" y="181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8744826" y="4914900"/>
              <a:ext cx="13924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635"/>
                    <a:pt x="18514" y="11270"/>
                    <a:pt x="20057" y="14870"/>
                  </a:cubicBezTo>
                  <a:cubicBezTo>
                    <a:pt x="21600" y="18470"/>
                    <a:pt x="15429" y="20035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8890876" y="5105400"/>
              <a:ext cx="50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9176626" y="4696581"/>
              <a:ext cx="133351" cy="32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1831"/>
                  </a:moveTo>
                  <a:cubicBezTo>
                    <a:pt x="1371" y="995"/>
                    <a:pt x="2743" y="159"/>
                    <a:pt x="3943" y="19"/>
                  </a:cubicBezTo>
                  <a:cubicBezTo>
                    <a:pt x="5143" y="-120"/>
                    <a:pt x="6171" y="437"/>
                    <a:pt x="8229" y="2876"/>
                  </a:cubicBezTo>
                  <a:cubicBezTo>
                    <a:pt x="10286" y="5315"/>
                    <a:pt x="13371" y="9635"/>
                    <a:pt x="15771" y="13049"/>
                  </a:cubicBezTo>
                  <a:cubicBezTo>
                    <a:pt x="18171" y="16463"/>
                    <a:pt x="19886" y="18972"/>
                    <a:pt x="2160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9193190" y="4660900"/>
              <a:ext cx="180288" cy="372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66" fill="norm" stroke="1" extrusionOk="0">
                  <a:moveTo>
                    <a:pt x="21393" y="0"/>
                  </a:moveTo>
                  <a:cubicBezTo>
                    <a:pt x="18379" y="2563"/>
                    <a:pt x="15365" y="5125"/>
                    <a:pt x="12602" y="7749"/>
                  </a:cubicBezTo>
                  <a:cubicBezTo>
                    <a:pt x="9840" y="10373"/>
                    <a:pt x="7328" y="13058"/>
                    <a:pt x="5319" y="15071"/>
                  </a:cubicBezTo>
                  <a:cubicBezTo>
                    <a:pt x="3309" y="17085"/>
                    <a:pt x="1802" y="18427"/>
                    <a:pt x="923" y="19464"/>
                  </a:cubicBezTo>
                  <a:cubicBezTo>
                    <a:pt x="44" y="20502"/>
                    <a:pt x="-207" y="21234"/>
                    <a:pt x="170" y="21417"/>
                  </a:cubicBezTo>
                  <a:cubicBezTo>
                    <a:pt x="546" y="21600"/>
                    <a:pt x="1551" y="21234"/>
                    <a:pt x="2556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9345706" y="4900083"/>
              <a:ext cx="91272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9386" y="2362"/>
                  </a:moveTo>
                  <a:cubicBezTo>
                    <a:pt x="7423" y="5400"/>
                    <a:pt x="5459" y="8437"/>
                    <a:pt x="3986" y="11306"/>
                  </a:cubicBezTo>
                  <a:cubicBezTo>
                    <a:pt x="2513" y="14175"/>
                    <a:pt x="1532" y="16875"/>
                    <a:pt x="795" y="17381"/>
                  </a:cubicBezTo>
                  <a:cubicBezTo>
                    <a:pt x="59" y="17887"/>
                    <a:pt x="-432" y="16200"/>
                    <a:pt x="550" y="13500"/>
                  </a:cubicBezTo>
                  <a:cubicBezTo>
                    <a:pt x="1532" y="10800"/>
                    <a:pt x="3986" y="7087"/>
                    <a:pt x="6441" y="4387"/>
                  </a:cubicBezTo>
                  <a:cubicBezTo>
                    <a:pt x="8895" y="1687"/>
                    <a:pt x="11350" y="0"/>
                    <a:pt x="13313" y="0"/>
                  </a:cubicBezTo>
                  <a:cubicBezTo>
                    <a:pt x="15277" y="0"/>
                    <a:pt x="16750" y="1687"/>
                    <a:pt x="17977" y="5569"/>
                  </a:cubicBezTo>
                  <a:cubicBezTo>
                    <a:pt x="19204" y="9450"/>
                    <a:pt x="20186" y="15525"/>
                    <a:pt x="211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9456026" y="4946650"/>
              <a:ext cx="76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9494126" y="49085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9557626" y="4876800"/>
              <a:ext cx="95251" cy="140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0"/>
                  </a:moveTo>
                  <a:cubicBezTo>
                    <a:pt x="2400" y="645"/>
                    <a:pt x="4800" y="1290"/>
                    <a:pt x="6480" y="3385"/>
                  </a:cubicBezTo>
                  <a:cubicBezTo>
                    <a:pt x="8160" y="5481"/>
                    <a:pt x="9120" y="9027"/>
                    <a:pt x="9120" y="11928"/>
                  </a:cubicBezTo>
                  <a:cubicBezTo>
                    <a:pt x="9120" y="14830"/>
                    <a:pt x="8160" y="17087"/>
                    <a:pt x="6720" y="18699"/>
                  </a:cubicBezTo>
                  <a:cubicBezTo>
                    <a:pt x="5280" y="20310"/>
                    <a:pt x="3360" y="21278"/>
                    <a:pt x="4320" y="21439"/>
                  </a:cubicBezTo>
                  <a:cubicBezTo>
                    <a:pt x="5280" y="21600"/>
                    <a:pt x="9120" y="20955"/>
                    <a:pt x="12480" y="20310"/>
                  </a:cubicBezTo>
                  <a:cubicBezTo>
                    <a:pt x="15840" y="19666"/>
                    <a:pt x="18720" y="19021"/>
                    <a:pt x="21600" y="18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9640176" y="5029200"/>
              <a:ext cx="76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9875126" y="50482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4400"/>
                    <a:pt x="1543" y="7200"/>
                    <a:pt x="5143" y="3600"/>
                  </a:cubicBezTo>
                  <a:cubicBezTo>
                    <a:pt x="8743" y="0"/>
                    <a:pt x="15171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10129126" y="5003800"/>
              <a:ext cx="82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10243426" y="5022850"/>
              <a:ext cx="1016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10618076" y="4660900"/>
              <a:ext cx="18415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1553"/>
                    <a:pt x="7448" y="3106"/>
                    <a:pt x="10800" y="5859"/>
                  </a:cubicBezTo>
                  <a:cubicBezTo>
                    <a:pt x="14152" y="8612"/>
                    <a:pt x="17131" y="12565"/>
                    <a:pt x="18869" y="15388"/>
                  </a:cubicBezTo>
                  <a:cubicBezTo>
                    <a:pt x="20607" y="18212"/>
                    <a:pt x="21103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10643426" y="4648200"/>
              <a:ext cx="1842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21360" y="0"/>
                  </a:moveTo>
                  <a:cubicBezTo>
                    <a:pt x="19642" y="0"/>
                    <a:pt x="17924" y="0"/>
                    <a:pt x="16451" y="675"/>
                  </a:cubicBezTo>
                  <a:cubicBezTo>
                    <a:pt x="14978" y="1350"/>
                    <a:pt x="13751" y="2700"/>
                    <a:pt x="11542" y="5344"/>
                  </a:cubicBezTo>
                  <a:cubicBezTo>
                    <a:pt x="9333" y="7987"/>
                    <a:pt x="6142" y="11925"/>
                    <a:pt x="3933" y="14512"/>
                  </a:cubicBezTo>
                  <a:cubicBezTo>
                    <a:pt x="1724" y="17100"/>
                    <a:pt x="496" y="18337"/>
                    <a:pt x="128" y="19294"/>
                  </a:cubicBezTo>
                  <a:cubicBezTo>
                    <a:pt x="-240" y="20250"/>
                    <a:pt x="251" y="20925"/>
                    <a:pt x="7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10838210" y="4903925"/>
              <a:ext cx="92238" cy="131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320" fill="norm" stroke="1" extrusionOk="0">
                  <a:moveTo>
                    <a:pt x="6382" y="3834"/>
                  </a:moveTo>
                  <a:cubicBezTo>
                    <a:pt x="4909" y="7263"/>
                    <a:pt x="3436" y="10691"/>
                    <a:pt x="2209" y="13777"/>
                  </a:cubicBezTo>
                  <a:cubicBezTo>
                    <a:pt x="982" y="16863"/>
                    <a:pt x="0" y="19606"/>
                    <a:pt x="0" y="19949"/>
                  </a:cubicBezTo>
                  <a:cubicBezTo>
                    <a:pt x="0" y="20291"/>
                    <a:pt x="982" y="18234"/>
                    <a:pt x="3436" y="14806"/>
                  </a:cubicBezTo>
                  <a:cubicBezTo>
                    <a:pt x="5891" y="11377"/>
                    <a:pt x="9818" y="6577"/>
                    <a:pt x="12764" y="3663"/>
                  </a:cubicBezTo>
                  <a:cubicBezTo>
                    <a:pt x="15709" y="749"/>
                    <a:pt x="17673" y="-280"/>
                    <a:pt x="19145" y="63"/>
                  </a:cubicBezTo>
                  <a:cubicBezTo>
                    <a:pt x="20618" y="406"/>
                    <a:pt x="21600" y="2120"/>
                    <a:pt x="21355" y="5891"/>
                  </a:cubicBezTo>
                  <a:cubicBezTo>
                    <a:pt x="21109" y="9663"/>
                    <a:pt x="19636" y="15491"/>
                    <a:pt x="18164" y="21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0992726" y="4953000"/>
              <a:ext cx="1143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16200"/>
                    <a:pt x="10400" y="10800"/>
                    <a:pt x="14000" y="7200"/>
                  </a:cubicBezTo>
                  <a:cubicBezTo>
                    <a:pt x="17600" y="3600"/>
                    <a:pt x="1960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1042304" y="4908550"/>
              <a:ext cx="13924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564"/>
                    <a:pt x="1783" y="11127"/>
                    <a:pt x="240" y="14727"/>
                  </a:cubicBezTo>
                  <a:cubicBezTo>
                    <a:pt x="-1303" y="18327"/>
                    <a:pt x="4868" y="19964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11128996" y="4907418"/>
              <a:ext cx="166415" cy="10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055" fill="norm" stroke="1" extrusionOk="0">
                  <a:moveTo>
                    <a:pt x="1263" y="2663"/>
                  </a:moveTo>
                  <a:cubicBezTo>
                    <a:pt x="1263" y="6738"/>
                    <a:pt x="1263" y="10814"/>
                    <a:pt x="990" y="14278"/>
                  </a:cubicBezTo>
                  <a:cubicBezTo>
                    <a:pt x="716" y="17742"/>
                    <a:pt x="169" y="20595"/>
                    <a:pt x="33" y="21002"/>
                  </a:cubicBezTo>
                  <a:cubicBezTo>
                    <a:pt x="-104" y="21410"/>
                    <a:pt x="169" y="19372"/>
                    <a:pt x="1126" y="16723"/>
                  </a:cubicBezTo>
                  <a:cubicBezTo>
                    <a:pt x="2083" y="14074"/>
                    <a:pt x="3724" y="10814"/>
                    <a:pt x="4954" y="8368"/>
                  </a:cubicBezTo>
                  <a:cubicBezTo>
                    <a:pt x="6185" y="5923"/>
                    <a:pt x="7005" y="4293"/>
                    <a:pt x="8099" y="3274"/>
                  </a:cubicBezTo>
                  <a:cubicBezTo>
                    <a:pt x="9192" y="2255"/>
                    <a:pt x="10559" y="1848"/>
                    <a:pt x="11106" y="2663"/>
                  </a:cubicBezTo>
                  <a:cubicBezTo>
                    <a:pt x="11653" y="3478"/>
                    <a:pt x="11380" y="5516"/>
                    <a:pt x="12063" y="5923"/>
                  </a:cubicBezTo>
                  <a:cubicBezTo>
                    <a:pt x="12747" y="6331"/>
                    <a:pt x="14387" y="5108"/>
                    <a:pt x="16028" y="3478"/>
                  </a:cubicBezTo>
                  <a:cubicBezTo>
                    <a:pt x="17668" y="1848"/>
                    <a:pt x="19309" y="-190"/>
                    <a:pt x="20266" y="14"/>
                  </a:cubicBezTo>
                  <a:cubicBezTo>
                    <a:pt x="21223" y="218"/>
                    <a:pt x="21496" y="2663"/>
                    <a:pt x="21496" y="6127"/>
                  </a:cubicBezTo>
                  <a:cubicBezTo>
                    <a:pt x="21496" y="9591"/>
                    <a:pt x="21223" y="14074"/>
                    <a:pt x="20949" y="18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11414335" y="4597400"/>
              <a:ext cx="85396" cy="47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600" fill="norm" stroke="1" extrusionOk="0">
                  <a:moveTo>
                    <a:pt x="5562" y="0"/>
                  </a:moveTo>
                  <a:cubicBezTo>
                    <a:pt x="8134" y="0"/>
                    <a:pt x="10705" y="0"/>
                    <a:pt x="13791" y="384"/>
                  </a:cubicBezTo>
                  <a:cubicBezTo>
                    <a:pt x="16877" y="768"/>
                    <a:pt x="20477" y="1536"/>
                    <a:pt x="20734" y="2688"/>
                  </a:cubicBezTo>
                  <a:cubicBezTo>
                    <a:pt x="20991" y="3840"/>
                    <a:pt x="17905" y="5376"/>
                    <a:pt x="13791" y="6768"/>
                  </a:cubicBezTo>
                  <a:cubicBezTo>
                    <a:pt x="9677" y="8160"/>
                    <a:pt x="4534" y="9408"/>
                    <a:pt x="1962" y="10320"/>
                  </a:cubicBezTo>
                  <a:cubicBezTo>
                    <a:pt x="-609" y="11232"/>
                    <a:pt x="-609" y="11808"/>
                    <a:pt x="1705" y="12480"/>
                  </a:cubicBezTo>
                  <a:cubicBezTo>
                    <a:pt x="4020" y="13152"/>
                    <a:pt x="8648" y="13920"/>
                    <a:pt x="11734" y="14928"/>
                  </a:cubicBezTo>
                  <a:cubicBezTo>
                    <a:pt x="14820" y="15936"/>
                    <a:pt x="16362" y="17184"/>
                    <a:pt x="16877" y="18144"/>
                  </a:cubicBezTo>
                  <a:cubicBezTo>
                    <a:pt x="17391" y="19104"/>
                    <a:pt x="16877" y="19776"/>
                    <a:pt x="14048" y="20304"/>
                  </a:cubicBezTo>
                  <a:cubicBezTo>
                    <a:pt x="11220" y="20832"/>
                    <a:pt x="6077" y="21216"/>
                    <a:pt x="9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11653126" y="5067300"/>
              <a:ext cx="444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071689" y="5835650"/>
              <a:ext cx="161339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2868" y="0"/>
                  </a:moveTo>
                  <a:cubicBezTo>
                    <a:pt x="1746" y="3840"/>
                    <a:pt x="624" y="7680"/>
                    <a:pt x="203" y="10920"/>
                  </a:cubicBezTo>
                  <a:cubicBezTo>
                    <a:pt x="-218" y="14160"/>
                    <a:pt x="63" y="16800"/>
                    <a:pt x="624" y="18600"/>
                  </a:cubicBezTo>
                  <a:cubicBezTo>
                    <a:pt x="1185" y="20400"/>
                    <a:pt x="2026" y="21360"/>
                    <a:pt x="4270" y="20400"/>
                  </a:cubicBezTo>
                  <a:cubicBezTo>
                    <a:pt x="6514" y="19440"/>
                    <a:pt x="10161" y="16560"/>
                    <a:pt x="12265" y="14160"/>
                  </a:cubicBezTo>
                  <a:cubicBezTo>
                    <a:pt x="14369" y="11760"/>
                    <a:pt x="14930" y="9840"/>
                    <a:pt x="15211" y="8160"/>
                  </a:cubicBezTo>
                  <a:cubicBezTo>
                    <a:pt x="15491" y="6480"/>
                    <a:pt x="15491" y="5040"/>
                    <a:pt x="15351" y="4920"/>
                  </a:cubicBezTo>
                  <a:cubicBezTo>
                    <a:pt x="15211" y="4800"/>
                    <a:pt x="14930" y="6000"/>
                    <a:pt x="15211" y="8400"/>
                  </a:cubicBezTo>
                  <a:cubicBezTo>
                    <a:pt x="15491" y="10800"/>
                    <a:pt x="16333" y="14400"/>
                    <a:pt x="17455" y="16800"/>
                  </a:cubicBezTo>
                  <a:cubicBezTo>
                    <a:pt x="18577" y="19200"/>
                    <a:pt x="19979" y="20400"/>
                    <a:pt x="213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3280376" y="5837741"/>
              <a:ext cx="115855" cy="34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357" fill="norm" stroke="1" extrusionOk="0">
                  <a:moveTo>
                    <a:pt x="4028" y="3775"/>
                  </a:moveTo>
                  <a:cubicBezTo>
                    <a:pt x="3271" y="6767"/>
                    <a:pt x="2513" y="9760"/>
                    <a:pt x="2513" y="12363"/>
                  </a:cubicBezTo>
                  <a:cubicBezTo>
                    <a:pt x="2513" y="14965"/>
                    <a:pt x="3271" y="17177"/>
                    <a:pt x="3649" y="18738"/>
                  </a:cubicBezTo>
                  <a:cubicBezTo>
                    <a:pt x="4028" y="20300"/>
                    <a:pt x="4028" y="21211"/>
                    <a:pt x="3839" y="21341"/>
                  </a:cubicBezTo>
                  <a:cubicBezTo>
                    <a:pt x="3649" y="21471"/>
                    <a:pt x="3271" y="20820"/>
                    <a:pt x="2702" y="18673"/>
                  </a:cubicBezTo>
                  <a:cubicBezTo>
                    <a:pt x="2134" y="16526"/>
                    <a:pt x="1376" y="12883"/>
                    <a:pt x="807" y="10085"/>
                  </a:cubicBezTo>
                  <a:cubicBezTo>
                    <a:pt x="239" y="7288"/>
                    <a:pt x="-140" y="5336"/>
                    <a:pt x="49" y="3775"/>
                  </a:cubicBezTo>
                  <a:cubicBezTo>
                    <a:pt x="239" y="2213"/>
                    <a:pt x="997" y="1042"/>
                    <a:pt x="2702" y="457"/>
                  </a:cubicBezTo>
                  <a:cubicBezTo>
                    <a:pt x="4407" y="-129"/>
                    <a:pt x="7060" y="-129"/>
                    <a:pt x="10092" y="326"/>
                  </a:cubicBezTo>
                  <a:cubicBezTo>
                    <a:pt x="13123" y="782"/>
                    <a:pt x="16534" y="1693"/>
                    <a:pt x="18618" y="2538"/>
                  </a:cubicBezTo>
                  <a:cubicBezTo>
                    <a:pt x="20702" y="3384"/>
                    <a:pt x="21460" y="4165"/>
                    <a:pt x="19944" y="5011"/>
                  </a:cubicBezTo>
                  <a:cubicBezTo>
                    <a:pt x="18428" y="5857"/>
                    <a:pt x="14639" y="6767"/>
                    <a:pt x="11418" y="7288"/>
                  </a:cubicBezTo>
                  <a:cubicBezTo>
                    <a:pt x="8197" y="7808"/>
                    <a:pt x="5544" y="7938"/>
                    <a:pt x="2892" y="8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3442074" y="5601232"/>
              <a:ext cx="521204" cy="41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64" fill="norm" stroke="1" extrusionOk="0">
                  <a:moveTo>
                    <a:pt x="5267" y="15277"/>
                  </a:moveTo>
                  <a:cubicBezTo>
                    <a:pt x="4830" y="14843"/>
                    <a:pt x="4393" y="14409"/>
                    <a:pt x="3562" y="14734"/>
                  </a:cubicBezTo>
                  <a:cubicBezTo>
                    <a:pt x="2731" y="15060"/>
                    <a:pt x="1507" y="16145"/>
                    <a:pt x="807" y="17285"/>
                  </a:cubicBezTo>
                  <a:cubicBezTo>
                    <a:pt x="108" y="18425"/>
                    <a:pt x="-67" y="19619"/>
                    <a:pt x="20" y="20379"/>
                  </a:cubicBezTo>
                  <a:cubicBezTo>
                    <a:pt x="108" y="21138"/>
                    <a:pt x="458" y="21464"/>
                    <a:pt x="851" y="21464"/>
                  </a:cubicBezTo>
                  <a:cubicBezTo>
                    <a:pt x="1245" y="21464"/>
                    <a:pt x="1682" y="21138"/>
                    <a:pt x="2382" y="19456"/>
                  </a:cubicBezTo>
                  <a:cubicBezTo>
                    <a:pt x="3081" y="17774"/>
                    <a:pt x="4043" y="14734"/>
                    <a:pt x="4568" y="11912"/>
                  </a:cubicBezTo>
                  <a:cubicBezTo>
                    <a:pt x="5093" y="9090"/>
                    <a:pt x="5180" y="6485"/>
                    <a:pt x="5224" y="4911"/>
                  </a:cubicBezTo>
                  <a:cubicBezTo>
                    <a:pt x="5267" y="3337"/>
                    <a:pt x="5267" y="2795"/>
                    <a:pt x="5136" y="2740"/>
                  </a:cubicBezTo>
                  <a:cubicBezTo>
                    <a:pt x="5005" y="2686"/>
                    <a:pt x="4743" y="3120"/>
                    <a:pt x="4568" y="4694"/>
                  </a:cubicBezTo>
                  <a:cubicBezTo>
                    <a:pt x="4393" y="6268"/>
                    <a:pt x="4305" y="8982"/>
                    <a:pt x="4349" y="11370"/>
                  </a:cubicBezTo>
                  <a:cubicBezTo>
                    <a:pt x="4393" y="13757"/>
                    <a:pt x="4568" y="15820"/>
                    <a:pt x="4874" y="17285"/>
                  </a:cubicBezTo>
                  <a:cubicBezTo>
                    <a:pt x="5180" y="18750"/>
                    <a:pt x="5617" y="19619"/>
                    <a:pt x="6054" y="20107"/>
                  </a:cubicBezTo>
                  <a:cubicBezTo>
                    <a:pt x="6492" y="20596"/>
                    <a:pt x="6929" y="20704"/>
                    <a:pt x="7322" y="20487"/>
                  </a:cubicBezTo>
                  <a:cubicBezTo>
                    <a:pt x="7716" y="20270"/>
                    <a:pt x="8066" y="19727"/>
                    <a:pt x="8459" y="18859"/>
                  </a:cubicBezTo>
                  <a:cubicBezTo>
                    <a:pt x="8853" y="17991"/>
                    <a:pt x="9290" y="16797"/>
                    <a:pt x="9509" y="15928"/>
                  </a:cubicBezTo>
                  <a:cubicBezTo>
                    <a:pt x="9727" y="15060"/>
                    <a:pt x="9727" y="14517"/>
                    <a:pt x="9509" y="14246"/>
                  </a:cubicBezTo>
                  <a:cubicBezTo>
                    <a:pt x="9290" y="13975"/>
                    <a:pt x="8853" y="13975"/>
                    <a:pt x="8459" y="14246"/>
                  </a:cubicBezTo>
                  <a:cubicBezTo>
                    <a:pt x="8066" y="14517"/>
                    <a:pt x="7716" y="15060"/>
                    <a:pt x="7454" y="15603"/>
                  </a:cubicBezTo>
                  <a:cubicBezTo>
                    <a:pt x="7191" y="16145"/>
                    <a:pt x="7016" y="16688"/>
                    <a:pt x="6973" y="17285"/>
                  </a:cubicBezTo>
                  <a:cubicBezTo>
                    <a:pt x="6929" y="17882"/>
                    <a:pt x="7016" y="18533"/>
                    <a:pt x="7322" y="18805"/>
                  </a:cubicBezTo>
                  <a:cubicBezTo>
                    <a:pt x="7629" y="19076"/>
                    <a:pt x="8153" y="18968"/>
                    <a:pt x="8590" y="18750"/>
                  </a:cubicBezTo>
                  <a:cubicBezTo>
                    <a:pt x="9028" y="18533"/>
                    <a:pt x="9378" y="18208"/>
                    <a:pt x="9640" y="18479"/>
                  </a:cubicBezTo>
                  <a:cubicBezTo>
                    <a:pt x="9902" y="18750"/>
                    <a:pt x="10077" y="19619"/>
                    <a:pt x="10383" y="19944"/>
                  </a:cubicBezTo>
                  <a:cubicBezTo>
                    <a:pt x="10689" y="20270"/>
                    <a:pt x="11127" y="20053"/>
                    <a:pt x="11651" y="19130"/>
                  </a:cubicBezTo>
                  <a:cubicBezTo>
                    <a:pt x="12176" y="18208"/>
                    <a:pt x="12788" y="16580"/>
                    <a:pt x="13313" y="13920"/>
                  </a:cubicBezTo>
                  <a:cubicBezTo>
                    <a:pt x="13837" y="11261"/>
                    <a:pt x="14275" y="7571"/>
                    <a:pt x="14537" y="5400"/>
                  </a:cubicBezTo>
                  <a:cubicBezTo>
                    <a:pt x="14799" y="3229"/>
                    <a:pt x="14887" y="2578"/>
                    <a:pt x="15018" y="1818"/>
                  </a:cubicBezTo>
                  <a:cubicBezTo>
                    <a:pt x="15149" y="1058"/>
                    <a:pt x="15324" y="190"/>
                    <a:pt x="15412" y="27"/>
                  </a:cubicBezTo>
                  <a:cubicBezTo>
                    <a:pt x="15499" y="-136"/>
                    <a:pt x="15499" y="407"/>
                    <a:pt x="15280" y="2523"/>
                  </a:cubicBezTo>
                  <a:cubicBezTo>
                    <a:pt x="15062" y="4640"/>
                    <a:pt x="14624" y="8330"/>
                    <a:pt x="14362" y="11152"/>
                  </a:cubicBezTo>
                  <a:cubicBezTo>
                    <a:pt x="14100" y="13975"/>
                    <a:pt x="14012" y="15928"/>
                    <a:pt x="13969" y="17231"/>
                  </a:cubicBezTo>
                  <a:cubicBezTo>
                    <a:pt x="13925" y="18533"/>
                    <a:pt x="13925" y="19185"/>
                    <a:pt x="14144" y="19619"/>
                  </a:cubicBezTo>
                  <a:cubicBezTo>
                    <a:pt x="14362" y="20053"/>
                    <a:pt x="14799" y="20270"/>
                    <a:pt x="15149" y="20161"/>
                  </a:cubicBezTo>
                  <a:cubicBezTo>
                    <a:pt x="15499" y="20053"/>
                    <a:pt x="15761" y="19619"/>
                    <a:pt x="16417" y="18371"/>
                  </a:cubicBezTo>
                  <a:cubicBezTo>
                    <a:pt x="17073" y="17122"/>
                    <a:pt x="18122" y="15060"/>
                    <a:pt x="18647" y="13757"/>
                  </a:cubicBezTo>
                  <a:cubicBezTo>
                    <a:pt x="19172" y="12455"/>
                    <a:pt x="19172" y="11912"/>
                    <a:pt x="18997" y="11478"/>
                  </a:cubicBezTo>
                  <a:cubicBezTo>
                    <a:pt x="18822" y="11044"/>
                    <a:pt x="18472" y="10718"/>
                    <a:pt x="18122" y="10718"/>
                  </a:cubicBezTo>
                  <a:cubicBezTo>
                    <a:pt x="17773" y="10718"/>
                    <a:pt x="17423" y="11044"/>
                    <a:pt x="17117" y="12075"/>
                  </a:cubicBezTo>
                  <a:cubicBezTo>
                    <a:pt x="16811" y="13106"/>
                    <a:pt x="16548" y="14843"/>
                    <a:pt x="16592" y="15928"/>
                  </a:cubicBezTo>
                  <a:cubicBezTo>
                    <a:pt x="16636" y="17014"/>
                    <a:pt x="16986" y="17448"/>
                    <a:pt x="17773" y="17502"/>
                  </a:cubicBezTo>
                  <a:cubicBezTo>
                    <a:pt x="18560" y="17556"/>
                    <a:pt x="19784" y="17231"/>
                    <a:pt x="20484" y="16851"/>
                  </a:cubicBezTo>
                  <a:cubicBezTo>
                    <a:pt x="21183" y="16471"/>
                    <a:pt x="21358" y="16037"/>
                    <a:pt x="21533" y="15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3728327" y="5695950"/>
              <a:ext cx="2540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5508"/>
                    <a:pt x="12600" y="9415"/>
                    <a:pt x="16200" y="5815"/>
                  </a:cubicBezTo>
                  <a:cubicBezTo>
                    <a:pt x="19800" y="2215"/>
                    <a:pt x="20700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636376" y="5664200"/>
              <a:ext cx="74614" cy="41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73" fill="norm" stroke="1" extrusionOk="0">
                  <a:moveTo>
                    <a:pt x="10800" y="0"/>
                  </a:moveTo>
                  <a:cubicBezTo>
                    <a:pt x="9000" y="1964"/>
                    <a:pt x="7200" y="3927"/>
                    <a:pt x="5700" y="6709"/>
                  </a:cubicBezTo>
                  <a:cubicBezTo>
                    <a:pt x="4200" y="9491"/>
                    <a:pt x="3000" y="13091"/>
                    <a:pt x="2400" y="15327"/>
                  </a:cubicBezTo>
                  <a:cubicBezTo>
                    <a:pt x="1800" y="17564"/>
                    <a:pt x="1800" y="18436"/>
                    <a:pt x="1800" y="19255"/>
                  </a:cubicBezTo>
                  <a:cubicBezTo>
                    <a:pt x="1800" y="20073"/>
                    <a:pt x="1800" y="20836"/>
                    <a:pt x="3300" y="21218"/>
                  </a:cubicBezTo>
                  <a:cubicBezTo>
                    <a:pt x="4800" y="21600"/>
                    <a:pt x="7800" y="21600"/>
                    <a:pt x="11100" y="20891"/>
                  </a:cubicBezTo>
                  <a:cubicBezTo>
                    <a:pt x="14400" y="20182"/>
                    <a:pt x="18000" y="18764"/>
                    <a:pt x="19800" y="17345"/>
                  </a:cubicBezTo>
                  <a:cubicBezTo>
                    <a:pt x="21600" y="15927"/>
                    <a:pt x="21600" y="14509"/>
                    <a:pt x="19800" y="13473"/>
                  </a:cubicBezTo>
                  <a:cubicBezTo>
                    <a:pt x="18000" y="12436"/>
                    <a:pt x="14400" y="11782"/>
                    <a:pt x="10800" y="11618"/>
                  </a:cubicBezTo>
                  <a:cubicBezTo>
                    <a:pt x="7200" y="11455"/>
                    <a:pt x="3600" y="11782"/>
                    <a:pt x="0" y="12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769793" y="5878400"/>
              <a:ext cx="101534" cy="15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0970" fill="norm" stroke="1" extrusionOk="0">
                  <a:moveTo>
                    <a:pt x="5276" y="8007"/>
                  </a:moveTo>
                  <a:cubicBezTo>
                    <a:pt x="7039" y="6855"/>
                    <a:pt x="8802" y="5703"/>
                    <a:pt x="10125" y="4119"/>
                  </a:cubicBezTo>
                  <a:cubicBezTo>
                    <a:pt x="11447" y="2535"/>
                    <a:pt x="12329" y="519"/>
                    <a:pt x="11447" y="87"/>
                  </a:cubicBezTo>
                  <a:cubicBezTo>
                    <a:pt x="10565" y="-345"/>
                    <a:pt x="7921" y="807"/>
                    <a:pt x="5496" y="3975"/>
                  </a:cubicBezTo>
                  <a:cubicBezTo>
                    <a:pt x="3072" y="7143"/>
                    <a:pt x="867" y="12327"/>
                    <a:pt x="206" y="15639"/>
                  </a:cubicBezTo>
                  <a:cubicBezTo>
                    <a:pt x="-455" y="18951"/>
                    <a:pt x="427" y="20391"/>
                    <a:pt x="3512" y="20823"/>
                  </a:cubicBezTo>
                  <a:cubicBezTo>
                    <a:pt x="6598" y="21255"/>
                    <a:pt x="11888" y="20679"/>
                    <a:pt x="15194" y="19815"/>
                  </a:cubicBezTo>
                  <a:cubicBezTo>
                    <a:pt x="18500" y="18951"/>
                    <a:pt x="19823" y="17799"/>
                    <a:pt x="21145" y="16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4915776" y="5665197"/>
              <a:ext cx="35985" cy="399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19059" y="3375"/>
                  </a:moveTo>
                  <a:cubicBezTo>
                    <a:pt x="20329" y="2803"/>
                    <a:pt x="21600" y="2232"/>
                    <a:pt x="21600" y="1546"/>
                  </a:cubicBezTo>
                  <a:cubicBezTo>
                    <a:pt x="21600" y="860"/>
                    <a:pt x="20329" y="60"/>
                    <a:pt x="18424" y="3"/>
                  </a:cubicBezTo>
                  <a:cubicBezTo>
                    <a:pt x="16518" y="-54"/>
                    <a:pt x="13976" y="632"/>
                    <a:pt x="12071" y="2460"/>
                  </a:cubicBezTo>
                  <a:cubicBezTo>
                    <a:pt x="10165" y="4289"/>
                    <a:pt x="8894" y="7260"/>
                    <a:pt x="6988" y="10632"/>
                  </a:cubicBezTo>
                  <a:cubicBezTo>
                    <a:pt x="5082" y="14003"/>
                    <a:pt x="2541" y="17775"/>
                    <a:pt x="0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986268" y="5835650"/>
              <a:ext cx="37460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6836" y="13135"/>
                  </a:moveTo>
                  <a:cubicBezTo>
                    <a:pt x="4436" y="14595"/>
                    <a:pt x="2036" y="16054"/>
                    <a:pt x="836" y="17805"/>
                  </a:cubicBezTo>
                  <a:cubicBezTo>
                    <a:pt x="-364" y="19557"/>
                    <a:pt x="-364" y="21600"/>
                    <a:pt x="1436" y="21600"/>
                  </a:cubicBezTo>
                  <a:cubicBezTo>
                    <a:pt x="3236" y="21600"/>
                    <a:pt x="6836" y="19557"/>
                    <a:pt x="9236" y="16784"/>
                  </a:cubicBezTo>
                  <a:cubicBezTo>
                    <a:pt x="11636" y="14011"/>
                    <a:pt x="12836" y="10508"/>
                    <a:pt x="13436" y="7589"/>
                  </a:cubicBezTo>
                  <a:cubicBezTo>
                    <a:pt x="14036" y="4670"/>
                    <a:pt x="14036" y="2335"/>
                    <a:pt x="15236" y="1168"/>
                  </a:cubicBezTo>
                  <a:cubicBezTo>
                    <a:pt x="16436" y="0"/>
                    <a:pt x="18836" y="0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062823" y="5853636"/>
              <a:ext cx="119654" cy="1698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0885" fill="norm" stroke="1" extrusionOk="0">
                  <a:moveTo>
                    <a:pt x="959" y="6376"/>
                  </a:moveTo>
                  <a:cubicBezTo>
                    <a:pt x="2854" y="5856"/>
                    <a:pt x="4748" y="5335"/>
                    <a:pt x="6454" y="4034"/>
                  </a:cubicBezTo>
                  <a:cubicBezTo>
                    <a:pt x="8159" y="2733"/>
                    <a:pt x="9675" y="651"/>
                    <a:pt x="9485" y="130"/>
                  </a:cubicBezTo>
                  <a:cubicBezTo>
                    <a:pt x="9296" y="-390"/>
                    <a:pt x="7401" y="651"/>
                    <a:pt x="5127" y="3123"/>
                  </a:cubicBezTo>
                  <a:cubicBezTo>
                    <a:pt x="2854" y="5596"/>
                    <a:pt x="201" y="9499"/>
                    <a:pt x="11" y="12752"/>
                  </a:cubicBezTo>
                  <a:cubicBezTo>
                    <a:pt x="-178" y="16005"/>
                    <a:pt x="2096" y="18608"/>
                    <a:pt x="4180" y="19909"/>
                  </a:cubicBezTo>
                  <a:cubicBezTo>
                    <a:pt x="6264" y="21210"/>
                    <a:pt x="8159" y="21210"/>
                    <a:pt x="11001" y="19909"/>
                  </a:cubicBezTo>
                  <a:cubicBezTo>
                    <a:pt x="13843" y="18608"/>
                    <a:pt x="17633" y="16005"/>
                    <a:pt x="21422" y="13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5175854" y="5649723"/>
              <a:ext cx="127273" cy="389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64" fill="norm" stroke="1" extrusionOk="0">
                  <a:moveTo>
                    <a:pt x="20229" y="2900"/>
                  </a:moveTo>
                  <a:cubicBezTo>
                    <a:pt x="19521" y="1966"/>
                    <a:pt x="18812" y="1032"/>
                    <a:pt x="17396" y="506"/>
                  </a:cubicBezTo>
                  <a:cubicBezTo>
                    <a:pt x="15980" y="-19"/>
                    <a:pt x="13855" y="-136"/>
                    <a:pt x="12261" y="156"/>
                  </a:cubicBezTo>
                  <a:cubicBezTo>
                    <a:pt x="10668" y="448"/>
                    <a:pt x="9606" y="1148"/>
                    <a:pt x="8721" y="3367"/>
                  </a:cubicBezTo>
                  <a:cubicBezTo>
                    <a:pt x="7835" y="5585"/>
                    <a:pt x="7127" y="9321"/>
                    <a:pt x="7127" y="12357"/>
                  </a:cubicBezTo>
                  <a:cubicBezTo>
                    <a:pt x="7127" y="15393"/>
                    <a:pt x="7835" y="17728"/>
                    <a:pt x="8366" y="19246"/>
                  </a:cubicBezTo>
                  <a:cubicBezTo>
                    <a:pt x="8898" y="20763"/>
                    <a:pt x="9252" y="21464"/>
                    <a:pt x="9252" y="21464"/>
                  </a:cubicBezTo>
                  <a:cubicBezTo>
                    <a:pt x="9252" y="21464"/>
                    <a:pt x="8898" y="20763"/>
                    <a:pt x="7835" y="19829"/>
                  </a:cubicBezTo>
                  <a:cubicBezTo>
                    <a:pt x="6773" y="18895"/>
                    <a:pt x="5002" y="17728"/>
                    <a:pt x="3232" y="16735"/>
                  </a:cubicBezTo>
                  <a:cubicBezTo>
                    <a:pt x="1461" y="15743"/>
                    <a:pt x="-309" y="14926"/>
                    <a:pt x="45" y="14342"/>
                  </a:cubicBezTo>
                  <a:cubicBezTo>
                    <a:pt x="399" y="13758"/>
                    <a:pt x="2878" y="13408"/>
                    <a:pt x="6773" y="13058"/>
                  </a:cubicBezTo>
                  <a:cubicBezTo>
                    <a:pt x="10668" y="12707"/>
                    <a:pt x="15980" y="12357"/>
                    <a:pt x="21291" y="12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6309332" y="5808133"/>
              <a:ext cx="122935" cy="45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600" fill="norm" stroke="1" extrusionOk="0">
                  <a:moveTo>
                    <a:pt x="3826" y="4056"/>
                  </a:moveTo>
                  <a:cubicBezTo>
                    <a:pt x="4546" y="7200"/>
                    <a:pt x="5266" y="10344"/>
                    <a:pt x="5266" y="13031"/>
                  </a:cubicBezTo>
                  <a:cubicBezTo>
                    <a:pt x="5266" y="15718"/>
                    <a:pt x="4546" y="17949"/>
                    <a:pt x="3646" y="19420"/>
                  </a:cubicBezTo>
                  <a:cubicBezTo>
                    <a:pt x="2746" y="20890"/>
                    <a:pt x="1666" y="21600"/>
                    <a:pt x="946" y="21600"/>
                  </a:cubicBezTo>
                  <a:cubicBezTo>
                    <a:pt x="226" y="21600"/>
                    <a:pt x="-134" y="20890"/>
                    <a:pt x="46" y="18659"/>
                  </a:cubicBezTo>
                  <a:cubicBezTo>
                    <a:pt x="226" y="16428"/>
                    <a:pt x="946" y="12676"/>
                    <a:pt x="1846" y="9634"/>
                  </a:cubicBezTo>
                  <a:cubicBezTo>
                    <a:pt x="2746" y="6592"/>
                    <a:pt x="3826" y="4259"/>
                    <a:pt x="4726" y="2839"/>
                  </a:cubicBezTo>
                  <a:cubicBezTo>
                    <a:pt x="5626" y="1420"/>
                    <a:pt x="6346" y="913"/>
                    <a:pt x="7606" y="558"/>
                  </a:cubicBezTo>
                  <a:cubicBezTo>
                    <a:pt x="8866" y="203"/>
                    <a:pt x="10666" y="0"/>
                    <a:pt x="12466" y="0"/>
                  </a:cubicBezTo>
                  <a:cubicBezTo>
                    <a:pt x="14266" y="0"/>
                    <a:pt x="16066" y="203"/>
                    <a:pt x="17866" y="913"/>
                  </a:cubicBezTo>
                  <a:cubicBezTo>
                    <a:pt x="19666" y="1623"/>
                    <a:pt x="21466" y="2839"/>
                    <a:pt x="20746" y="4259"/>
                  </a:cubicBezTo>
                  <a:cubicBezTo>
                    <a:pt x="20026" y="5679"/>
                    <a:pt x="16786" y="7301"/>
                    <a:pt x="14266" y="8265"/>
                  </a:cubicBezTo>
                  <a:cubicBezTo>
                    <a:pt x="11746" y="9228"/>
                    <a:pt x="9946" y="9532"/>
                    <a:pt x="9586" y="9380"/>
                  </a:cubicBezTo>
                  <a:cubicBezTo>
                    <a:pt x="9226" y="9228"/>
                    <a:pt x="10306" y="8620"/>
                    <a:pt x="11386" y="8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6477924" y="5854700"/>
              <a:ext cx="101553" cy="13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174" fill="norm" stroke="1" extrusionOk="0">
                  <a:moveTo>
                    <a:pt x="16838" y="1994"/>
                  </a:moveTo>
                  <a:cubicBezTo>
                    <a:pt x="12950" y="2991"/>
                    <a:pt x="9062" y="3988"/>
                    <a:pt x="6038" y="6314"/>
                  </a:cubicBezTo>
                  <a:cubicBezTo>
                    <a:pt x="3014" y="8640"/>
                    <a:pt x="854" y="12295"/>
                    <a:pt x="206" y="14954"/>
                  </a:cubicBezTo>
                  <a:cubicBezTo>
                    <a:pt x="-442" y="17612"/>
                    <a:pt x="422" y="19274"/>
                    <a:pt x="3014" y="20271"/>
                  </a:cubicBezTo>
                  <a:cubicBezTo>
                    <a:pt x="5606" y="21268"/>
                    <a:pt x="9926" y="21600"/>
                    <a:pt x="13382" y="20437"/>
                  </a:cubicBezTo>
                  <a:cubicBezTo>
                    <a:pt x="16838" y="19274"/>
                    <a:pt x="19430" y="16615"/>
                    <a:pt x="20294" y="13292"/>
                  </a:cubicBezTo>
                  <a:cubicBezTo>
                    <a:pt x="21158" y="9969"/>
                    <a:pt x="20294" y="5982"/>
                    <a:pt x="18782" y="3489"/>
                  </a:cubicBezTo>
                  <a:cubicBezTo>
                    <a:pt x="17270" y="997"/>
                    <a:pt x="15110" y="0"/>
                    <a:pt x="14894" y="0"/>
                  </a:cubicBezTo>
                  <a:cubicBezTo>
                    <a:pt x="14678" y="0"/>
                    <a:pt x="16406" y="997"/>
                    <a:pt x="17702" y="1662"/>
                  </a:cubicBezTo>
                  <a:cubicBezTo>
                    <a:pt x="18998" y="2326"/>
                    <a:pt x="19862" y="2658"/>
                    <a:pt x="20726" y="2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6651523" y="5823958"/>
              <a:ext cx="67655" cy="210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6" h="21497" fill="norm" stroke="1" extrusionOk="0">
                  <a:moveTo>
                    <a:pt x="20306" y="1841"/>
                  </a:moveTo>
                  <a:cubicBezTo>
                    <a:pt x="17765" y="1193"/>
                    <a:pt x="15223" y="545"/>
                    <a:pt x="11729" y="221"/>
                  </a:cubicBezTo>
                  <a:cubicBezTo>
                    <a:pt x="8235" y="-103"/>
                    <a:pt x="3788" y="-103"/>
                    <a:pt x="1565" y="437"/>
                  </a:cubicBezTo>
                  <a:cubicBezTo>
                    <a:pt x="-659" y="977"/>
                    <a:pt x="-659" y="2057"/>
                    <a:pt x="2517" y="4433"/>
                  </a:cubicBezTo>
                  <a:cubicBezTo>
                    <a:pt x="5694" y="6809"/>
                    <a:pt x="12047" y="10481"/>
                    <a:pt x="15859" y="13181"/>
                  </a:cubicBezTo>
                  <a:cubicBezTo>
                    <a:pt x="19670" y="15881"/>
                    <a:pt x="20941" y="17609"/>
                    <a:pt x="19670" y="19013"/>
                  </a:cubicBezTo>
                  <a:cubicBezTo>
                    <a:pt x="18400" y="20417"/>
                    <a:pt x="14588" y="21497"/>
                    <a:pt x="12047" y="21497"/>
                  </a:cubicBezTo>
                  <a:cubicBezTo>
                    <a:pt x="9506" y="21497"/>
                    <a:pt x="8235" y="20417"/>
                    <a:pt x="8553" y="18905"/>
                  </a:cubicBezTo>
                  <a:cubicBezTo>
                    <a:pt x="8870" y="17393"/>
                    <a:pt x="10776" y="15449"/>
                    <a:pt x="12682" y="13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789535" y="5632450"/>
              <a:ext cx="443992" cy="37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03" fill="norm" stroke="1" extrusionOk="0">
                  <a:moveTo>
                    <a:pt x="3661" y="0"/>
                  </a:moveTo>
                  <a:cubicBezTo>
                    <a:pt x="2944" y="1920"/>
                    <a:pt x="2228" y="3840"/>
                    <a:pt x="1818" y="6900"/>
                  </a:cubicBezTo>
                  <a:cubicBezTo>
                    <a:pt x="1409" y="9960"/>
                    <a:pt x="1306" y="14160"/>
                    <a:pt x="1255" y="16560"/>
                  </a:cubicBezTo>
                  <a:cubicBezTo>
                    <a:pt x="1204" y="18960"/>
                    <a:pt x="1204" y="19560"/>
                    <a:pt x="1357" y="20100"/>
                  </a:cubicBezTo>
                  <a:cubicBezTo>
                    <a:pt x="1511" y="20640"/>
                    <a:pt x="1818" y="21120"/>
                    <a:pt x="2125" y="21060"/>
                  </a:cubicBezTo>
                  <a:cubicBezTo>
                    <a:pt x="2432" y="21000"/>
                    <a:pt x="2739" y="20400"/>
                    <a:pt x="2842" y="19380"/>
                  </a:cubicBezTo>
                  <a:cubicBezTo>
                    <a:pt x="2944" y="18360"/>
                    <a:pt x="2842" y="16920"/>
                    <a:pt x="2637" y="15960"/>
                  </a:cubicBezTo>
                  <a:cubicBezTo>
                    <a:pt x="2432" y="15000"/>
                    <a:pt x="2125" y="14520"/>
                    <a:pt x="1562" y="14280"/>
                  </a:cubicBezTo>
                  <a:cubicBezTo>
                    <a:pt x="999" y="14040"/>
                    <a:pt x="180" y="14040"/>
                    <a:pt x="27" y="14100"/>
                  </a:cubicBezTo>
                  <a:cubicBezTo>
                    <a:pt x="-127" y="14160"/>
                    <a:pt x="385" y="14280"/>
                    <a:pt x="1562" y="14160"/>
                  </a:cubicBezTo>
                  <a:cubicBezTo>
                    <a:pt x="2739" y="14040"/>
                    <a:pt x="4582" y="13680"/>
                    <a:pt x="5708" y="13320"/>
                  </a:cubicBezTo>
                  <a:cubicBezTo>
                    <a:pt x="6834" y="12960"/>
                    <a:pt x="7244" y="12600"/>
                    <a:pt x="7602" y="12180"/>
                  </a:cubicBezTo>
                  <a:cubicBezTo>
                    <a:pt x="7960" y="11760"/>
                    <a:pt x="8267" y="11280"/>
                    <a:pt x="8165" y="11040"/>
                  </a:cubicBezTo>
                  <a:cubicBezTo>
                    <a:pt x="8063" y="10800"/>
                    <a:pt x="7551" y="10800"/>
                    <a:pt x="6834" y="11520"/>
                  </a:cubicBezTo>
                  <a:cubicBezTo>
                    <a:pt x="6118" y="12240"/>
                    <a:pt x="5196" y="13680"/>
                    <a:pt x="4736" y="14760"/>
                  </a:cubicBezTo>
                  <a:cubicBezTo>
                    <a:pt x="4275" y="15840"/>
                    <a:pt x="4275" y="16560"/>
                    <a:pt x="4275" y="17280"/>
                  </a:cubicBezTo>
                  <a:cubicBezTo>
                    <a:pt x="4275" y="18000"/>
                    <a:pt x="4275" y="18720"/>
                    <a:pt x="4480" y="19260"/>
                  </a:cubicBezTo>
                  <a:cubicBezTo>
                    <a:pt x="4684" y="19800"/>
                    <a:pt x="5094" y="20160"/>
                    <a:pt x="5555" y="20340"/>
                  </a:cubicBezTo>
                  <a:cubicBezTo>
                    <a:pt x="6015" y="20520"/>
                    <a:pt x="6527" y="20520"/>
                    <a:pt x="7244" y="20040"/>
                  </a:cubicBezTo>
                  <a:cubicBezTo>
                    <a:pt x="7960" y="19560"/>
                    <a:pt x="8882" y="18600"/>
                    <a:pt x="9547" y="17340"/>
                  </a:cubicBezTo>
                  <a:cubicBezTo>
                    <a:pt x="10212" y="16080"/>
                    <a:pt x="10622" y="14520"/>
                    <a:pt x="10878" y="13320"/>
                  </a:cubicBezTo>
                  <a:cubicBezTo>
                    <a:pt x="11134" y="12120"/>
                    <a:pt x="11236" y="11280"/>
                    <a:pt x="11441" y="11100"/>
                  </a:cubicBezTo>
                  <a:cubicBezTo>
                    <a:pt x="11646" y="10920"/>
                    <a:pt x="11953" y="11400"/>
                    <a:pt x="12311" y="12660"/>
                  </a:cubicBezTo>
                  <a:cubicBezTo>
                    <a:pt x="12669" y="13920"/>
                    <a:pt x="13079" y="15960"/>
                    <a:pt x="13028" y="17460"/>
                  </a:cubicBezTo>
                  <a:cubicBezTo>
                    <a:pt x="12976" y="18960"/>
                    <a:pt x="12464" y="19920"/>
                    <a:pt x="11953" y="20580"/>
                  </a:cubicBezTo>
                  <a:cubicBezTo>
                    <a:pt x="11441" y="21240"/>
                    <a:pt x="10929" y="21600"/>
                    <a:pt x="10622" y="21480"/>
                  </a:cubicBezTo>
                  <a:cubicBezTo>
                    <a:pt x="10315" y="21360"/>
                    <a:pt x="10212" y="20760"/>
                    <a:pt x="10775" y="19260"/>
                  </a:cubicBezTo>
                  <a:cubicBezTo>
                    <a:pt x="11338" y="17760"/>
                    <a:pt x="12567" y="15360"/>
                    <a:pt x="13437" y="13920"/>
                  </a:cubicBezTo>
                  <a:cubicBezTo>
                    <a:pt x="14307" y="12480"/>
                    <a:pt x="14819" y="12000"/>
                    <a:pt x="15331" y="11700"/>
                  </a:cubicBezTo>
                  <a:cubicBezTo>
                    <a:pt x="15843" y="11400"/>
                    <a:pt x="16355" y="11280"/>
                    <a:pt x="16610" y="11580"/>
                  </a:cubicBezTo>
                  <a:cubicBezTo>
                    <a:pt x="16866" y="11880"/>
                    <a:pt x="16866" y="12600"/>
                    <a:pt x="16713" y="13560"/>
                  </a:cubicBezTo>
                  <a:cubicBezTo>
                    <a:pt x="16559" y="14520"/>
                    <a:pt x="16252" y="15720"/>
                    <a:pt x="16099" y="16620"/>
                  </a:cubicBezTo>
                  <a:cubicBezTo>
                    <a:pt x="15945" y="17520"/>
                    <a:pt x="15945" y="18120"/>
                    <a:pt x="16099" y="18120"/>
                  </a:cubicBezTo>
                  <a:cubicBezTo>
                    <a:pt x="16252" y="18120"/>
                    <a:pt x="16559" y="17520"/>
                    <a:pt x="16866" y="15960"/>
                  </a:cubicBezTo>
                  <a:cubicBezTo>
                    <a:pt x="17173" y="14400"/>
                    <a:pt x="17481" y="11880"/>
                    <a:pt x="17788" y="10140"/>
                  </a:cubicBezTo>
                  <a:cubicBezTo>
                    <a:pt x="18095" y="8400"/>
                    <a:pt x="18402" y="7440"/>
                    <a:pt x="19016" y="7320"/>
                  </a:cubicBezTo>
                  <a:cubicBezTo>
                    <a:pt x="19630" y="7200"/>
                    <a:pt x="20552" y="7920"/>
                    <a:pt x="21473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7160273" y="5797550"/>
              <a:ext cx="257405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7721" y="3200"/>
                  </a:moveTo>
                  <a:cubicBezTo>
                    <a:pt x="5242" y="5600"/>
                    <a:pt x="2764" y="8000"/>
                    <a:pt x="1436" y="10267"/>
                  </a:cubicBezTo>
                  <a:cubicBezTo>
                    <a:pt x="108" y="12533"/>
                    <a:pt x="-69" y="14667"/>
                    <a:pt x="20" y="16400"/>
                  </a:cubicBezTo>
                  <a:cubicBezTo>
                    <a:pt x="108" y="18133"/>
                    <a:pt x="462" y="19467"/>
                    <a:pt x="1701" y="19867"/>
                  </a:cubicBezTo>
                  <a:cubicBezTo>
                    <a:pt x="2941" y="20267"/>
                    <a:pt x="5065" y="19733"/>
                    <a:pt x="6216" y="18133"/>
                  </a:cubicBezTo>
                  <a:cubicBezTo>
                    <a:pt x="7367" y="16533"/>
                    <a:pt x="7544" y="13867"/>
                    <a:pt x="7544" y="11867"/>
                  </a:cubicBezTo>
                  <a:cubicBezTo>
                    <a:pt x="7544" y="9867"/>
                    <a:pt x="7367" y="8533"/>
                    <a:pt x="7190" y="7200"/>
                  </a:cubicBezTo>
                  <a:cubicBezTo>
                    <a:pt x="7013" y="5867"/>
                    <a:pt x="6836" y="4533"/>
                    <a:pt x="7367" y="3733"/>
                  </a:cubicBezTo>
                  <a:cubicBezTo>
                    <a:pt x="7898" y="2933"/>
                    <a:pt x="9138" y="2667"/>
                    <a:pt x="10377" y="3600"/>
                  </a:cubicBezTo>
                  <a:cubicBezTo>
                    <a:pt x="11616" y="4533"/>
                    <a:pt x="12856" y="6667"/>
                    <a:pt x="13564" y="9067"/>
                  </a:cubicBezTo>
                  <a:cubicBezTo>
                    <a:pt x="14272" y="11467"/>
                    <a:pt x="14449" y="14133"/>
                    <a:pt x="14095" y="16667"/>
                  </a:cubicBezTo>
                  <a:cubicBezTo>
                    <a:pt x="13741" y="19200"/>
                    <a:pt x="12856" y="21600"/>
                    <a:pt x="12413" y="21600"/>
                  </a:cubicBezTo>
                  <a:cubicBezTo>
                    <a:pt x="11970" y="21600"/>
                    <a:pt x="11970" y="19200"/>
                    <a:pt x="12944" y="15600"/>
                  </a:cubicBezTo>
                  <a:cubicBezTo>
                    <a:pt x="13918" y="12000"/>
                    <a:pt x="15865" y="7200"/>
                    <a:pt x="17459" y="4400"/>
                  </a:cubicBezTo>
                  <a:cubicBezTo>
                    <a:pt x="19052" y="1600"/>
                    <a:pt x="20292" y="800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7462126" y="591820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8363826" y="5561248"/>
              <a:ext cx="137989" cy="420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453" fill="norm" stroke="1" extrusionOk="0">
                  <a:moveTo>
                    <a:pt x="15709" y="4605"/>
                  </a:moveTo>
                  <a:cubicBezTo>
                    <a:pt x="17673" y="3633"/>
                    <a:pt x="19636" y="2661"/>
                    <a:pt x="20618" y="1905"/>
                  </a:cubicBezTo>
                  <a:cubicBezTo>
                    <a:pt x="21600" y="1149"/>
                    <a:pt x="21600" y="609"/>
                    <a:pt x="20455" y="285"/>
                  </a:cubicBezTo>
                  <a:cubicBezTo>
                    <a:pt x="19309" y="-39"/>
                    <a:pt x="17018" y="-147"/>
                    <a:pt x="14564" y="285"/>
                  </a:cubicBezTo>
                  <a:cubicBezTo>
                    <a:pt x="12109" y="717"/>
                    <a:pt x="9491" y="1689"/>
                    <a:pt x="7364" y="3795"/>
                  </a:cubicBezTo>
                  <a:cubicBezTo>
                    <a:pt x="5236" y="5901"/>
                    <a:pt x="3600" y="9141"/>
                    <a:pt x="2455" y="12273"/>
                  </a:cubicBezTo>
                  <a:cubicBezTo>
                    <a:pt x="1309" y="15405"/>
                    <a:pt x="655" y="18429"/>
                    <a:pt x="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8300326" y="5803900"/>
              <a:ext cx="184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8000"/>
                    <a:pt x="1490" y="14400"/>
                    <a:pt x="4593" y="11880"/>
                  </a:cubicBezTo>
                  <a:cubicBezTo>
                    <a:pt x="7697" y="9360"/>
                    <a:pt x="13159" y="7920"/>
                    <a:pt x="16386" y="6120"/>
                  </a:cubicBezTo>
                  <a:cubicBezTo>
                    <a:pt x="19614" y="4320"/>
                    <a:pt x="20607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8575620" y="5594466"/>
              <a:ext cx="156558" cy="42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87" fill="norm" stroke="1" extrusionOk="0">
                  <a:moveTo>
                    <a:pt x="20162" y="1284"/>
                  </a:moveTo>
                  <a:cubicBezTo>
                    <a:pt x="20731" y="747"/>
                    <a:pt x="21299" y="209"/>
                    <a:pt x="20873" y="48"/>
                  </a:cubicBezTo>
                  <a:cubicBezTo>
                    <a:pt x="20446" y="-113"/>
                    <a:pt x="19025" y="102"/>
                    <a:pt x="16610" y="1177"/>
                  </a:cubicBezTo>
                  <a:cubicBezTo>
                    <a:pt x="14194" y="2251"/>
                    <a:pt x="10783" y="4186"/>
                    <a:pt x="7799" y="6765"/>
                  </a:cubicBezTo>
                  <a:cubicBezTo>
                    <a:pt x="4815" y="9344"/>
                    <a:pt x="2257" y="12568"/>
                    <a:pt x="978" y="14824"/>
                  </a:cubicBezTo>
                  <a:cubicBezTo>
                    <a:pt x="-301" y="17081"/>
                    <a:pt x="-301" y="18371"/>
                    <a:pt x="836" y="19338"/>
                  </a:cubicBezTo>
                  <a:cubicBezTo>
                    <a:pt x="1973" y="20305"/>
                    <a:pt x="4246" y="20950"/>
                    <a:pt x="6378" y="21218"/>
                  </a:cubicBezTo>
                  <a:cubicBezTo>
                    <a:pt x="8510" y="21487"/>
                    <a:pt x="10499" y="21380"/>
                    <a:pt x="12488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8738476" y="5716741"/>
              <a:ext cx="196851" cy="304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12542" y="1665"/>
                  </a:moveTo>
                  <a:cubicBezTo>
                    <a:pt x="12077" y="920"/>
                    <a:pt x="11613" y="175"/>
                    <a:pt x="10916" y="26"/>
                  </a:cubicBezTo>
                  <a:cubicBezTo>
                    <a:pt x="10219" y="-123"/>
                    <a:pt x="9290" y="324"/>
                    <a:pt x="7548" y="2260"/>
                  </a:cubicBezTo>
                  <a:cubicBezTo>
                    <a:pt x="5806" y="4197"/>
                    <a:pt x="3252" y="7623"/>
                    <a:pt x="1974" y="10900"/>
                  </a:cubicBezTo>
                  <a:cubicBezTo>
                    <a:pt x="697" y="14178"/>
                    <a:pt x="697" y="17306"/>
                    <a:pt x="1277" y="19094"/>
                  </a:cubicBezTo>
                  <a:cubicBezTo>
                    <a:pt x="1858" y="20881"/>
                    <a:pt x="3019" y="21328"/>
                    <a:pt x="4877" y="21403"/>
                  </a:cubicBezTo>
                  <a:cubicBezTo>
                    <a:pt x="6735" y="21477"/>
                    <a:pt x="9290" y="21179"/>
                    <a:pt x="11613" y="19540"/>
                  </a:cubicBezTo>
                  <a:cubicBezTo>
                    <a:pt x="13935" y="17902"/>
                    <a:pt x="16026" y="14923"/>
                    <a:pt x="16142" y="11794"/>
                  </a:cubicBezTo>
                  <a:cubicBezTo>
                    <a:pt x="16258" y="8666"/>
                    <a:pt x="14400" y="5389"/>
                    <a:pt x="12194" y="3527"/>
                  </a:cubicBezTo>
                  <a:cubicBezTo>
                    <a:pt x="9987" y="1665"/>
                    <a:pt x="7432" y="1218"/>
                    <a:pt x="5574" y="1069"/>
                  </a:cubicBezTo>
                  <a:cubicBezTo>
                    <a:pt x="3716" y="920"/>
                    <a:pt x="2555" y="1069"/>
                    <a:pt x="1626" y="1441"/>
                  </a:cubicBezTo>
                  <a:cubicBezTo>
                    <a:pt x="697" y="1814"/>
                    <a:pt x="0" y="2409"/>
                    <a:pt x="0" y="3080"/>
                  </a:cubicBezTo>
                  <a:cubicBezTo>
                    <a:pt x="0" y="3750"/>
                    <a:pt x="697" y="4495"/>
                    <a:pt x="3716" y="5016"/>
                  </a:cubicBezTo>
                  <a:cubicBezTo>
                    <a:pt x="6735" y="5538"/>
                    <a:pt x="12077" y="5836"/>
                    <a:pt x="15445" y="5836"/>
                  </a:cubicBezTo>
                  <a:cubicBezTo>
                    <a:pt x="18813" y="5836"/>
                    <a:pt x="20206" y="5538"/>
                    <a:pt x="21600" y="5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8968256" y="5588000"/>
              <a:ext cx="52299" cy="665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494" fill="norm" stroke="1" extrusionOk="0">
                  <a:moveTo>
                    <a:pt x="19475" y="0"/>
                  </a:moveTo>
                  <a:cubicBezTo>
                    <a:pt x="20306" y="1914"/>
                    <a:pt x="21137" y="3828"/>
                    <a:pt x="19891" y="6015"/>
                  </a:cubicBezTo>
                  <a:cubicBezTo>
                    <a:pt x="18645" y="8203"/>
                    <a:pt x="15322" y="10663"/>
                    <a:pt x="11583" y="13056"/>
                  </a:cubicBezTo>
                  <a:cubicBezTo>
                    <a:pt x="7845" y="15448"/>
                    <a:pt x="3691" y="17772"/>
                    <a:pt x="1614" y="19242"/>
                  </a:cubicBezTo>
                  <a:cubicBezTo>
                    <a:pt x="-463" y="20711"/>
                    <a:pt x="-463" y="21327"/>
                    <a:pt x="1199" y="21463"/>
                  </a:cubicBezTo>
                  <a:cubicBezTo>
                    <a:pt x="2860" y="21600"/>
                    <a:pt x="6183" y="21258"/>
                    <a:pt x="8260" y="20916"/>
                  </a:cubicBezTo>
                  <a:cubicBezTo>
                    <a:pt x="10337" y="20575"/>
                    <a:pt x="11168" y="20233"/>
                    <a:pt x="11999" y="19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9170276" y="5753100"/>
              <a:ext cx="317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495"/>
                    <a:pt x="10080" y="10989"/>
                    <a:pt x="6480" y="14589"/>
                  </a:cubicBezTo>
                  <a:cubicBezTo>
                    <a:pt x="2880" y="18189"/>
                    <a:pt x="1440" y="198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9150964" y="5739048"/>
              <a:ext cx="138845" cy="280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084" fill="norm" stroke="1" extrusionOk="0">
                  <a:moveTo>
                    <a:pt x="2816" y="9631"/>
                  </a:moveTo>
                  <a:cubicBezTo>
                    <a:pt x="2199" y="7249"/>
                    <a:pt x="1581" y="4866"/>
                    <a:pt x="1273" y="3278"/>
                  </a:cubicBezTo>
                  <a:cubicBezTo>
                    <a:pt x="964" y="1690"/>
                    <a:pt x="964" y="896"/>
                    <a:pt x="1890" y="419"/>
                  </a:cubicBezTo>
                  <a:cubicBezTo>
                    <a:pt x="2816" y="-57"/>
                    <a:pt x="4667" y="-216"/>
                    <a:pt x="7753" y="419"/>
                  </a:cubicBezTo>
                  <a:cubicBezTo>
                    <a:pt x="10839" y="1055"/>
                    <a:pt x="15159" y="2484"/>
                    <a:pt x="17781" y="4787"/>
                  </a:cubicBezTo>
                  <a:cubicBezTo>
                    <a:pt x="20404" y="7090"/>
                    <a:pt x="21330" y="10266"/>
                    <a:pt x="18553" y="13205"/>
                  </a:cubicBezTo>
                  <a:cubicBezTo>
                    <a:pt x="15776" y="16143"/>
                    <a:pt x="9296" y="18843"/>
                    <a:pt x="5284" y="20113"/>
                  </a:cubicBezTo>
                  <a:cubicBezTo>
                    <a:pt x="1273" y="21384"/>
                    <a:pt x="-270" y="21225"/>
                    <a:pt x="39" y="20669"/>
                  </a:cubicBezTo>
                  <a:cubicBezTo>
                    <a:pt x="347" y="20113"/>
                    <a:pt x="2507" y="19160"/>
                    <a:pt x="4667" y="18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9335376" y="5943600"/>
              <a:ext cx="254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9508048" y="5721556"/>
              <a:ext cx="157530" cy="27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0978" fill="norm" stroke="1" extrusionOk="0">
                  <a:moveTo>
                    <a:pt x="5018" y="6179"/>
                  </a:moveTo>
                  <a:cubicBezTo>
                    <a:pt x="4154" y="10785"/>
                    <a:pt x="3290" y="15391"/>
                    <a:pt x="2426" y="18011"/>
                  </a:cubicBezTo>
                  <a:cubicBezTo>
                    <a:pt x="1562" y="20632"/>
                    <a:pt x="698" y="21267"/>
                    <a:pt x="266" y="20870"/>
                  </a:cubicBezTo>
                  <a:cubicBezTo>
                    <a:pt x="-166" y="20473"/>
                    <a:pt x="-166" y="19043"/>
                    <a:pt x="986" y="15788"/>
                  </a:cubicBezTo>
                  <a:cubicBezTo>
                    <a:pt x="2138" y="12532"/>
                    <a:pt x="4442" y="7449"/>
                    <a:pt x="6026" y="4511"/>
                  </a:cubicBezTo>
                  <a:cubicBezTo>
                    <a:pt x="7610" y="1573"/>
                    <a:pt x="8474" y="779"/>
                    <a:pt x="9626" y="302"/>
                  </a:cubicBezTo>
                  <a:cubicBezTo>
                    <a:pt x="10778" y="-174"/>
                    <a:pt x="12218" y="-333"/>
                    <a:pt x="14090" y="1732"/>
                  </a:cubicBezTo>
                  <a:cubicBezTo>
                    <a:pt x="15962" y="3796"/>
                    <a:pt x="18266" y="8085"/>
                    <a:pt x="19418" y="10705"/>
                  </a:cubicBezTo>
                  <a:cubicBezTo>
                    <a:pt x="20570" y="13326"/>
                    <a:pt x="20570" y="14279"/>
                    <a:pt x="20282" y="15232"/>
                  </a:cubicBezTo>
                  <a:cubicBezTo>
                    <a:pt x="19994" y="16185"/>
                    <a:pt x="19418" y="17138"/>
                    <a:pt x="19562" y="17535"/>
                  </a:cubicBezTo>
                  <a:cubicBezTo>
                    <a:pt x="19706" y="17932"/>
                    <a:pt x="20570" y="17773"/>
                    <a:pt x="21434" y="17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9779876" y="5740400"/>
              <a:ext cx="190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6277"/>
                    <a:pt x="16800" y="12554"/>
                    <a:pt x="13200" y="16154"/>
                  </a:cubicBezTo>
                  <a:cubicBezTo>
                    <a:pt x="9600" y="19754"/>
                    <a:pt x="4800" y="206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9773526" y="5661531"/>
              <a:ext cx="118877" cy="31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164" fill="norm" stroke="1" extrusionOk="0">
                  <a:moveTo>
                    <a:pt x="3352" y="7751"/>
                  </a:moveTo>
                  <a:cubicBezTo>
                    <a:pt x="3724" y="6208"/>
                    <a:pt x="4097" y="4665"/>
                    <a:pt x="4655" y="3333"/>
                  </a:cubicBezTo>
                  <a:cubicBezTo>
                    <a:pt x="5214" y="2000"/>
                    <a:pt x="5959" y="878"/>
                    <a:pt x="7262" y="317"/>
                  </a:cubicBezTo>
                  <a:cubicBezTo>
                    <a:pt x="8566" y="-244"/>
                    <a:pt x="10428" y="-244"/>
                    <a:pt x="13221" y="1860"/>
                  </a:cubicBezTo>
                  <a:cubicBezTo>
                    <a:pt x="16014" y="3964"/>
                    <a:pt x="19738" y="8172"/>
                    <a:pt x="20669" y="11398"/>
                  </a:cubicBezTo>
                  <a:cubicBezTo>
                    <a:pt x="21600" y="14624"/>
                    <a:pt x="19738" y="16868"/>
                    <a:pt x="17690" y="18270"/>
                  </a:cubicBezTo>
                  <a:cubicBezTo>
                    <a:pt x="15641" y="19673"/>
                    <a:pt x="13407" y="20234"/>
                    <a:pt x="10986" y="20655"/>
                  </a:cubicBezTo>
                  <a:cubicBezTo>
                    <a:pt x="8566" y="21075"/>
                    <a:pt x="5959" y="21356"/>
                    <a:pt x="4097" y="21005"/>
                  </a:cubicBezTo>
                  <a:cubicBezTo>
                    <a:pt x="2234" y="20655"/>
                    <a:pt x="1117" y="19673"/>
                    <a:pt x="0" y="18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9932276" y="5927635"/>
              <a:ext cx="120651" cy="9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0" y="3467"/>
                  </a:moveTo>
                  <a:cubicBezTo>
                    <a:pt x="1137" y="1628"/>
                    <a:pt x="2274" y="-210"/>
                    <a:pt x="3221" y="20"/>
                  </a:cubicBezTo>
                  <a:cubicBezTo>
                    <a:pt x="4168" y="250"/>
                    <a:pt x="4926" y="2547"/>
                    <a:pt x="5116" y="4845"/>
                  </a:cubicBezTo>
                  <a:cubicBezTo>
                    <a:pt x="5305" y="7143"/>
                    <a:pt x="4926" y="9441"/>
                    <a:pt x="3600" y="12199"/>
                  </a:cubicBezTo>
                  <a:cubicBezTo>
                    <a:pt x="2274" y="14956"/>
                    <a:pt x="0" y="18173"/>
                    <a:pt x="0" y="19781"/>
                  </a:cubicBezTo>
                  <a:cubicBezTo>
                    <a:pt x="0" y="21390"/>
                    <a:pt x="2274" y="21390"/>
                    <a:pt x="5305" y="20930"/>
                  </a:cubicBezTo>
                  <a:cubicBezTo>
                    <a:pt x="8337" y="20471"/>
                    <a:pt x="12126" y="19552"/>
                    <a:pt x="14968" y="18173"/>
                  </a:cubicBezTo>
                  <a:cubicBezTo>
                    <a:pt x="17811" y="16794"/>
                    <a:pt x="19705" y="14956"/>
                    <a:pt x="21600" y="13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0033876" y="5638236"/>
              <a:ext cx="96383" cy="419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20" fill="norm" stroke="1" extrusionOk="0">
                  <a:moveTo>
                    <a:pt x="5635" y="354"/>
                  </a:moveTo>
                  <a:cubicBezTo>
                    <a:pt x="7983" y="137"/>
                    <a:pt x="10330" y="-80"/>
                    <a:pt x="12209" y="29"/>
                  </a:cubicBezTo>
                  <a:cubicBezTo>
                    <a:pt x="14087" y="137"/>
                    <a:pt x="15496" y="571"/>
                    <a:pt x="17374" y="2416"/>
                  </a:cubicBezTo>
                  <a:cubicBezTo>
                    <a:pt x="19252" y="4262"/>
                    <a:pt x="21600" y="7518"/>
                    <a:pt x="21365" y="10449"/>
                  </a:cubicBezTo>
                  <a:cubicBezTo>
                    <a:pt x="21130" y="13379"/>
                    <a:pt x="18313" y="15984"/>
                    <a:pt x="14322" y="17775"/>
                  </a:cubicBezTo>
                  <a:cubicBezTo>
                    <a:pt x="10330" y="19566"/>
                    <a:pt x="5165" y="20543"/>
                    <a:pt x="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490591" y="838200"/>
              <a:ext cx="56886" cy="926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77" fill="norm" stroke="1" extrusionOk="0">
                  <a:moveTo>
                    <a:pt x="21500" y="0"/>
                  </a:moveTo>
                  <a:cubicBezTo>
                    <a:pt x="17500" y="0"/>
                    <a:pt x="13500" y="0"/>
                    <a:pt x="10300" y="173"/>
                  </a:cubicBezTo>
                  <a:cubicBezTo>
                    <a:pt x="7100" y="345"/>
                    <a:pt x="4700" y="690"/>
                    <a:pt x="3100" y="1726"/>
                  </a:cubicBezTo>
                  <a:cubicBezTo>
                    <a:pt x="1500" y="2762"/>
                    <a:pt x="700" y="4488"/>
                    <a:pt x="300" y="6337"/>
                  </a:cubicBezTo>
                  <a:cubicBezTo>
                    <a:pt x="-100" y="8186"/>
                    <a:pt x="-100" y="10159"/>
                    <a:pt x="300" y="12008"/>
                  </a:cubicBezTo>
                  <a:cubicBezTo>
                    <a:pt x="700" y="13858"/>
                    <a:pt x="1500" y="15584"/>
                    <a:pt x="2700" y="17038"/>
                  </a:cubicBezTo>
                  <a:cubicBezTo>
                    <a:pt x="3900" y="18493"/>
                    <a:pt x="5500" y="19677"/>
                    <a:pt x="6300" y="20441"/>
                  </a:cubicBezTo>
                  <a:cubicBezTo>
                    <a:pt x="7100" y="21205"/>
                    <a:pt x="7100" y="21551"/>
                    <a:pt x="7500" y="21575"/>
                  </a:cubicBezTo>
                  <a:cubicBezTo>
                    <a:pt x="7900" y="21600"/>
                    <a:pt x="8700" y="21304"/>
                    <a:pt x="9500" y="2100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4287126" y="734483"/>
              <a:ext cx="1494368" cy="1043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5" y="5564"/>
                  </a:moveTo>
                  <a:cubicBezTo>
                    <a:pt x="2907" y="5345"/>
                    <a:pt x="2968" y="5126"/>
                    <a:pt x="3320" y="4907"/>
                  </a:cubicBezTo>
                  <a:cubicBezTo>
                    <a:pt x="3671" y="4688"/>
                    <a:pt x="4314" y="4469"/>
                    <a:pt x="5232" y="4184"/>
                  </a:cubicBezTo>
                  <a:cubicBezTo>
                    <a:pt x="6150" y="3899"/>
                    <a:pt x="7343" y="3549"/>
                    <a:pt x="8429" y="3220"/>
                  </a:cubicBezTo>
                  <a:cubicBezTo>
                    <a:pt x="9515" y="2892"/>
                    <a:pt x="10494" y="2585"/>
                    <a:pt x="11519" y="2278"/>
                  </a:cubicBezTo>
                  <a:cubicBezTo>
                    <a:pt x="12544" y="1972"/>
                    <a:pt x="13615" y="1665"/>
                    <a:pt x="14609" y="1424"/>
                  </a:cubicBezTo>
                  <a:cubicBezTo>
                    <a:pt x="15603" y="1183"/>
                    <a:pt x="16521" y="1008"/>
                    <a:pt x="17470" y="854"/>
                  </a:cubicBezTo>
                  <a:cubicBezTo>
                    <a:pt x="18418" y="701"/>
                    <a:pt x="19397" y="570"/>
                    <a:pt x="20040" y="460"/>
                  </a:cubicBezTo>
                  <a:cubicBezTo>
                    <a:pt x="20682" y="351"/>
                    <a:pt x="20988" y="263"/>
                    <a:pt x="21218" y="175"/>
                  </a:cubicBezTo>
                  <a:cubicBezTo>
                    <a:pt x="21447" y="88"/>
                    <a:pt x="21600" y="0"/>
                    <a:pt x="21600" y="0"/>
                  </a:cubicBezTo>
                  <a:cubicBezTo>
                    <a:pt x="21600" y="0"/>
                    <a:pt x="21447" y="88"/>
                    <a:pt x="21340" y="351"/>
                  </a:cubicBezTo>
                  <a:cubicBezTo>
                    <a:pt x="21233" y="613"/>
                    <a:pt x="21172" y="1052"/>
                    <a:pt x="21095" y="2147"/>
                  </a:cubicBezTo>
                  <a:cubicBezTo>
                    <a:pt x="21019" y="3242"/>
                    <a:pt x="20927" y="4995"/>
                    <a:pt x="20805" y="6660"/>
                  </a:cubicBezTo>
                  <a:cubicBezTo>
                    <a:pt x="20682" y="8325"/>
                    <a:pt x="20529" y="9902"/>
                    <a:pt x="20422" y="11326"/>
                  </a:cubicBezTo>
                  <a:cubicBezTo>
                    <a:pt x="20315" y="12750"/>
                    <a:pt x="20254" y="14020"/>
                    <a:pt x="20193" y="14897"/>
                  </a:cubicBezTo>
                  <a:cubicBezTo>
                    <a:pt x="20131" y="15773"/>
                    <a:pt x="20070" y="16255"/>
                    <a:pt x="20024" y="16627"/>
                  </a:cubicBezTo>
                  <a:cubicBezTo>
                    <a:pt x="19978" y="17000"/>
                    <a:pt x="19948" y="17262"/>
                    <a:pt x="19841" y="17416"/>
                  </a:cubicBezTo>
                  <a:cubicBezTo>
                    <a:pt x="19734" y="17569"/>
                    <a:pt x="19550" y="17613"/>
                    <a:pt x="19168" y="17810"/>
                  </a:cubicBezTo>
                  <a:cubicBezTo>
                    <a:pt x="18785" y="18007"/>
                    <a:pt x="18204" y="18358"/>
                    <a:pt x="17408" y="18599"/>
                  </a:cubicBezTo>
                  <a:cubicBezTo>
                    <a:pt x="16613" y="18840"/>
                    <a:pt x="15603" y="18971"/>
                    <a:pt x="14502" y="19081"/>
                  </a:cubicBezTo>
                  <a:cubicBezTo>
                    <a:pt x="13401" y="19190"/>
                    <a:pt x="12207" y="19278"/>
                    <a:pt x="11014" y="19431"/>
                  </a:cubicBezTo>
                  <a:cubicBezTo>
                    <a:pt x="9821" y="19585"/>
                    <a:pt x="8628" y="19804"/>
                    <a:pt x="7404" y="20045"/>
                  </a:cubicBezTo>
                  <a:cubicBezTo>
                    <a:pt x="6180" y="20286"/>
                    <a:pt x="4926" y="20548"/>
                    <a:pt x="3809" y="20746"/>
                  </a:cubicBezTo>
                  <a:cubicBezTo>
                    <a:pt x="2692" y="20943"/>
                    <a:pt x="1713" y="21074"/>
                    <a:pt x="1101" y="21206"/>
                  </a:cubicBezTo>
                  <a:cubicBezTo>
                    <a:pt x="490" y="21337"/>
                    <a:pt x="245" y="214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4007726" y="2330450"/>
              <a:ext cx="146051" cy="7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61" y="1529"/>
                    <a:pt x="19722" y="3058"/>
                    <a:pt x="18783" y="5129"/>
                  </a:cubicBezTo>
                  <a:cubicBezTo>
                    <a:pt x="17843" y="7200"/>
                    <a:pt x="16904" y="9812"/>
                    <a:pt x="14713" y="12074"/>
                  </a:cubicBezTo>
                  <a:cubicBezTo>
                    <a:pt x="12522" y="14336"/>
                    <a:pt x="9078" y="16248"/>
                    <a:pt x="6417" y="17777"/>
                  </a:cubicBezTo>
                  <a:cubicBezTo>
                    <a:pt x="3757" y="19306"/>
                    <a:pt x="1878" y="2045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3753726" y="2225399"/>
              <a:ext cx="3364944" cy="98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6" h="21583" fill="norm" stroke="1" extrusionOk="0">
                  <a:moveTo>
                    <a:pt x="1875" y="4238"/>
                  </a:moveTo>
                  <a:cubicBezTo>
                    <a:pt x="2065" y="4053"/>
                    <a:pt x="2255" y="3868"/>
                    <a:pt x="2540" y="3753"/>
                  </a:cubicBezTo>
                  <a:cubicBezTo>
                    <a:pt x="2826" y="3637"/>
                    <a:pt x="3206" y="3591"/>
                    <a:pt x="3648" y="3498"/>
                  </a:cubicBezTo>
                  <a:cubicBezTo>
                    <a:pt x="4089" y="3406"/>
                    <a:pt x="4592" y="3267"/>
                    <a:pt x="5142" y="3082"/>
                  </a:cubicBezTo>
                  <a:cubicBezTo>
                    <a:pt x="5692" y="2897"/>
                    <a:pt x="6290" y="2666"/>
                    <a:pt x="6888" y="2434"/>
                  </a:cubicBezTo>
                  <a:cubicBezTo>
                    <a:pt x="7485" y="2203"/>
                    <a:pt x="8083" y="1972"/>
                    <a:pt x="8681" y="1741"/>
                  </a:cubicBezTo>
                  <a:cubicBezTo>
                    <a:pt x="9278" y="1509"/>
                    <a:pt x="9876" y="1278"/>
                    <a:pt x="10474" y="1047"/>
                  </a:cubicBezTo>
                  <a:cubicBezTo>
                    <a:pt x="11072" y="816"/>
                    <a:pt x="11669" y="584"/>
                    <a:pt x="12206" y="422"/>
                  </a:cubicBezTo>
                  <a:cubicBezTo>
                    <a:pt x="12743" y="261"/>
                    <a:pt x="13218" y="168"/>
                    <a:pt x="13734" y="99"/>
                  </a:cubicBezTo>
                  <a:cubicBezTo>
                    <a:pt x="14251" y="29"/>
                    <a:pt x="14808" y="-17"/>
                    <a:pt x="15263" y="6"/>
                  </a:cubicBezTo>
                  <a:cubicBezTo>
                    <a:pt x="15718" y="29"/>
                    <a:pt x="16071" y="122"/>
                    <a:pt x="16458" y="261"/>
                  </a:cubicBezTo>
                  <a:cubicBezTo>
                    <a:pt x="16845" y="399"/>
                    <a:pt x="17266" y="584"/>
                    <a:pt x="17708" y="769"/>
                  </a:cubicBezTo>
                  <a:cubicBezTo>
                    <a:pt x="18149" y="954"/>
                    <a:pt x="18611" y="1139"/>
                    <a:pt x="19107" y="1324"/>
                  </a:cubicBezTo>
                  <a:cubicBezTo>
                    <a:pt x="19603" y="1509"/>
                    <a:pt x="20133" y="1694"/>
                    <a:pt x="20506" y="1787"/>
                  </a:cubicBezTo>
                  <a:cubicBezTo>
                    <a:pt x="20880" y="1879"/>
                    <a:pt x="21097" y="1879"/>
                    <a:pt x="21254" y="1902"/>
                  </a:cubicBezTo>
                  <a:cubicBezTo>
                    <a:pt x="21410" y="1926"/>
                    <a:pt x="21505" y="1972"/>
                    <a:pt x="21552" y="2111"/>
                  </a:cubicBezTo>
                  <a:cubicBezTo>
                    <a:pt x="21600" y="2249"/>
                    <a:pt x="21600" y="2481"/>
                    <a:pt x="21593" y="3336"/>
                  </a:cubicBezTo>
                  <a:cubicBezTo>
                    <a:pt x="21586" y="4192"/>
                    <a:pt x="21573" y="5672"/>
                    <a:pt x="21532" y="7106"/>
                  </a:cubicBezTo>
                  <a:cubicBezTo>
                    <a:pt x="21491" y="8540"/>
                    <a:pt x="21423" y="9927"/>
                    <a:pt x="21328" y="11338"/>
                  </a:cubicBezTo>
                  <a:cubicBezTo>
                    <a:pt x="21233" y="12749"/>
                    <a:pt x="21111" y="14183"/>
                    <a:pt x="20982" y="15455"/>
                  </a:cubicBezTo>
                  <a:cubicBezTo>
                    <a:pt x="20853" y="16726"/>
                    <a:pt x="20717" y="17837"/>
                    <a:pt x="20622" y="18600"/>
                  </a:cubicBezTo>
                  <a:cubicBezTo>
                    <a:pt x="20527" y="19363"/>
                    <a:pt x="20472" y="19779"/>
                    <a:pt x="20445" y="20103"/>
                  </a:cubicBezTo>
                  <a:cubicBezTo>
                    <a:pt x="20418" y="20427"/>
                    <a:pt x="20418" y="20658"/>
                    <a:pt x="20384" y="20797"/>
                  </a:cubicBezTo>
                  <a:cubicBezTo>
                    <a:pt x="20350" y="20935"/>
                    <a:pt x="20282" y="20982"/>
                    <a:pt x="20065" y="20982"/>
                  </a:cubicBezTo>
                  <a:cubicBezTo>
                    <a:pt x="19848" y="20982"/>
                    <a:pt x="19481" y="20935"/>
                    <a:pt x="19046" y="20866"/>
                  </a:cubicBezTo>
                  <a:cubicBezTo>
                    <a:pt x="18611" y="20797"/>
                    <a:pt x="18109" y="20704"/>
                    <a:pt x="17586" y="20658"/>
                  </a:cubicBezTo>
                  <a:cubicBezTo>
                    <a:pt x="17063" y="20612"/>
                    <a:pt x="16519" y="20612"/>
                    <a:pt x="15969" y="20635"/>
                  </a:cubicBezTo>
                  <a:cubicBezTo>
                    <a:pt x="15419" y="20658"/>
                    <a:pt x="14862" y="20704"/>
                    <a:pt x="14325" y="20750"/>
                  </a:cubicBezTo>
                  <a:cubicBezTo>
                    <a:pt x="13789" y="20797"/>
                    <a:pt x="13272" y="20843"/>
                    <a:pt x="12709" y="20866"/>
                  </a:cubicBezTo>
                  <a:cubicBezTo>
                    <a:pt x="12145" y="20889"/>
                    <a:pt x="11534" y="20889"/>
                    <a:pt x="10970" y="20866"/>
                  </a:cubicBezTo>
                  <a:cubicBezTo>
                    <a:pt x="10406" y="20843"/>
                    <a:pt x="9890" y="20797"/>
                    <a:pt x="9387" y="20750"/>
                  </a:cubicBezTo>
                  <a:cubicBezTo>
                    <a:pt x="8885" y="20704"/>
                    <a:pt x="8395" y="20658"/>
                    <a:pt x="7893" y="20612"/>
                  </a:cubicBezTo>
                  <a:cubicBezTo>
                    <a:pt x="7390" y="20565"/>
                    <a:pt x="6874" y="20519"/>
                    <a:pt x="6371" y="20427"/>
                  </a:cubicBezTo>
                  <a:cubicBezTo>
                    <a:pt x="5869" y="20334"/>
                    <a:pt x="5380" y="20195"/>
                    <a:pt x="4897" y="20057"/>
                  </a:cubicBezTo>
                  <a:cubicBezTo>
                    <a:pt x="4415" y="19918"/>
                    <a:pt x="3940" y="19779"/>
                    <a:pt x="3437" y="19710"/>
                  </a:cubicBezTo>
                  <a:cubicBezTo>
                    <a:pt x="2934" y="19640"/>
                    <a:pt x="2405" y="19640"/>
                    <a:pt x="1888" y="19802"/>
                  </a:cubicBezTo>
                  <a:cubicBezTo>
                    <a:pt x="1372" y="19964"/>
                    <a:pt x="869" y="20288"/>
                    <a:pt x="557" y="20612"/>
                  </a:cubicBezTo>
                  <a:cubicBezTo>
                    <a:pt x="245" y="20935"/>
                    <a:pt x="122" y="21259"/>
                    <a:pt x="0" y="215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7628235" y="3289300"/>
              <a:ext cx="56143" cy="772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534" fill="norm" stroke="1" extrusionOk="0">
                  <a:moveTo>
                    <a:pt x="6819" y="0"/>
                  </a:moveTo>
                  <a:cubicBezTo>
                    <a:pt x="7619" y="1711"/>
                    <a:pt x="8419" y="3423"/>
                    <a:pt x="9619" y="5400"/>
                  </a:cubicBezTo>
                  <a:cubicBezTo>
                    <a:pt x="10819" y="7377"/>
                    <a:pt x="12419" y="9620"/>
                    <a:pt x="12019" y="11508"/>
                  </a:cubicBezTo>
                  <a:cubicBezTo>
                    <a:pt x="11619" y="13397"/>
                    <a:pt x="9219" y="14931"/>
                    <a:pt x="6819" y="16407"/>
                  </a:cubicBezTo>
                  <a:cubicBezTo>
                    <a:pt x="4419" y="17882"/>
                    <a:pt x="2019" y="19298"/>
                    <a:pt x="819" y="20184"/>
                  </a:cubicBezTo>
                  <a:cubicBezTo>
                    <a:pt x="-381" y="21069"/>
                    <a:pt x="-381" y="21423"/>
                    <a:pt x="1619" y="21511"/>
                  </a:cubicBezTo>
                  <a:cubicBezTo>
                    <a:pt x="3619" y="21600"/>
                    <a:pt x="7619" y="21423"/>
                    <a:pt x="11219" y="21098"/>
                  </a:cubicBezTo>
                  <a:cubicBezTo>
                    <a:pt x="14819" y="20774"/>
                    <a:pt x="18019" y="20302"/>
                    <a:pt x="21219" y="1983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7195426" y="3219714"/>
              <a:ext cx="2357968" cy="878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0" fill="norm" stroke="1" extrusionOk="0">
                  <a:moveTo>
                    <a:pt x="3257" y="4511"/>
                  </a:moveTo>
                  <a:cubicBezTo>
                    <a:pt x="3238" y="4096"/>
                    <a:pt x="3219" y="3681"/>
                    <a:pt x="3248" y="3395"/>
                  </a:cubicBezTo>
                  <a:cubicBezTo>
                    <a:pt x="3277" y="3109"/>
                    <a:pt x="3354" y="2954"/>
                    <a:pt x="3713" y="2668"/>
                  </a:cubicBezTo>
                  <a:cubicBezTo>
                    <a:pt x="4072" y="2382"/>
                    <a:pt x="4712" y="1967"/>
                    <a:pt x="5410" y="1656"/>
                  </a:cubicBezTo>
                  <a:cubicBezTo>
                    <a:pt x="6108" y="1344"/>
                    <a:pt x="6864" y="1136"/>
                    <a:pt x="7543" y="981"/>
                  </a:cubicBezTo>
                  <a:cubicBezTo>
                    <a:pt x="8221" y="825"/>
                    <a:pt x="8822" y="721"/>
                    <a:pt x="9472" y="591"/>
                  </a:cubicBezTo>
                  <a:cubicBezTo>
                    <a:pt x="10121" y="461"/>
                    <a:pt x="10819" y="306"/>
                    <a:pt x="11508" y="202"/>
                  </a:cubicBezTo>
                  <a:cubicBezTo>
                    <a:pt x="12196" y="98"/>
                    <a:pt x="12875" y="46"/>
                    <a:pt x="13611" y="20"/>
                  </a:cubicBezTo>
                  <a:cubicBezTo>
                    <a:pt x="14348" y="-6"/>
                    <a:pt x="15143" y="-6"/>
                    <a:pt x="15948" y="20"/>
                  </a:cubicBezTo>
                  <a:cubicBezTo>
                    <a:pt x="16753" y="46"/>
                    <a:pt x="17567" y="98"/>
                    <a:pt x="18362" y="124"/>
                  </a:cubicBezTo>
                  <a:cubicBezTo>
                    <a:pt x="19157" y="150"/>
                    <a:pt x="19932" y="150"/>
                    <a:pt x="20437" y="150"/>
                  </a:cubicBezTo>
                  <a:cubicBezTo>
                    <a:pt x="20941" y="150"/>
                    <a:pt x="21173" y="150"/>
                    <a:pt x="21338" y="150"/>
                  </a:cubicBezTo>
                  <a:cubicBezTo>
                    <a:pt x="21503" y="150"/>
                    <a:pt x="21600" y="150"/>
                    <a:pt x="21600" y="409"/>
                  </a:cubicBezTo>
                  <a:cubicBezTo>
                    <a:pt x="21600" y="669"/>
                    <a:pt x="21503" y="1188"/>
                    <a:pt x="21396" y="2305"/>
                  </a:cubicBezTo>
                  <a:cubicBezTo>
                    <a:pt x="21290" y="3421"/>
                    <a:pt x="21173" y="5134"/>
                    <a:pt x="21106" y="7004"/>
                  </a:cubicBezTo>
                  <a:cubicBezTo>
                    <a:pt x="21038" y="8873"/>
                    <a:pt x="21018" y="10898"/>
                    <a:pt x="21038" y="12871"/>
                  </a:cubicBezTo>
                  <a:cubicBezTo>
                    <a:pt x="21057" y="14844"/>
                    <a:pt x="21115" y="16765"/>
                    <a:pt x="21125" y="18115"/>
                  </a:cubicBezTo>
                  <a:cubicBezTo>
                    <a:pt x="21135" y="19465"/>
                    <a:pt x="21096" y="20244"/>
                    <a:pt x="21047" y="20737"/>
                  </a:cubicBezTo>
                  <a:cubicBezTo>
                    <a:pt x="20999" y="21231"/>
                    <a:pt x="20941" y="21438"/>
                    <a:pt x="20863" y="21516"/>
                  </a:cubicBezTo>
                  <a:cubicBezTo>
                    <a:pt x="20786" y="21594"/>
                    <a:pt x="20689" y="21542"/>
                    <a:pt x="20398" y="21334"/>
                  </a:cubicBezTo>
                  <a:cubicBezTo>
                    <a:pt x="20107" y="21127"/>
                    <a:pt x="19622" y="20763"/>
                    <a:pt x="19011" y="20504"/>
                  </a:cubicBezTo>
                  <a:cubicBezTo>
                    <a:pt x="18401" y="20244"/>
                    <a:pt x="17664" y="20088"/>
                    <a:pt x="16879" y="20010"/>
                  </a:cubicBezTo>
                  <a:cubicBezTo>
                    <a:pt x="16093" y="19932"/>
                    <a:pt x="15260" y="19932"/>
                    <a:pt x="14474" y="19932"/>
                  </a:cubicBezTo>
                  <a:cubicBezTo>
                    <a:pt x="13689" y="19932"/>
                    <a:pt x="12952" y="19932"/>
                    <a:pt x="12215" y="19932"/>
                  </a:cubicBezTo>
                  <a:cubicBezTo>
                    <a:pt x="11479" y="19932"/>
                    <a:pt x="10742" y="19932"/>
                    <a:pt x="9976" y="19881"/>
                  </a:cubicBezTo>
                  <a:cubicBezTo>
                    <a:pt x="9210" y="19829"/>
                    <a:pt x="8415" y="19725"/>
                    <a:pt x="7620" y="19647"/>
                  </a:cubicBezTo>
                  <a:cubicBezTo>
                    <a:pt x="6825" y="19569"/>
                    <a:pt x="6030" y="19517"/>
                    <a:pt x="5187" y="19465"/>
                  </a:cubicBezTo>
                  <a:cubicBezTo>
                    <a:pt x="4343" y="19413"/>
                    <a:pt x="3451" y="19361"/>
                    <a:pt x="2579" y="19387"/>
                  </a:cubicBezTo>
                  <a:cubicBezTo>
                    <a:pt x="1706" y="19413"/>
                    <a:pt x="853" y="19517"/>
                    <a:pt x="0" y="196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7023976" y="4362450"/>
              <a:ext cx="107009" cy="92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19059" y="0"/>
                  </a:moveTo>
                  <a:cubicBezTo>
                    <a:pt x="20329" y="447"/>
                    <a:pt x="21600" y="894"/>
                    <a:pt x="21388" y="2036"/>
                  </a:cubicBezTo>
                  <a:cubicBezTo>
                    <a:pt x="21176" y="3178"/>
                    <a:pt x="19482" y="5015"/>
                    <a:pt x="17788" y="6852"/>
                  </a:cubicBezTo>
                  <a:cubicBezTo>
                    <a:pt x="16094" y="8690"/>
                    <a:pt x="14400" y="10527"/>
                    <a:pt x="12918" y="12364"/>
                  </a:cubicBezTo>
                  <a:cubicBezTo>
                    <a:pt x="11435" y="14201"/>
                    <a:pt x="10165" y="16039"/>
                    <a:pt x="8047" y="17578"/>
                  </a:cubicBezTo>
                  <a:cubicBezTo>
                    <a:pt x="5929" y="19117"/>
                    <a:pt x="2965" y="203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6782676" y="4320893"/>
              <a:ext cx="5193508" cy="105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84" fill="norm" stroke="1" extrusionOk="0">
                  <a:moveTo>
                    <a:pt x="1320" y="2679"/>
                  </a:moveTo>
                  <a:cubicBezTo>
                    <a:pt x="1329" y="2418"/>
                    <a:pt x="1338" y="2157"/>
                    <a:pt x="1395" y="1961"/>
                  </a:cubicBezTo>
                  <a:cubicBezTo>
                    <a:pt x="1452" y="1766"/>
                    <a:pt x="1558" y="1636"/>
                    <a:pt x="1774" y="1505"/>
                  </a:cubicBezTo>
                  <a:cubicBezTo>
                    <a:pt x="1989" y="1375"/>
                    <a:pt x="2315" y="1244"/>
                    <a:pt x="2658" y="1157"/>
                  </a:cubicBezTo>
                  <a:cubicBezTo>
                    <a:pt x="3001" y="1071"/>
                    <a:pt x="3362" y="1027"/>
                    <a:pt x="3714" y="1005"/>
                  </a:cubicBezTo>
                  <a:cubicBezTo>
                    <a:pt x="4067" y="984"/>
                    <a:pt x="4410" y="984"/>
                    <a:pt x="4740" y="984"/>
                  </a:cubicBezTo>
                  <a:cubicBezTo>
                    <a:pt x="5070" y="984"/>
                    <a:pt x="5387" y="984"/>
                    <a:pt x="5708" y="984"/>
                  </a:cubicBezTo>
                  <a:cubicBezTo>
                    <a:pt x="6029" y="984"/>
                    <a:pt x="6355" y="984"/>
                    <a:pt x="6681" y="984"/>
                  </a:cubicBezTo>
                  <a:cubicBezTo>
                    <a:pt x="7006" y="984"/>
                    <a:pt x="7332" y="984"/>
                    <a:pt x="7653" y="984"/>
                  </a:cubicBezTo>
                  <a:cubicBezTo>
                    <a:pt x="7975" y="984"/>
                    <a:pt x="8291" y="984"/>
                    <a:pt x="8613" y="984"/>
                  </a:cubicBezTo>
                  <a:cubicBezTo>
                    <a:pt x="8934" y="984"/>
                    <a:pt x="9260" y="984"/>
                    <a:pt x="9585" y="962"/>
                  </a:cubicBezTo>
                  <a:cubicBezTo>
                    <a:pt x="9911" y="940"/>
                    <a:pt x="10237" y="897"/>
                    <a:pt x="10549" y="853"/>
                  </a:cubicBezTo>
                  <a:cubicBezTo>
                    <a:pt x="10862" y="810"/>
                    <a:pt x="11161" y="766"/>
                    <a:pt x="11495" y="701"/>
                  </a:cubicBezTo>
                  <a:cubicBezTo>
                    <a:pt x="11830" y="636"/>
                    <a:pt x="12200" y="549"/>
                    <a:pt x="12569" y="484"/>
                  </a:cubicBezTo>
                  <a:cubicBezTo>
                    <a:pt x="12939" y="419"/>
                    <a:pt x="13309" y="375"/>
                    <a:pt x="13683" y="332"/>
                  </a:cubicBezTo>
                  <a:cubicBezTo>
                    <a:pt x="14057" y="288"/>
                    <a:pt x="14435" y="245"/>
                    <a:pt x="14805" y="201"/>
                  </a:cubicBezTo>
                  <a:cubicBezTo>
                    <a:pt x="15175" y="158"/>
                    <a:pt x="15535" y="114"/>
                    <a:pt x="15896" y="71"/>
                  </a:cubicBezTo>
                  <a:cubicBezTo>
                    <a:pt x="16257" y="27"/>
                    <a:pt x="16618" y="-16"/>
                    <a:pt x="16975" y="6"/>
                  </a:cubicBezTo>
                  <a:cubicBezTo>
                    <a:pt x="17331" y="27"/>
                    <a:pt x="17683" y="114"/>
                    <a:pt x="18040" y="223"/>
                  </a:cubicBezTo>
                  <a:cubicBezTo>
                    <a:pt x="18396" y="332"/>
                    <a:pt x="18757" y="462"/>
                    <a:pt x="19052" y="571"/>
                  </a:cubicBezTo>
                  <a:cubicBezTo>
                    <a:pt x="19347" y="679"/>
                    <a:pt x="19576" y="766"/>
                    <a:pt x="19840" y="962"/>
                  </a:cubicBezTo>
                  <a:cubicBezTo>
                    <a:pt x="20104" y="1157"/>
                    <a:pt x="20403" y="1462"/>
                    <a:pt x="20654" y="1679"/>
                  </a:cubicBezTo>
                  <a:cubicBezTo>
                    <a:pt x="20905" y="1896"/>
                    <a:pt x="21107" y="2027"/>
                    <a:pt x="21244" y="2092"/>
                  </a:cubicBezTo>
                  <a:cubicBezTo>
                    <a:pt x="21380" y="2157"/>
                    <a:pt x="21450" y="2157"/>
                    <a:pt x="21499" y="2440"/>
                  </a:cubicBezTo>
                  <a:cubicBezTo>
                    <a:pt x="21547" y="2722"/>
                    <a:pt x="21574" y="3287"/>
                    <a:pt x="21587" y="4243"/>
                  </a:cubicBezTo>
                  <a:cubicBezTo>
                    <a:pt x="21600" y="5199"/>
                    <a:pt x="21600" y="6547"/>
                    <a:pt x="21587" y="7894"/>
                  </a:cubicBezTo>
                  <a:cubicBezTo>
                    <a:pt x="21574" y="9241"/>
                    <a:pt x="21547" y="10588"/>
                    <a:pt x="21503" y="11892"/>
                  </a:cubicBezTo>
                  <a:cubicBezTo>
                    <a:pt x="21459" y="13196"/>
                    <a:pt x="21398" y="14456"/>
                    <a:pt x="21354" y="15543"/>
                  </a:cubicBezTo>
                  <a:cubicBezTo>
                    <a:pt x="21310" y="16629"/>
                    <a:pt x="21283" y="17542"/>
                    <a:pt x="21274" y="18107"/>
                  </a:cubicBezTo>
                  <a:cubicBezTo>
                    <a:pt x="21266" y="18672"/>
                    <a:pt x="21274" y="18889"/>
                    <a:pt x="21292" y="19128"/>
                  </a:cubicBezTo>
                  <a:cubicBezTo>
                    <a:pt x="21310" y="19368"/>
                    <a:pt x="21336" y="19628"/>
                    <a:pt x="21305" y="19780"/>
                  </a:cubicBezTo>
                  <a:cubicBezTo>
                    <a:pt x="21274" y="19932"/>
                    <a:pt x="21186" y="19976"/>
                    <a:pt x="20962" y="20063"/>
                  </a:cubicBezTo>
                  <a:cubicBezTo>
                    <a:pt x="20737" y="20150"/>
                    <a:pt x="20377" y="20280"/>
                    <a:pt x="20042" y="20389"/>
                  </a:cubicBezTo>
                  <a:cubicBezTo>
                    <a:pt x="19708" y="20497"/>
                    <a:pt x="19400" y="20584"/>
                    <a:pt x="19096" y="20671"/>
                  </a:cubicBezTo>
                  <a:cubicBezTo>
                    <a:pt x="18792" y="20758"/>
                    <a:pt x="18493" y="20845"/>
                    <a:pt x="18176" y="20910"/>
                  </a:cubicBezTo>
                  <a:cubicBezTo>
                    <a:pt x="17859" y="20976"/>
                    <a:pt x="17525" y="21019"/>
                    <a:pt x="17186" y="21084"/>
                  </a:cubicBezTo>
                  <a:cubicBezTo>
                    <a:pt x="16847" y="21149"/>
                    <a:pt x="16504" y="21236"/>
                    <a:pt x="16147" y="21323"/>
                  </a:cubicBezTo>
                  <a:cubicBezTo>
                    <a:pt x="15791" y="21410"/>
                    <a:pt x="15421" y="21497"/>
                    <a:pt x="15060" y="21541"/>
                  </a:cubicBezTo>
                  <a:cubicBezTo>
                    <a:pt x="14699" y="21584"/>
                    <a:pt x="14347" y="21584"/>
                    <a:pt x="14000" y="21584"/>
                  </a:cubicBezTo>
                  <a:cubicBezTo>
                    <a:pt x="13652" y="21584"/>
                    <a:pt x="13309" y="21584"/>
                    <a:pt x="12965" y="21584"/>
                  </a:cubicBezTo>
                  <a:cubicBezTo>
                    <a:pt x="12622" y="21584"/>
                    <a:pt x="12279" y="21584"/>
                    <a:pt x="11944" y="21584"/>
                  </a:cubicBezTo>
                  <a:cubicBezTo>
                    <a:pt x="11610" y="21584"/>
                    <a:pt x="11284" y="21584"/>
                    <a:pt x="10954" y="21562"/>
                  </a:cubicBezTo>
                  <a:cubicBezTo>
                    <a:pt x="10624" y="21541"/>
                    <a:pt x="10289" y="21497"/>
                    <a:pt x="9946" y="21432"/>
                  </a:cubicBezTo>
                  <a:cubicBezTo>
                    <a:pt x="9603" y="21367"/>
                    <a:pt x="9251" y="21280"/>
                    <a:pt x="8894" y="21215"/>
                  </a:cubicBezTo>
                  <a:cubicBezTo>
                    <a:pt x="8538" y="21149"/>
                    <a:pt x="8177" y="21106"/>
                    <a:pt x="7807" y="21062"/>
                  </a:cubicBezTo>
                  <a:cubicBezTo>
                    <a:pt x="7438" y="21019"/>
                    <a:pt x="7059" y="20976"/>
                    <a:pt x="6689" y="20932"/>
                  </a:cubicBezTo>
                  <a:cubicBezTo>
                    <a:pt x="6320" y="20889"/>
                    <a:pt x="5959" y="20845"/>
                    <a:pt x="5611" y="20780"/>
                  </a:cubicBezTo>
                  <a:cubicBezTo>
                    <a:pt x="5264" y="20715"/>
                    <a:pt x="4929" y="20628"/>
                    <a:pt x="4599" y="20563"/>
                  </a:cubicBezTo>
                  <a:cubicBezTo>
                    <a:pt x="4269" y="20497"/>
                    <a:pt x="3943" y="20454"/>
                    <a:pt x="3622" y="20389"/>
                  </a:cubicBezTo>
                  <a:cubicBezTo>
                    <a:pt x="3301" y="20324"/>
                    <a:pt x="2984" y="20237"/>
                    <a:pt x="2663" y="20150"/>
                  </a:cubicBezTo>
                  <a:cubicBezTo>
                    <a:pt x="2341" y="20063"/>
                    <a:pt x="2016" y="19976"/>
                    <a:pt x="1690" y="19911"/>
                  </a:cubicBezTo>
                  <a:cubicBezTo>
                    <a:pt x="1364" y="19846"/>
                    <a:pt x="1039" y="19802"/>
                    <a:pt x="779" y="19802"/>
                  </a:cubicBezTo>
                  <a:cubicBezTo>
                    <a:pt x="519" y="19802"/>
                    <a:pt x="326" y="19846"/>
                    <a:pt x="207" y="19976"/>
                  </a:cubicBezTo>
                  <a:cubicBezTo>
                    <a:pt x="88" y="20106"/>
                    <a:pt x="44" y="20324"/>
                    <a:pt x="0" y="20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0078856" y="3561640"/>
              <a:ext cx="153643" cy="516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413" fill="norm" stroke="1" extrusionOk="0">
                  <a:moveTo>
                    <a:pt x="7704" y="7669"/>
                  </a:moveTo>
                  <a:cubicBezTo>
                    <a:pt x="6264" y="7405"/>
                    <a:pt x="4824" y="7142"/>
                    <a:pt x="3960" y="7317"/>
                  </a:cubicBezTo>
                  <a:cubicBezTo>
                    <a:pt x="3096" y="7493"/>
                    <a:pt x="2808" y="8108"/>
                    <a:pt x="2664" y="10127"/>
                  </a:cubicBezTo>
                  <a:cubicBezTo>
                    <a:pt x="2520" y="12147"/>
                    <a:pt x="2520" y="15571"/>
                    <a:pt x="2376" y="17503"/>
                  </a:cubicBezTo>
                  <a:cubicBezTo>
                    <a:pt x="2232" y="19434"/>
                    <a:pt x="1944" y="19874"/>
                    <a:pt x="1512" y="20356"/>
                  </a:cubicBezTo>
                  <a:cubicBezTo>
                    <a:pt x="1080" y="20839"/>
                    <a:pt x="504" y="21366"/>
                    <a:pt x="216" y="21410"/>
                  </a:cubicBezTo>
                  <a:cubicBezTo>
                    <a:pt x="-72" y="21454"/>
                    <a:pt x="-72" y="21015"/>
                    <a:pt x="216" y="19127"/>
                  </a:cubicBezTo>
                  <a:cubicBezTo>
                    <a:pt x="504" y="17239"/>
                    <a:pt x="1080" y="13903"/>
                    <a:pt x="1800" y="11049"/>
                  </a:cubicBezTo>
                  <a:cubicBezTo>
                    <a:pt x="2520" y="8195"/>
                    <a:pt x="3384" y="5825"/>
                    <a:pt x="3960" y="4288"/>
                  </a:cubicBezTo>
                  <a:cubicBezTo>
                    <a:pt x="4536" y="2752"/>
                    <a:pt x="4824" y="2049"/>
                    <a:pt x="5400" y="1478"/>
                  </a:cubicBezTo>
                  <a:cubicBezTo>
                    <a:pt x="5976" y="908"/>
                    <a:pt x="6840" y="469"/>
                    <a:pt x="8136" y="205"/>
                  </a:cubicBezTo>
                  <a:cubicBezTo>
                    <a:pt x="9432" y="-58"/>
                    <a:pt x="11160" y="-146"/>
                    <a:pt x="13608" y="425"/>
                  </a:cubicBezTo>
                  <a:cubicBezTo>
                    <a:pt x="16056" y="995"/>
                    <a:pt x="19224" y="2225"/>
                    <a:pt x="20376" y="3366"/>
                  </a:cubicBezTo>
                  <a:cubicBezTo>
                    <a:pt x="21528" y="4508"/>
                    <a:pt x="20664" y="5561"/>
                    <a:pt x="19080" y="6352"/>
                  </a:cubicBezTo>
                  <a:cubicBezTo>
                    <a:pt x="17496" y="7142"/>
                    <a:pt x="15192" y="7669"/>
                    <a:pt x="12888" y="7976"/>
                  </a:cubicBezTo>
                  <a:cubicBezTo>
                    <a:pt x="10584" y="8283"/>
                    <a:pt x="8280" y="8371"/>
                    <a:pt x="7416" y="8195"/>
                  </a:cubicBezTo>
                  <a:cubicBezTo>
                    <a:pt x="6552" y="8020"/>
                    <a:pt x="7128" y="7581"/>
                    <a:pt x="7704" y="71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0289977" y="3614851"/>
              <a:ext cx="143950" cy="123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0643" fill="norm" stroke="1" extrusionOk="0">
                  <a:moveTo>
                    <a:pt x="21289" y="777"/>
                  </a:moveTo>
                  <a:cubicBezTo>
                    <a:pt x="15967" y="1840"/>
                    <a:pt x="10646" y="2902"/>
                    <a:pt x="7046" y="5204"/>
                  </a:cubicBezTo>
                  <a:cubicBezTo>
                    <a:pt x="3446" y="7505"/>
                    <a:pt x="1567" y="11046"/>
                    <a:pt x="628" y="13702"/>
                  </a:cubicBezTo>
                  <a:cubicBezTo>
                    <a:pt x="-311" y="16358"/>
                    <a:pt x="-311" y="18128"/>
                    <a:pt x="1411" y="19367"/>
                  </a:cubicBezTo>
                  <a:cubicBezTo>
                    <a:pt x="3132" y="20607"/>
                    <a:pt x="6576" y="21315"/>
                    <a:pt x="9393" y="19722"/>
                  </a:cubicBezTo>
                  <a:cubicBezTo>
                    <a:pt x="12211" y="18128"/>
                    <a:pt x="14402" y="14233"/>
                    <a:pt x="15498" y="11223"/>
                  </a:cubicBezTo>
                  <a:cubicBezTo>
                    <a:pt x="16593" y="8213"/>
                    <a:pt x="16593" y="6089"/>
                    <a:pt x="16280" y="4141"/>
                  </a:cubicBezTo>
                  <a:cubicBezTo>
                    <a:pt x="15967" y="2194"/>
                    <a:pt x="15341" y="423"/>
                    <a:pt x="14402" y="69"/>
                  </a:cubicBezTo>
                  <a:cubicBezTo>
                    <a:pt x="13463" y="-285"/>
                    <a:pt x="12211" y="777"/>
                    <a:pt x="10959" y="18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0441560" y="3563672"/>
              <a:ext cx="74917" cy="203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202" fill="norm" stroke="1" extrusionOk="0">
                  <a:moveTo>
                    <a:pt x="20662" y="3168"/>
                  </a:moveTo>
                  <a:cubicBezTo>
                    <a:pt x="19494" y="2066"/>
                    <a:pt x="18327" y="964"/>
                    <a:pt x="15116" y="413"/>
                  </a:cubicBezTo>
                  <a:cubicBezTo>
                    <a:pt x="11905" y="-138"/>
                    <a:pt x="6651" y="-138"/>
                    <a:pt x="3440" y="413"/>
                  </a:cubicBezTo>
                  <a:cubicBezTo>
                    <a:pt x="230" y="964"/>
                    <a:pt x="-938" y="2066"/>
                    <a:pt x="813" y="4050"/>
                  </a:cubicBezTo>
                  <a:cubicBezTo>
                    <a:pt x="2565" y="6033"/>
                    <a:pt x="7235" y="8899"/>
                    <a:pt x="10738" y="10882"/>
                  </a:cubicBezTo>
                  <a:cubicBezTo>
                    <a:pt x="14240" y="12866"/>
                    <a:pt x="16576" y="13968"/>
                    <a:pt x="17159" y="15511"/>
                  </a:cubicBezTo>
                  <a:cubicBezTo>
                    <a:pt x="17743" y="17054"/>
                    <a:pt x="16576" y="19038"/>
                    <a:pt x="14532" y="20140"/>
                  </a:cubicBezTo>
                  <a:cubicBezTo>
                    <a:pt x="12489" y="21242"/>
                    <a:pt x="9570" y="21462"/>
                    <a:pt x="7819" y="20911"/>
                  </a:cubicBezTo>
                  <a:cubicBezTo>
                    <a:pt x="6067" y="20360"/>
                    <a:pt x="5484" y="19038"/>
                    <a:pt x="5484" y="17825"/>
                  </a:cubicBezTo>
                  <a:cubicBezTo>
                    <a:pt x="5484" y="16613"/>
                    <a:pt x="6067" y="15511"/>
                    <a:pt x="6651" y="144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10599970" y="3384550"/>
              <a:ext cx="75258" cy="326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79" fill="norm" stroke="1" extrusionOk="0">
                  <a:moveTo>
                    <a:pt x="15932" y="0"/>
                  </a:moveTo>
                  <a:cubicBezTo>
                    <a:pt x="11732" y="2926"/>
                    <a:pt x="7532" y="5853"/>
                    <a:pt x="4532" y="8710"/>
                  </a:cubicBezTo>
                  <a:cubicBezTo>
                    <a:pt x="1532" y="11566"/>
                    <a:pt x="-268" y="14354"/>
                    <a:pt x="32" y="16444"/>
                  </a:cubicBezTo>
                  <a:cubicBezTo>
                    <a:pt x="332" y="18534"/>
                    <a:pt x="2732" y="19928"/>
                    <a:pt x="5432" y="20694"/>
                  </a:cubicBezTo>
                  <a:cubicBezTo>
                    <a:pt x="8132" y="21461"/>
                    <a:pt x="11132" y="21600"/>
                    <a:pt x="13832" y="21391"/>
                  </a:cubicBezTo>
                  <a:cubicBezTo>
                    <a:pt x="16532" y="21182"/>
                    <a:pt x="18932" y="20625"/>
                    <a:pt x="21332" y="200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10544575" y="3587750"/>
              <a:ext cx="156053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5681" y="21600"/>
                  </a:moveTo>
                  <a:cubicBezTo>
                    <a:pt x="3089" y="21600"/>
                    <a:pt x="497" y="21600"/>
                    <a:pt x="65" y="21600"/>
                  </a:cubicBezTo>
                  <a:cubicBezTo>
                    <a:pt x="-367" y="21600"/>
                    <a:pt x="1361" y="21600"/>
                    <a:pt x="5249" y="18000"/>
                  </a:cubicBezTo>
                  <a:cubicBezTo>
                    <a:pt x="9137" y="14400"/>
                    <a:pt x="15185" y="7200"/>
                    <a:pt x="2123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10738726" y="3644900"/>
              <a:ext cx="317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8065376" y="5422900"/>
              <a:ext cx="74085" cy="88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66" y="0"/>
                  </a:moveTo>
                  <a:cubicBezTo>
                    <a:pt x="20983" y="1903"/>
                    <a:pt x="21600" y="3806"/>
                    <a:pt x="21600" y="5709"/>
                  </a:cubicBezTo>
                  <a:cubicBezTo>
                    <a:pt x="21600" y="7611"/>
                    <a:pt x="20983" y="9514"/>
                    <a:pt x="19440" y="11391"/>
                  </a:cubicBezTo>
                  <a:cubicBezTo>
                    <a:pt x="17897" y="13269"/>
                    <a:pt x="15429" y="15120"/>
                    <a:pt x="12034" y="16766"/>
                  </a:cubicBezTo>
                  <a:cubicBezTo>
                    <a:pt x="8640" y="18411"/>
                    <a:pt x="4320" y="19851"/>
                    <a:pt x="2160" y="20623"/>
                  </a:cubicBezTo>
                  <a:cubicBezTo>
                    <a:pt x="0" y="21394"/>
                    <a:pt x="0" y="214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7887328" y="5423164"/>
              <a:ext cx="2567852" cy="1007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53" fill="norm" stroke="1" extrusionOk="0">
                  <a:moveTo>
                    <a:pt x="1868" y="3254"/>
                  </a:moveTo>
                  <a:cubicBezTo>
                    <a:pt x="1815" y="2983"/>
                    <a:pt x="1762" y="2711"/>
                    <a:pt x="1717" y="2462"/>
                  </a:cubicBezTo>
                  <a:cubicBezTo>
                    <a:pt x="1673" y="2213"/>
                    <a:pt x="1637" y="1986"/>
                    <a:pt x="1806" y="1783"/>
                  </a:cubicBezTo>
                  <a:cubicBezTo>
                    <a:pt x="1975" y="1579"/>
                    <a:pt x="2348" y="1398"/>
                    <a:pt x="2846" y="1239"/>
                  </a:cubicBezTo>
                  <a:cubicBezTo>
                    <a:pt x="3344" y="1081"/>
                    <a:pt x="3966" y="945"/>
                    <a:pt x="4624" y="832"/>
                  </a:cubicBezTo>
                  <a:cubicBezTo>
                    <a:pt x="5282" y="719"/>
                    <a:pt x="5975" y="628"/>
                    <a:pt x="6615" y="560"/>
                  </a:cubicBezTo>
                  <a:cubicBezTo>
                    <a:pt x="7255" y="492"/>
                    <a:pt x="7842" y="447"/>
                    <a:pt x="8428" y="379"/>
                  </a:cubicBezTo>
                  <a:cubicBezTo>
                    <a:pt x="9015" y="311"/>
                    <a:pt x="9602" y="220"/>
                    <a:pt x="10197" y="152"/>
                  </a:cubicBezTo>
                  <a:cubicBezTo>
                    <a:pt x="10793" y="85"/>
                    <a:pt x="11397" y="39"/>
                    <a:pt x="12073" y="17"/>
                  </a:cubicBezTo>
                  <a:cubicBezTo>
                    <a:pt x="12748" y="-6"/>
                    <a:pt x="13495" y="-6"/>
                    <a:pt x="14206" y="17"/>
                  </a:cubicBezTo>
                  <a:cubicBezTo>
                    <a:pt x="14917" y="39"/>
                    <a:pt x="15593" y="85"/>
                    <a:pt x="16277" y="220"/>
                  </a:cubicBezTo>
                  <a:cubicBezTo>
                    <a:pt x="16962" y="356"/>
                    <a:pt x="17655" y="583"/>
                    <a:pt x="18277" y="809"/>
                  </a:cubicBezTo>
                  <a:cubicBezTo>
                    <a:pt x="18900" y="1036"/>
                    <a:pt x="19451" y="1262"/>
                    <a:pt x="19940" y="1511"/>
                  </a:cubicBezTo>
                  <a:cubicBezTo>
                    <a:pt x="20428" y="1760"/>
                    <a:pt x="20855" y="2032"/>
                    <a:pt x="21113" y="2462"/>
                  </a:cubicBezTo>
                  <a:cubicBezTo>
                    <a:pt x="21371" y="2892"/>
                    <a:pt x="21460" y="3481"/>
                    <a:pt x="21513" y="4341"/>
                  </a:cubicBezTo>
                  <a:cubicBezTo>
                    <a:pt x="21566" y="5202"/>
                    <a:pt x="21584" y="6334"/>
                    <a:pt x="21548" y="7715"/>
                  </a:cubicBezTo>
                  <a:cubicBezTo>
                    <a:pt x="21513" y="9096"/>
                    <a:pt x="21424" y="10726"/>
                    <a:pt x="21308" y="12379"/>
                  </a:cubicBezTo>
                  <a:cubicBezTo>
                    <a:pt x="21193" y="14032"/>
                    <a:pt x="21051" y="15707"/>
                    <a:pt x="20855" y="17043"/>
                  </a:cubicBezTo>
                  <a:cubicBezTo>
                    <a:pt x="20660" y="18379"/>
                    <a:pt x="20411" y="19375"/>
                    <a:pt x="19993" y="20077"/>
                  </a:cubicBezTo>
                  <a:cubicBezTo>
                    <a:pt x="19575" y="20779"/>
                    <a:pt x="18988" y="21186"/>
                    <a:pt x="18402" y="21390"/>
                  </a:cubicBezTo>
                  <a:cubicBezTo>
                    <a:pt x="17815" y="21594"/>
                    <a:pt x="17228" y="21594"/>
                    <a:pt x="16588" y="21458"/>
                  </a:cubicBezTo>
                  <a:cubicBezTo>
                    <a:pt x="15948" y="21322"/>
                    <a:pt x="15255" y="21051"/>
                    <a:pt x="14606" y="20779"/>
                  </a:cubicBezTo>
                  <a:cubicBezTo>
                    <a:pt x="13957" y="20507"/>
                    <a:pt x="13353" y="20236"/>
                    <a:pt x="12722" y="19986"/>
                  </a:cubicBezTo>
                  <a:cubicBezTo>
                    <a:pt x="12091" y="19737"/>
                    <a:pt x="11433" y="19511"/>
                    <a:pt x="10775" y="19307"/>
                  </a:cubicBezTo>
                  <a:cubicBezTo>
                    <a:pt x="10117" y="19103"/>
                    <a:pt x="9460" y="18922"/>
                    <a:pt x="8802" y="18764"/>
                  </a:cubicBezTo>
                  <a:cubicBezTo>
                    <a:pt x="8144" y="18605"/>
                    <a:pt x="7486" y="18469"/>
                    <a:pt x="6802" y="18356"/>
                  </a:cubicBezTo>
                  <a:cubicBezTo>
                    <a:pt x="6117" y="18243"/>
                    <a:pt x="5406" y="18152"/>
                    <a:pt x="4722" y="18062"/>
                  </a:cubicBezTo>
                  <a:cubicBezTo>
                    <a:pt x="4037" y="17971"/>
                    <a:pt x="3380" y="17881"/>
                    <a:pt x="2624" y="17768"/>
                  </a:cubicBezTo>
                  <a:cubicBezTo>
                    <a:pt x="1868" y="17654"/>
                    <a:pt x="1015" y="17519"/>
                    <a:pt x="544" y="17428"/>
                  </a:cubicBezTo>
                  <a:cubicBezTo>
                    <a:pt x="73" y="17337"/>
                    <a:pt x="-16" y="17292"/>
                    <a:pt x="2" y="17247"/>
                  </a:cubicBezTo>
                  <a:cubicBezTo>
                    <a:pt x="20" y="17202"/>
                    <a:pt x="144" y="17156"/>
                    <a:pt x="268" y="1711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10618718" y="6008321"/>
              <a:ext cx="180758" cy="544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552" fill="norm" stroke="1" extrusionOk="0">
                  <a:moveTo>
                    <a:pt x="13917" y="5729"/>
                  </a:moveTo>
                  <a:cubicBezTo>
                    <a:pt x="12690" y="5896"/>
                    <a:pt x="11462" y="6064"/>
                    <a:pt x="10358" y="6775"/>
                  </a:cubicBezTo>
                  <a:cubicBezTo>
                    <a:pt x="9253" y="7487"/>
                    <a:pt x="8271" y="8743"/>
                    <a:pt x="7167" y="10626"/>
                  </a:cubicBezTo>
                  <a:cubicBezTo>
                    <a:pt x="6062" y="12510"/>
                    <a:pt x="4835" y="15022"/>
                    <a:pt x="3853" y="16780"/>
                  </a:cubicBezTo>
                  <a:cubicBezTo>
                    <a:pt x="2871" y="18538"/>
                    <a:pt x="2135" y="19543"/>
                    <a:pt x="1521" y="20296"/>
                  </a:cubicBezTo>
                  <a:cubicBezTo>
                    <a:pt x="908" y="21050"/>
                    <a:pt x="417" y="21552"/>
                    <a:pt x="171" y="21552"/>
                  </a:cubicBezTo>
                  <a:cubicBezTo>
                    <a:pt x="-74" y="21552"/>
                    <a:pt x="-74" y="21050"/>
                    <a:pt x="294" y="19375"/>
                  </a:cubicBezTo>
                  <a:cubicBezTo>
                    <a:pt x="662" y="17701"/>
                    <a:pt x="1399" y="14854"/>
                    <a:pt x="2258" y="12050"/>
                  </a:cubicBezTo>
                  <a:cubicBezTo>
                    <a:pt x="3117" y="9245"/>
                    <a:pt x="4099" y="6482"/>
                    <a:pt x="4958" y="4599"/>
                  </a:cubicBezTo>
                  <a:cubicBezTo>
                    <a:pt x="5817" y="2715"/>
                    <a:pt x="6553" y="1710"/>
                    <a:pt x="7412" y="1082"/>
                  </a:cubicBezTo>
                  <a:cubicBezTo>
                    <a:pt x="8271" y="454"/>
                    <a:pt x="9253" y="203"/>
                    <a:pt x="10481" y="78"/>
                  </a:cubicBezTo>
                  <a:cubicBezTo>
                    <a:pt x="11708" y="-48"/>
                    <a:pt x="13181" y="-48"/>
                    <a:pt x="14899" y="287"/>
                  </a:cubicBezTo>
                  <a:cubicBezTo>
                    <a:pt x="16617" y="622"/>
                    <a:pt x="18581" y="1292"/>
                    <a:pt x="19808" y="2296"/>
                  </a:cubicBezTo>
                  <a:cubicBezTo>
                    <a:pt x="21035" y="3301"/>
                    <a:pt x="21526" y="4640"/>
                    <a:pt x="20053" y="5896"/>
                  </a:cubicBezTo>
                  <a:cubicBezTo>
                    <a:pt x="18581" y="7152"/>
                    <a:pt x="15144" y="8324"/>
                    <a:pt x="12812" y="8952"/>
                  </a:cubicBezTo>
                  <a:cubicBezTo>
                    <a:pt x="10481" y="9580"/>
                    <a:pt x="9253" y="9664"/>
                    <a:pt x="9008" y="9454"/>
                  </a:cubicBezTo>
                  <a:cubicBezTo>
                    <a:pt x="8762" y="9245"/>
                    <a:pt x="9499" y="8743"/>
                    <a:pt x="10235" y="82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10905511" y="6044636"/>
              <a:ext cx="94697" cy="193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1" h="20784" fill="norm" stroke="1" extrusionOk="0">
                  <a:moveTo>
                    <a:pt x="12043" y="5517"/>
                  </a:moveTo>
                  <a:cubicBezTo>
                    <a:pt x="14341" y="4608"/>
                    <a:pt x="16639" y="3698"/>
                    <a:pt x="16409" y="3244"/>
                  </a:cubicBezTo>
                  <a:cubicBezTo>
                    <a:pt x="16179" y="2789"/>
                    <a:pt x="13422" y="2789"/>
                    <a:pt x="9975" y="3698"/>
                  </a:cubicBezTo>
                  <a:cubicBezTo>
                    <a:pt x="6528" y="4608"/>
                    <a:pt x="2392" y="6427"/>
                    <a:pt x="784" y="9382"/>
                  </a:cubicBezTo>
                  <a:cubicBezTo>
                    <a:pt x="-825" y="12338"/>
                    <a:pt x="94" y="16431"/>
                    <a:pt x="3081" y="18705"/>
                  </a:cubicBezTo>
                  <a:cubicBezTo>
                    <a:pt x="6069" y="20978"/>
                    <a:pt x="11124" y="21433"/>
                    <a:pt x="14801" y="19841"/>
                  </a:cubicBezTo>
                  <a:cubicBezTo>
                    <a:pt x="18477" y="18250"/>
                    <a:pt x="20775" y="14612"/>
                    <a:pt x="20545" y="11315"/>
                  </a:cubicBezTo>
                  <a:cubicBezTo>
                    <a:pt x="20315" y="8018"/>
                    <a:pt x="17558" y="5062"/>
                    <a:pt x="15260" y="3130"/>
                  </a:cubicBezTo>
                  <a:cubicBezTo>
                    <a:pt x="12962" y="1197"/>
                    <a:pt x="11124" y="288"/>
                    <a:pt x="11354" y="60"/>
                  </a:cubicBezTo>
                  <a:cubicBezTo>
                    <a:pt x="11584" y="-167"/>
                    <a:pt x="13881" y="288"/>
                    <a:pt x="16179" y="7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1062576" y="6021122"/>
              <a:ext cx="107951" cy="213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4" fill="norm" stroke="1" extrusionOk="0">
                  <a:moveTo>
                    <a:pt x="21600" y="3044"/>
                  </a:moveTo>
                  <a:cubicBezTo>
                    <a:pt x="21176" y="1986"/>
                    <a:pt x="20753" y="927"/>
                    <a:pt x="19482" y="397"/>
                  </a:cubicBezTo>
                  <a:cubicBezTo>
                    <a:pt x="18212" y="-132"/>
                    <a:pt x="16094" y="-132"/>
                    <a:pt x="12706" y="397"/>
                  </a:cubicBezTo>
                  <a:cubicBezTo>
                    <a:pt x="9318" y="927"/>
                    <a:pt x="4659" y="1986"/>
                    <a:pt x="2329" y="3256"/>
                  </a:cubicBezTo>
                  <a:cubicBezTo>
                    <a:pt x="0" y="4527"/>
                    <a:pt x="0" y="6009"/>
                    <a:pt x="2541" y="8233"/>
                  </a:cubicBezTo>
                  <a:cubicBezTo>
                    <a:pt x="5082" y="10456"/>
                    <a:pt x="10165" y="13421"/>
                    <a:pt x="12918" y="15539"/>
                  </a:cubicBezTo>
                  <a:cubicBezTo>
                    <a:pt x="15671" y="17656"/>
                    <a:pt x="16094" y="18927"/>
                    <a:pt x="15247" y="19774"/>
                  </a:cubicBezTo>
                  <a:cubicBezTo>
                    <a:pt x="14400" y="20621"/>
                    <a:pt x="12282" y="21044"/>
                    <a:pt x="9741" y="21256"/>
                  </a:cubicBezTo>
                  <a:cubicBezTo>
                    <a:pt x="7200" y="21468"/>
                    <a:pt x="4235" y="21468"/>
                    <a:pt x="2541" y="20303"/>
                  </a:cubicBezTo>
                  <a:cubicBezTo>
                    <a:pt x="847" y="19139"/>
                    <a:pt x="424" y="16809"/>
                    <a:pt x="0" y="144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1223063" y="5880100"/>
              <a:ext cx="112564" cy="372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501" fill="norm" stroke="1" extrusionOk="0">
                  <a:moveTo>
                    <a:pt x="21272" y="0"/>
                  </a:moveTo>
                  <a:cubicBezTo>
                    <a:pt x="17672" y="1220"/>
                    <a:pt x="14072" y="2441"/>
                    <a:pt x="10472" y="5186"/>
                  </a:cubicBezTo>
                  <a:cubicBezTo>
                    <a:pt x="6872" y="7932"/>
                    <a:pt x="3272" y="12203"/>
                    <a:pt x="1472" y="15071"/>
                  </a:cubicBezTo>
                  <a:cubicBezTo>
                    <a:pt x="-328" y="17939"/>
                    <a:pt x="-328" y="19403"/>
                    <a:pt x="672" y="20319"/>
                  </a:cubicBezTo>
                  <a:cubicBezTo>
                    <a:pt x="1672" y="21234"/>
                    <a:pt x="3672" y="21600"/>
                    <a:pt x="6872" y="21478"/>
                  </a:cubicBezTo>
                  <a:cubicBezTo>
                    <a:pt x="10072" y="21356"/>
                    <a:pt x="14472" y="20746"/>
                    <a:pt x="18872" y="201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1215498" y="6045200"/>
              <a:ext cx="18363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600" fill="norm" stroke="1" extrusionOk="0">
                  <a:moveTo>
                    <a:pt x="4358" y="21600"/>
                  </a:moveTo>
                  <a:cubicBezTo>
                    <a:pt x="2394" y="21600"/>
                    <a:pt x="430" y="21600"/>
                    <a:pt x="62" y="19800"/>
                  </a:cubicBezTo>
                  <a:cubicBezTo>
                    <a:pt x="-306" y="18000"/>
                    <a:pt x="921" y="14400"/>
                    <a:pt x="4726" y="10800"/>
                  </a:cubicBezTo>
                  <a:cubicBezTo>
                    <a:pt x="8530" y="7200"/>
                    <a:pt x="14912" y="3600"/>
                    <a:pt x="2129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1380076" y="6218537"/>
              <a:ext cx="184151" cy="18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3424"/>
                  </a:moveTo>
                  <a:cubicBezTo>
                    <a:pt x="745" y="2211"/>
                    <a:pt x="1490" y="997"/>
                    <a:pt x="2607" y="391"/>
                  </a:cubicBezTo>
                  <a:cubicBezTo>
                    <a:pt x="3724" y="-216"/>
                    <a:pt x="5214" y="-216"/>
                    <a:pt x="6579" y="1119"/>
                  </a:cubicBezTo>
                  <a:cubicBezTo>
                    <a:pt x="7945" y="2454"/>
                    <a:pt x="9186" y="5123"/>
                    <a:pt x="8566" y="7793"/>
                  </a:cubicBezTo>
                  <a:cubicBezTo>
                    <a:pt x="7945" y="10463"/>
                    <a:pt x="5462" y="13132"/>
                    <a:pt x="3600" y="15317"/>
                  </a:cubicBezTo>
                  <a:cubicBezTo>
                    <a:pt x="1738" y="17501"/>
                    <a:pt x="497" y="19200"/>
                    <a:pt x="497" y="20171"/>
                  </a:cubicBezTo>
                  <a:cubicBezTo>
                    <a:pt x="497" y="21141"/>
                    <a:pt x="1738" y="21384"/>
                    <a:pt x="5462" y="21263"/>
                  </a:cubicBezTo>
                  <a:cubicBezTo>
                    <a:pt x="9186" y="21141"/>
                    <a:pt x="15393" y="20656"/>
                    <a:pt x="21600" y="201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-1" y="4368800"/>
              <a:ext cx="356479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13775" y="6000"/>
                  </a:moveTo>
                  <a:cubicBezTo>
                    <a:pt x="14665" y="4400"/>
                    <a:pt x="15554" y="2800"/>
                    <a:pt x="16253" y="1700"/>
                  </a:cubicBezTo>
                  <a:cubicBezTo>
                    <a:pt x="16952" y="600"/>
                    <a:pt x="17460" y="0"/>
                    <a:pt x="17397" y="0"/>
                  </a:cubicBezTo>
                  <a:cubicBezTo>
                    <a:pt x="17333" y="0"/>
                    <a:pt x="16698" y="600"/>
                    <a:pt x="14665" y="2600"/>
                  </a:cubicBezTo>
                  <a:cubicBezTo>
                    <a:pt x="12632" y="4600"/>
                    <a:pt x="9201" y="8000"/>
                    <a:pt x="6533" y="10700"/>
                  </a:cubicBezTo>
                  <a:cubicBezTo>
                    <a:pt x="3865" y="13400"/>
                    <a:pt x="1959" y="15400"/>
                    <a:pt x="943" y="16900"/>
                  </a:cubicBezTo>
                  <a:cubicBezTo>
                    <a:pt x="-74" y="18400"/>
                    <a:pt x="-201" y="19400"/>
                    <a:pt x="244" y="20100"/>
                  </a:cubicBezTo>
                  <a:cubicBezTo>
                    <a:pt x="688" y="20800"/>
                    <a:pt x="1705" y="21200"/>
                    <a:pt x="4881" y="21400"/>
                  </a:cubicBezTo>
                  <a:cubicBezTo>
                    <a:pt x="8058" y="21600"/>
                    <a:pt x="13394" y="21600"/>
                    <a:pt x="16507" y="21600"/>
                  </a:cubicBezTo>
                  <a:cubicBezTo>
                    <a:pt x="19620" y="21600"/>
                    <a:pt x="20510" y="21600"/>
                    <a:pt x="21399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44198" y="4317480"/>
              <a:ext cx="2970856" cy="292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483" fill="norm" stroke="1" extrusionOk="0">
                  <a:moveTo>
                    <a:pt x="654" y="17754"/>
                  </a:moveTo>
                  <a:cubicBezTo>
                    <a:pt x="500" y="17443"/>
                    <a:pt x="347" y="17132"/>
                    <a:pt x="224" y="16821"/>
                  </a:cubicBezTo>
                  <a:cubicBezTo>
                    <a:pt x="101" y="16510"/>
                    <a:pt x="8" y="16200"/>
                    <a:pt x="1" y="15889"/>
                  </a:cubicBezTo>
                  <a:cubicBezTo>
                    <a:pt x="-7" y="15578"/>
                    <a:pt x="70" y="15267"/>
                    <a:pt x="362" y="14723"/>
                  </a:cubicBezTo>
                  <a:cubicBezTo>
                    <a:pt x="654" y="14179"/>
                    <a:pt x="1161" y="13402"/>
                    <a:pt x="1661" y="12781"/>
                  </a:cubicBezTo>
                  <a:cubicBezTo>
                    <a:pt x="2161" y="12159"/>
                    <a:pt x="2653" y="11693"/>
                    <a:pt x="3160" y="11382"/>
                  </a:cubicBezTo>
                  <a:cubicBezTo>
                    <a:pt x="3667" y="11071"/>
                    <a:pt x="4190" y="10916"/>
                    <a:pt x="4759" y="10838"/>
                  </a:cubicBezTo>
                  <a:cubicBezTo>
                    <a:pt x="5328" y="10761"/>
                    <a:pt x="5943" y="10761"/>
                    <a:pt x="6573" y="10761"/>
                  </a:cubicBezTo>
                  <a:cubicBezTo>
                    <a:pt x="7203" y="10761"/>
                    <a:pt x="7849" y="10761"/>
                    <a:pt x="8487" y="10838"/>
                  </a:cubicBezTo>
                  <a:cubicBezTo>
                    <a:pt x="9125" y="10916"/>
                    <a:pt x="9755" y="11071"/>
                    <a:pt x="10386" y="11149"/>
                  </a:cubicBezTo>
                  <a:cubicBezTo>
                    <a:pt x="11016" y="11227"/>
                    <a:pt x="11646" y="11227"/>
                    <a:pt x="12284" y="11382"/>
                  </a:cubicBezTo>
                  <a:cubicBezTo>
                    <a:pt x="12922" y="11538"/>
                    <a:pt x="13568" y="11848"/>
                    <a:pt x="14191" y="12237"/>
                  </a:cubicBezTo>
                  <a:cubicBezTo>
                    <a:pt x="14813" y="12625"/>
                    <a:pt x="15413" y="13092"/>
                    <a:pt x="16012" y="13558"/>
                  </a:cubicBezTo>
                  <a:cubicBezTo>
                    <a:pt x="16612" y="14024"/>
                    <a:pt x="17212" y="14490"/>
                    <a:pt x="17826" y="14723"/>
                  </a:cubicBezTo>
                  <a:cubicBezTo>
                    <a:pt x="18441" y="14956"/>
                    <a:pt x="19072" y="14956"/>
                    <a:pt x="19571" y="14412"/>
                  </a:cubicBezTo>
                  <a:cubicBezTo>
                    <a:pt x="20071" y="13869"/>
                    <a:pt x="20440" y="12781"/>
                    <a:pt x="20663" y="12004"/>
                  </a:cubicBezTo>
                  <a:cubicBezTo>
                    <a:pt x="20886" y="11227"/>
                    <a:pt x="20963" y="10761"/>
                    <a:pt x="21032" y="9906"/>
                  </a:cubicBezTo>
                  <a:cubicBezTo>
                    <a:pt x="21101" y="9051"/>
                    <a:pt x="21163" y="7808"/>
                    <a:pt x="21155" y="6954"/>
                  </a:cubicBezTo>
                  <a:cubicBezTo>
                    <a:pt x="21147" y="6099"/>
                    <a:pt x="21070" y="5633"/>
                    <a:pt x="20947" y="4623"/>
                  </a:cubicBezTo>
                  <a:cubicBezTo>
                    <a:pt x="20824" y="3612"/>
                    <a:pt x="20655" y="2059"/>
                    <a:pt x="20525" y="1126"/>
                  </a:cubicBezTo>
                  <a:cubicBezTo>
                    <a:pt x="20394" y="194"/>
                    <a:pt x="20302" y="-117"/>
                    <a:pt x="20279" y="38"/>
                  </a:cubicBezTo>
                  <a:cubicBezTo>
                    <a:pt x="20255" y="194"/>
                    <a:pt x="20302" y="815"/>
                    <a:pt x="20494" y="1748"/>
                  </a:cubicBezTo>
                  <a:cubicBezTo>
                    <a:pt x="20686" y="2680"/>
                    <a:pt x="21024" y="3923"/>
                    <a:pt x="21232" y="4856"/>
                  </a:cubicBezTo>
                  <a:cubicBezTo>
                    <a:pt x="21439" y="5788"/>
                    <a:pt x="21516" y="6410"/>
                    <a:pt x="21555" y="7109"/>
                  </a:cubicBezTo>
                  <a:cubicBezTo>
                    <a:pt x="21593" y="7808"/>
                    <a:pt x="21593" y="8585"/>
                    <a:pt x="21485" y="9828"/>
                  </a:cubicBezTo>
                  <a:cubicBezTo>
                    <a:pt x="21378" y="11071"/>
                    <a:pt x="21163" y="12781"/>
                    <a:pt x="20847" y="14801"/>
                  </a:cubicBezTo>
                  <a:cubicBezTo>
                    <a:pt x="20532" y="16821"/>
                    <a:pt x="20117" y="19152"/>
                    <a:pt x="19702" y="2148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936717" y="5591555"/>
              <a:ext cx="130960" cy="358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14" fill="norm" stroke="1" extrusionOk="0">
                  <a:moveTo>
                    <a:pt x="15042" y="930"/>
                  </a:moveTo>
                  <a:cubicBezTo>
                    <a:pt x="13670" y="549"/>
                    <a:pt x="12299" y="168"/>
                    <a:pt x="10584" y="41"/>
                  </a:cubicBezTo>
                  <a:cubicBezTo>
                    <a:pt x="8870" y="-86"/>
                    <a:pt x="6813" y="41"/>
                    <a:pt x="4756" y="1058"/>
                  </a:cubicBezTo>
                  <a:cubicBezTo>
                    <a:pt x="2699" y="2074"/>
                    <a:pt x="642" y="3980"/>
                    <a:pt x="127" y="6902"/>
                  </a:cubicBezTo>
                  <a:cubicBezTo>
                    <a:pt x="-387" y="9825"/>
                    <a:pt x="642" y="13763"/>
                    <a:pt x="3556" y="16368"/>
                  </a:cubicBezTo>
                  <a:cubicBezTo>
                    <a:pt x="6470" y="18973"/>
                    <a:pt x="11270" y="20243"/>
                    <a:pt x="14527" y="20879"/>
                  </a:cubicBezTo>
                  <a:cubicBezTo>
                    <a:pt x="17784" y="21514"/>
                    <a:pt x="19499" y="21514"/>
                    <a:pt x="21213" y="21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127806" y="5634038"/>
              <a:ext cx="108373" cy="495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531" fill="norm" stroke="1" extrusionOk="0">
                  <a:moveTo>
                    <a:pt x="1871" y="6273"/>
                  </a:moveTo>
                  <a:cubicBezTo>
                    <a:pt x="3501" y="8939"/>
                    <a:pt x="5132" y="11604"/>
                    <a:pt x="7984" y="13994"/>
                  </a:cubicBezTo>
                  <a:cubicBezTo>
                    <a:pt x="10837" y="16384"/>
                    <a:pt x="14913" y="18498"/>
                    <a:pt x="17358" y="19785"/>
                  </a:cubicBezTo>
                  <a:cubicBezTo>
                    <a:pt x="19803" y="21071"/>
                    <a:pt x="20618" y="21531"/>
                    <a:pt x="20822" y="21531"/>
                  </a:cubicBezTo>
                  <a:cubicBezTo>
                    <a:pt x="21026" y="21531"/>
                    <a:pt x="20618" y="21071"/>
                    <a:pt x="17358" y="19095"/>
                  </a:cubicBezTo>
                  <a:cubicBezTo>
                    <a:pt x="14098" y="17119"/>
                    <a:pt x="7984" y="13626"/>
                    <a:pt x="4317" y="10639"/>
                  </a:cubicBezTo>
                  <a:cubicBezTo>
                    <a:pt x="649" y="7652"/>
                    <a:pt x="-574" y="5170"/>
                    <a:pt x="241" y="3470"/>
                  </a:cubicBezTo>
                  <a:cubicBezTo>
                    <a:pt x="1056" y="1769"/>
                    <a:pt x="3909" y="850"/>
                    <a:pt x="6354" y="391"/>
                  </a:cubicBezTo>
                  <a:cubicBezTo>
                    <a:pt x="8800" y="-69"/>
                    <a:pt x="10837" y="-69"/>
                    <a:pt x="12671" y="115"/>
                  </a:cubicBezTo>
                  <a:cubicBezTo>
                    <a:pt x="14505" y="299"/>
                    <a:pt x="16135" y="666"/>
                    <a:pt x="16135" y="1631"/>
                  </a:cubicBezTo>
                  <a:cubicBezTo>
                    <a:pt x="16135" y="2597"/>
                    <a:pt x="14505" y="4159"/>
                    <a:pt x="12060" y="5262"/>
                  </a:cubicBezTo>
                  <a:cubicBezTo>
                    <a:pt x="9615" y="6365"/>
                    <a:pt x="6354" y="7008"/>
                    <a:pt x="3094" y="76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258176" y="5607050"/>
              <a:ext cx="146051" cy="17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3086"/>
                  </a:moveTo>
                  <a:cubicBezTo>
                    <a:pt x="3443" y="6429"/>
                    <a:pt x="6887" y="9771"/>
                    <a:pt x="9078" y="12086"/>
                  </a:cubicBezTo>
                  <a:cubicBezTo>
                    <a:pt x="11270" y="14400"/>
                    <a:pt x="12209" y="15686"/>
                    <a:pt x="12991" y="17229"/>
                  </a:cubicBezTo>
                  <a:cubicBezTo>
                    <a:pt x="13774" y="18771"/>
                    <a:pt x="14400" y="20571"/>
                    <a:pt x="14087" y="21086"/>
                  </a:cubicBezTo>
                  <a:cubicBezTo>
                    <a:pt x="13774" y="21600"/>
                    <a:pt x="12522" y="20829"/>
                    <a:pt x="11270" y="18771"/>
                  </a:cubicBezTo>
                  <a:cubicBezTo>
                    <a:pt x="10017" y="16714"/>
                    <a:pt x="8765" y="13371"/>
                    <a:pt x="8765" y="10029"/>
                  </a:cubicBezTo>
                  <a:cubicBezTo>
                    <a:pt x="8765" y="6686"/>
                    <a:pt x="10017" y="3343"/>
                    <a:pt x="12365" y="1671"/>
                  </a:cubicBezTo>
                  <a:cubicBezTo>
                    <a:pt x="14713" y="0"/>
                    <a:pt x="181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404227" y="5613400"/>
              <a:ext cx="381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724"/>
                    <a:pt x="4800" y="7448"/>
                    <a:pt x="8400" y="11048"/>
                  </a:cubicBezTo>
                  <a:cubicBezTo>
                    <a:pt x="12000" y="14648"/>
                    <a:pt x="16800" y="181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420832" y="5553021"/>
              <a:ext cx="27846" cy="3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997" fill="norm" stroke="1" extrusionOk="0">
                  <a:moveTo>
                    <a:pt x="1782" y="20997"/>
                  </a:moveTo>
                  <a:cubicBezTo>
                    <a:pt x="239" y="10832"/>
                    <a:pt x="-1304" y="668"/>
                    <a:pt x="1782" y="32"/>
                  </a:cubicBezTo>
                  <a:cubicBezTo>
                    <a:pt x="4867" y="-603"/>
                    <a:pt x="12582" y="8291"/>
                    <a:pt x="20296" y="1718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494071" y="5607050"/>
              <a:ext cx="86239" cy="14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3" h="21329" fill="norm" stroke="1" extrusionOk="0">
                  <a:moveTo>
                    <a:pt x="12113" y="0"/>
                  </a:moveTo>
                  <a:cubicBezTo>
                    <a:pt x="9541" y="304"/>
                    <a:pt x="6970" y="608"/>
                    <a:pt x="4656" y="3651"/>
                  </a:cubicBezTo>
                  <a:cubicBezTo>
                    <a:pt x="2341" y="6693"/>
                    <a:pt x="284" y="12473"/>
                    <a:pt x="27" y="15972"/>
                  </a:cubicBezTo>
                  <a:cubicBezTo>
                    <a:pt x="-230" y="19470"/>
                    <a:pt x="1313" y="20687"/>
                    <a:pt x="4656" y="21144"/>
                  </a:cubicBezTo>
                  <a:cubicBezTo>
                    <a:pt x="7999" y="21600"/>
                    <a:pt x="13141" y="21296"/>
                    <a:pt x="16484" y="19318"/>
                  </a:cubicBezTo>
                  <a:cubicBezTo>
                    <a:pt x="19827" y="17341"/>
                    <a:pt x="21370" y="13690"/>
                    <a:pt x="20856" y="10648"/>
                  </a:cubicBezTo>
                  <a:cubicBezTo>
                    <a:pt x="20341" y="7606"/>
                    <a:pt x="17770" y="5172"/>
                    <a:pt x="14941" y="4107"/>
                  </a:cubicBezTo>
                  <a:cubicBezTo>
                    <a:pt x="12113" y="3042"/>
                    <a:pt x="9027" y="3346"/>
                    <a:pt x="5941" y="365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575677" y="5492750"/>
              <a:ext cx="121207" cy="205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12" fill="norm" stroke="1" extrusionOk="0">
                  <a:moveTo>
                    <a:pt x="0" y="9257"/>
                  </a:moveTo>
                  <a:cubicBezTo>
                    <a:pt x="745" y="7494"/>
                    <a:pt x="1490" y="5731"/>
                    <a:pt x="2793" y="4739"/>
                  </a:cubicBezTo>
                  <a:cubicBezTo>
                    <a:pt x="4097" y="3747"/>
                    <a:pt x="5959" y="3527"/>
                    <a:pt x="8566" y="4629"/>
                  </a:cubicBezTo>
                  <a:cubicBezTo>
                    <a:pt x="11172" y="5731"/>
                    <a:pt x="14524" y="8155"/>
                    <a:pt x="16945" y="10690"/>
                  </a:cubicBezTo>
                  <a:cubicBezTo>
                    <a:pt x="19366" y="13224"/>
                    <a:pt x="20855" y="15869"/>
                    <a:pt x="21228" y="17853"/>
                  </a:cubicBezTo>
                  <a:cubicBezTo>
                    <a:pt x="21600" y="19837"/>
                    <a:pt x="20855" y="21159"/>
                    <a:pt x="19924" y="21380"/>
                  </a:cubicBezTo>
                  <a:cubicBezTo>
                    <a:pt x="18993" y="21600"/>
                    <a:pt x="17876" y="20718"/>
                    <a:pt x="16572" y="17633"/>
                  </a:cubicBezTo>
                  <a:cubicBezTo>
                    <a:pt x="15269" y="14547"/>
                    <a:pt x="13779" y="9257"/>
                    <a:pt x="13407" y="6061"/>
                  </a:cubicBezTo>
                  <a:cubicBezTo>
                    <a:pt x="13034" y="2865"/>
                    <a:pt x="13779" y="1763"/>
                    <a:pt x="15083" y="1102"/>
                  </a:cubicBezTo>
                  <a:cubicBezTo>
                    <a:pt x="16386" y="441"/>
                    <a:pt x="18248" y="220"/>
                    <a:pt x="2011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1778877" y="5621072"/>
              <a:ext cx="158751" cy="12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0" y="5263"/>
                  </a:moveTo>
                  <a:cubicBezTo>
                    <a:pt x="288" y="3432"/>
                    <a:pt x="576" y="1602"/>
                    <a:pt x="1728" y="686"/>
                  </a:cubicBezTo>
                  <a:cubicBezTo>
                    <a:pt x="2880" y="-229"/>
                    <a:pt x="4896" y="-229"/>
                    <a:pt x="6480" y="686"/>
                  </a:cubicBezTo>
                  <a:cubicBezTo>
                    <a:pt x="8064" y="1602"/>
                    <a:pt x="9216" y="3432"/>
                    <a:pt x="9648" y="6361"/>
                  </a:cubicBezTo>
                  <a:cubicBezTo>
                    <a:pt x="10080" y="9290"/>
                    <a:pt x="9792" y="13317"/>
                    <a:pt x="9072" y="16063"/>
                  </a:cubicBezTo>
                  <a:cubicBezTo>
                    <a:pt x="8352" y="18808"/>
                    <a:pt x="7200" y="20273"/>
                    <a:pt x="7344" y="20822"/>
                  </a:cubicBezTo>
                  <a:cubicBezTo>
                    <a:pt x="7488" y="21371"/>
                    <a:pt x="8928" y="21005"/>
                    <a:pt x="11520" y="18808"/>
                  </a:cubicBezTo>
                  <a:cubicBezTo>
                    <a:pt x="14112" y="16612"/>
                    <a:pt x="17856" y="12585"/>
                    <a:pt x="21600" y="855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1931277" y="5403850"/>
              <a:ext cx="142406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600" fill="norm" stroke="1" extrusionOk="0">
                  <a:moveTo>
                    <a:pt x="0" y="0"/>
                  </a:moveTo>
                  <a:cubicBezTo>
                    <a:pt x="5322" y="533"/>
                    <a:pt x="10643" y="1067"/>
                    <a:pt x="14713" y="2933"/>
                  </a:cubicBezTo>
                  <a:cubicBezTo>
                    <a:pt x="18783" y="4800"/>
                    <a:pt x="21600" y="8000"/>
                    <a:pt x="20974" y="11333"/>
                  </a:cubicBezTo>
                  <a:cubicBezTo>
                    <a:pt x="20348" y="14667"/>
                    <a:pt x="16278" y="18133"/>
                    <a:pt x="1220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077327" y="3905250"/>
              <a:ext cx="5516034" cy="170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3" y="21036"/>
                    <a:pt x="265" y="20472"/>
                    <a:pt x="373" y="19760"/>
                  </a:cubicBezTo>
                  <a:cubicBezTo>
                    <a:pt x="481" y="19048"/>
                    <a:pt x="564" y="18188"/>
                    <a:pt x="647" y="17275"/>
                  </a:cubicBezTo>
                  <a:cubicBezTo>
                    <a:pt x="729" y="16361"/>
                    <a:pt x="812" y="15394"/>
                    <a:pt x="903" y="14481"/>
                  </a:cubicBezTo>
                  <a:cubicBezTo>
                    <a:pt x="995" y="13567"/>
                    <a:pt x="1094" y="12707"/>
                    <a:pt x="1223" y="11996"/>
                  </a:cubicBezTo>
                  <a:cubicBezTo>
                    <a:pt x="1351" y="11284"/>
                    <a:pt x="1509" y="10719"/>
                    <a:pt x="1683" y="10303"/>
                  </a:cubicBezTo>
                  <a:cubicBezTo>
                    <a:pt x="1857" y="9887"/>
                    <a:pt x="2047" y="9618"/>
                    <a:pt x="2292" y="9376"/>
                  </a:cubicBezTo>
                  <a:cubicBezTo>
                    <a:pt x="2536" y="9134"/>
                    <a:pt x="2835" y="8919"/>
                    <a:pt x="3125" y="8704"/>
                  </a:cubicBezTo>
                  <a:cubicBezTo>
                    <a:pt x="3415" y="8490"/>
                    <a:pt x="3697" y="8275"/>
                    <a:pt x="3979" y="8113"/>
                  </a:cubicBezTo>
                  <a:cubicBezTo>
                    <a:pt x="4260" y="7952"/>
                    <a:pt x="4542" y="7845"/>
                    <a:pt x="4816" y="7737"/>
                  </a:cubicBezTo>
                  <a:cubicBezTo>
                    <a:pt x="5089" y="7630"/>
                    <a:pt x="5354" y="7522"/>
                    <a:pt x="5636" y="7428"/>
                  </a:cubicBezTo>
                  <a:cubicBezTo>
                    <a:pt x="5918" y="7334"/>
                    <a:pt x="6216" y="7254"/>
                    <a:pt x="6507" y="7173"/>
                  </a:cubicBezTo>
                  <a:cubicBezTo>
                    <a:pt x="6797" y="7093"/>
                    <a:pt x="7078" y="7012"/>
                    <a:pt x="7356" y="6931"/>
                  </a:cubicBezTo>
                  <a:cubicBezTo>
                    <a:pt x="7634" y="6851"/>
                    <a:pt x="7907" y="6770"/>
                    <a:pt x="8197" y="6703"/>
                  </a:cubicBezTo>
                  <a:cubicBezTo>
                    <a:pt x="8487" y="6636"/>
                    <a:pt x="8794" y="6582"/>
                    <a:pt x="9105" y="6542"/>
                  </a:cubicBezTo>
                  <a:cubicBezTo>
                    <a:pt x="9416" y="6501"/>
                    <a:pt x="9731" y="6475"/>
                    <a:pt x="10066" y="6461"/>
                  </a:cubicBezTo>
                  <a:cubicBezTo>
                    <a:pt x="10402" y="6448"/>
                    <a:pt x="10759" y="6448"/>
                    <a:pt x="11078" y="6461"/>
                  </a:cubicBezTo>
                  <a:cubicBezTo>
                    <a:pt x="11397" y="6475"/>
                    <a:pt x="11679" y="6501"/>
                    <a:pt x="11998" y="6515"/>
                  </a:cubicBezTo>
                  <a:cubicBezTo>
                    <a:pt x="12317" y="6528"/>
                    <a:pt x="12673" y="6528"/>
                    <a:pt x="12996" y="6515"/>
                  </a:cubicBezTo>
                  <a:cubicBezTo>
                    <a:pt x="13320" y="6501"/>
                    <a:pt x="13610" y="6475"/>
                    <a:pt x="13875" y="6407"/>
                  </a:cubicBezTo>
                  <a:cubicBezTo>
                    <a:pt x="14140" y="6340"/>
                    <a:pt x="14381" y="6233"/>
                    <a:pt x="14650" y="6099"/>
                  </a:cubicBezTo>
                  <a:cubicBezTo>
                    <a:pt x="14919" y="5964"/>
                    <a:pt x="15218" y="5803"/>
                    <a:pt x="15508" y="5642"/>
                  </a:cubicBezTo>
                  <a:cubicBezTo>
                    <a:pt x="15798" y="5481"/>
                    <a:pt x="16080" y="5319"/>
                    <a:pt x="16382" y="5118"/>
                  </a:cubicBezTo>
                  <a:cubicBezTo>
                    <a:pt x="16685" y="4916"/>
                    <a:pt x="17008" y="4675"/>
                    <a:pt x="17290" y="4446"/>
                  </a:cubicBezTo>
                  <a:cubicBezTo>
                    <a:pt x="17572" y="4218"/>
                    <a:pt x="17812" y="4003"/>
                    <a:pt x="18061" y="3761"/>
                  </a:cubicBezTo>
                  <a:cubicBezTo>
                    <a:pt x="18309" y="3519"/>
                    <a:pt x="18566" y="3251"/>
                    <a:pt x="18832" y="2969"/>
                  </a:cubicBezTo>
                  <a:cubicBezTo>
                    <a:pt x="19097" y="2687"/>
                    <a:pt x="19370" y="2391"/>
                    <a:pt x="19665" y="2122"/>
                  </a:cubicBezTo>
                  <a:cubicBezTo>
                    <a:pt x="19959" y="1854"/>
                    <a:pt x="20274" y="1612"/>
                    <a:pt x="20560" y="1397"/>
                  </a:cubicBezTo>
                  <a:cubicBezTo>
                    <a:pt x="20846" y="1182"/>
                    <a:pt x="21103" y="994"/>
                    <a:pt x="21252" y="873"/>
                  </a:cubicBezTo>
                  <a:cubicBezTo>
                    <a:pt x="21401" y="752"/>
                    <a:pt x="21443" y="699"/>
                    <a:pt x="21492" y="604"/>
                  </a:cubicBezTo>
                  <a:cubicBezTo>
                    <a:pt x="21542" y="510"/>
                    <a:pt x="21600" y="376"/>
                    <a:pt x="21600" y="309"/>
                  </a:cubicBezTo>
                  <a:cubicBezTo>
                    <a:pt x="21600" y="242"/>
                    <a:pt x="21542" y="242"/>
                    <a:pt x="21455" y="201"/>
                  </a:cubicBezTo>
                  <a:cubicBezTo>
                    <a:pt x="21368" y="161"/>
                    <a:pt x="21252" y="81"/>
                    <a:pt x="2113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7283198" y="3861698"/>
              <a:ext cx="296458" cy="411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553" fill="norm" stroke="1" extrusionOk="0">
                  <a:moveTo>
                    <a:pt x="9144" y="1282"/>
                  </a:moveTo>
                  <a:cubicBezTo>
                    <a:pt x="6727" y="1061"/>
                    <a:pt x="4310" y="839"/>
                    <a:pt x="2649" y="618"/>
                  </a:cubicBezTo>
                  <a:cubicBezTo>
                    <a:pt x="987" y="396"/>
                    <a:pt x="81" y="175"/>
                    <a:pt x="6" y="64"/>
                  </a:cubicBezTo>
                  <a:cubicBezTo>
                    <a:pt x="-70" y="-47"/>
                    <a:pt x="685" y="-47"/>
                    <a:pt x="3480" y="341"/>
                  </a:cubicBezTo>
                  <a:cubicBezTo>
                    <a:pt x="6274" y="728"/>
                    <a:pt x="11108" y="1504"/>
                    <a:pt x="14506" y="2390"/>
                  </a:cubicBezTo>
                  <a:cubicBezTo>
                    <a:pt x="17905" y="3276"/>
                    <a:pt x="19868" y="4273"/>
                    <a:pt x="20699" y="5768"/>
                  </a:cubicBezTo>
                  <a:cubicBezTo>
                    <a:pt x="21530" y="7264"/>
                    <a:pt x="21228" y="9258"/>
                    <a:pt x="19793" y="11971"/>
                  </a:cubicBezTo>
                  <a:cubicBezTo>
                    <a:pt x="18358" y="14685"/>
                    <a:pt x="15790" y="18119"/>
                    <a:pt x="13222" y="215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624046" y="3155072"/>
              <a:ext cx="119781" cy="375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409" fill="norm" stroke="1" extrusionOk="0">
                  <a:moveTo>
                    <a:pt x="20717" y="2584"/>
                  </a:moveTo>
                  <a:cubicBezTo>
                    <a:pt x="19985" y="1619"/>
                    <a:pt x="19253" y="654"/>
                    <a:pt x="17971" y="231"/>
                  </a:cubicBezTo>
                  <a:cubicBezTo>
                    <a:pt x="16690" y="-191"/>
                    <a:pt x="14859" y="-70"/>
                    <a:pt x="12114" y="895"/>
                  </a:cubicBezTo>
                  <a:cubicBezTo>
                    <a:pt x="9368" y="1860"/>
                    <a:pt x="5707" y="3670"/>
                    <a:pt x="3144" y="6084"/>
                  </a:cubicBezTo>
                  <a:cubicBezTo>
                    <a:pt x="581" y="8497"/>
                    <a:pt x="-883" y="11514"/>
                    <a:pt x="581" y="14169"/>
                  </a:cubicBezTo>
                  <a:cubicBezTo>
                    <a:pt x="2046" y="16824"/>
                    <a:pt x="6439" y="19116"/>
                    <a:pt x="9551" y="20263"/>
                  </a:cubicBezTo>
                  <a:cubicBezTo>
                    <a:pt x="12663" y="21409"/>
                    <a:pt x="14493" y="21409"/>
                    <a:pt x="16324" y="214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60985" y="3313708"/>
              <a:ext cx="89848" cy="39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316" fill="norm" stroke="1" extrusionOk="0">
                  <a:moveTo>
                    <a:pt x="7802" y="5945"/>
                  </a:moveTo>
                  <a:cubicBezTo>
                    <a:pt x="8784" y="8948"/>
                    <a:pt x="9766" y="11951"/>
                    <a:pt x="11239" y="14146"/>
                  </a:cubicBezTo>
                  <a:cubicBezTo>
                    <a:pt x="12712" y="16341"/>
                    <a:pt x="14675" y="17727"/>
                    <a:pt x="16639" y="18997"/>
                  </a:cubicBezTo>
                  <a:cubicBezTo>
                    <a:pt x="18602" y="20268"/>
                    <a:pt x="20566" y="21423"/>
                    <a:pt x="20812" y="21307"/>
                  </a:cubicBezTo>
                  <a:cubicBezTo>
                    <a:pt x="21057" y="21192"/>
                    <a:pt x="19584" y="19806"/>
                    <a:pt x="16639" y="17322"/>
                  </a:cubicBezTo>
                  <a:cubicBezTo>
                    <a:pt x="13693" y="14839"/>
                    <a:pt x="9275" y="11258"/>
                    <a:pt x="6330" y="8717"/>
                  </a:cubicBezTo>
                  <a:cubicBezTo>
                    <a:pt x="3384" y="6176"/>
                    <a:pt x="1912" y="4674"/>
                    <a:pt x="930" y="3404"/>
                  </a:cubicBezTo>
                  <a:cubicBezTo>
                    <a:pt x="-52" y="2133"/>
                    <a:pt x="-543" y="1094"/>
                    <a:pt x="930" y="516"/>
                  </a:cubicBezTo>
                  <a:cubicBezTo>
                    <a:pt x="2402" y="-61"/>
                    <a:pt x="5839" y="-177"/>
                    <a:pt x="9275" y="285"/>
                  </a:cubicBezTo>
                  <a:cubicBezTo>
                    <a:pt x="12712" y="747"/>
                    <a:pt x="16148" y="1787"/>
                    <a:pt x="17866" y="2999"/>
                  </a:cubicBezTo>
                  <a:cubicBezTo>
                    <a:pt x="19584" y="4212"/>
                    <a:pt x="19584" y="5598"/>
                    <a:pt x="18602" y="6580"/>
                  </a:cubicBezTo>
                  <a:cubicBezTo>
                    <a:pt x="17621" y="7562"/>
                    <a:pt x="15657" y="8140"/>
                    <a:pt x="13939" y="8082"/>
                  </a:cubicBezTo>
                  <a:cubicBezTo>
                    <a:pt x="12221" y="8024"/>
                    <a:pt x="10748" y="7331"/>
                    <a:pt x="9275" y="66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800976" y="3263900"/>
              <a:ext cx="228131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429" fill="norm" stroke="1" extrusionOk="0">
                  <a:moveTo>
                    <a:pt x="0" y="9084"/>
                  </a:moveTo>
                  <a:cubicBezTo>
                    <a:pt x="600" y="8075"/>
                    <a:pt x="1200" y="7065"/>
                    <a:pt x="2600" y="6561"/>
                  </a:cubicBezTo>
                  <a:cubicBezTo>
                    <a:pt x="4000" y="6056"/>
                    <a:pt x="6200" y="6056"/>
                    <a:pt x="8300" y="7873"/>
                  </a:cubicBezTo>
                  <a:cubicBezTo>
                    <a:pt x="10400" y="9690"/>
                    <a:pt x="12400" y="13323"/>
                    <a:pt x="13500" y="15645"/>
                  </a:cubicBezTo>
                  <a:cubicBezTo>
                    <a:pt x="14600" y="17966"/>
                    <a:pt x="14800" y="18976"/>
                    <a:pt x="14600" y="19884"/>
                  </a:cubicBezTo>
                  <a:cubicBezTo>
                    <a:pt x="14400" y="20793"/>
                    <a:pt x="13800" y="21600"/>
                    <a:pt x="13300" y="21398"/>
                  </a:cubicBezTo>
                  <a:cubicBezTo>
                    <a:pt x="12800" y="21196"/>
                    <a:pt x="12400" y="19985"/>
                    <a:pt x="12200" y="17563"/>
                  </a:cubicBezTo>
                  <a:cubicBezTo>
                    <a:pt x="12000" y="15140"/>
                    <a:pt x="12000" y="11507"/>
                    <a:pt x="12400" y="9286"/>
                  </a:cubicBezTo>
                  <a:cubicBezTo>
                    <a:pt x="12800" y="7065"/>
                    <a:pt x="13600" y="6258"/>
                    <a:pt x="14500" y="5753"/>
                  </a:cubicBezTo>
                  <a:cubicBezTo>
                    <a:pt x="15400" y="5249"/>
                    <a:pt x="16400" y="5047"/>
                    <a:pt x="17200" y="5350"/>
                  </a:cubicBezTo>
                  <a:cubicBezTo>
                    <a:pt x="18000" y="5652"/>
                    <a:pt x="18600" y="6460"/>
                    <a:pt x="19200" y="7974"/>
                  </a:cubicBezTo>
                  <a:cubicBezTo>
                    <a:pt x="19800" y="9488"/>
                    <a:pt x="20400" y="11708"/>
                    <a:pt x="20800" y="13828"/>
                  </a:cubicBezTo>
                  <a:cubicBezTo>
                    <a:pt x="21200" y="15948"/>
                    <a:pt x="21400" y="17966"/>
                    <a:pt x="21500" y="18471"/>
                  </a:cubicBezTo>
                  <a:cubicBezTo>
                    <a:pt x="21600" y="18976"/>
                    <a:pt x="21600" y="17966"/>
                    <a:pt x="21200" y="15847"/>
                  </a:cubicBezTo>
                  <a:cubicBezTo>
                    <a:pt x="20800" y="13727"/>
                    <a:pt x="20000" y="10497"/>
                    <a:pt x="19900" y="7671"/>
                  </a:cubicBezTo>
                  <a:cubicBezTo>
                    <a:pt x="19800" y="4845"/>
                    <a:pt x="20400" y="2422"/>
                    <a:pt x="210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1066970" y="3295650"/>
              <a:ext cx="93841" cy="16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156" fill="norm" stroke="1" extrusionOk="0">
                  <a:moveTo>
                    <a:pt x="12835" y="0"/>
                  </a:moveTo>
                  <a:cubicBezTo>
                    <a:pt x="8140" y="2133"/>
                    <a:pt x="3444" y="4267"/>
                    <a:pt x="1331" y="7600"/>
                  </a:cubicBezTo>
                  <a:cubicBezTo>
                    <a:pt x="-782" y="10933"/>
                    <a:pt x="-312" y="15467"/>
                    <a:pt x="2270" y="18133"/>
                  </a:cubicBezTo>
                  <a:cubicBezTo>
                    <a:pt x="4853" y="20800"/>
                    <a:pt x="9548" y="21600"/>
                    <a:pt x="13540" y="20933"/>
                  </a:cubicBezTo>
                  <a:cubicBezTo>
                    <a:pt x="17531" y="20267"/>
                    <a:pt x="20818" y="18133"/>
                    <a:pt x="20818" y="15067"/>
                  </a:cubicBezTo>
                  <a:cubicBezTo>
                    <a:pt x="20818" y="12000"/>
                    <a:pt x="17531" y="8000"/>
                    <a:pt x="14244" y="40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112126" y="3251199"/>
              <a:ext cx="167546" cy="182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151" fill="norm" stroke="1" extrusionOk="0">
                  <a:moveTo>
                    <a:pt x="0" y="5891"/>
                  </a:moveTo>
                  <a:cubicBezTo>
                    <a:pt x="270" y="4664"/>
                    <a:pt x="540" y="3436"/>
                    <a:pt x="1485" y="2700"/>
                  </a:cubicBezTo>
                  <a:cubicBezTo>
                    <a:pt x="2430" y="1964"/>
                    <a:pt x="4050" y="1718"/>
                    <a:pt x="7290" y="3314"/>
                  </a:cubicBezTo>
                  <a:cubicBezTo>
                    <a:pt x="10530" y="4909"/>
                    <a:pt x="15390" y="8345"/>
                    <a:pt x="17955" y="10677"/>
                  </a:cubicBezTo>
                  <a:cubicBezTo>
                    <a:pt x="20520" y="13009"/>
                    <a:pt x="20790" y="14236"/>
                    <a:pt x="21060" y="15955"/>
                  </a:cubicBezTo>
                  <a:cubicBezTo>
                    <a:pt x="21330" y="17673"/>
                    <a:pt x="21600" y="19882"/>
                    <a:pt x="21060" y="20741"/>
                  </a:cubicBezTo>
                  <a:cubicBezTo>
                    <a:pt x="20520" y="21600"/>
                    <a:pt x="19170" y="21109"/>
                    <a:pt x="18090" y="19268"/>
                  </a:cubicBezTo>
                  <a:cubicBezTo>
                    <a:pt x="17010" y="17427"/>
                    <a:pt x="16200" y="14236"/>
                    <a:pt x="16470" y="10800"/>
                  </a:cubicBezTo>
                  <a:cubicBezTo>
                    <a:pt x="16740" y="7364"/>
                    <a:pt x="18090" y="3682"/>
                    <a:pt x="1944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1416927" y="3162300"/>
              <a:ext cx="444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29" y="3240"/>
                    <a:pt x="2057" y="6480"/>
                    <a:pt x="5657" y="10080"/>
                  </a:cubicBezTo>
                  <a:cubicBezTo>
                    <a:pt x="9257" y="13680"/>
                    <a:pt x="15429" y="176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1512177" y="3105150"/>
              <a:ext cx="128630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0" h="21600" fill="norm" stroke="1" extrusionOk="0">
                  <a:moveTo>
                    <a:pt x="0" y="0"/>
                  </a:moveTo>
                  <a:cubicBezTo>
                    <a:pt x="5400" y="1504"/>
                    <a:pt x="10800" y="3009"/>
                    <a:pt x="14850" y="5051"/>
                  </a:cubicBezTo>
                  <a:cubicBezTo>
                    <a:pt x="18900" y="7093"/>
                    <a:pt x="21600" y="9672"/>
                    <a:pt x="20081" y="12519"/>
                  </a:cubicBezTo>
                  <a:cubicBezTo>
                    <a:pt x="18563" y="15367"/>
                    <a:pt x="12825" y="18484"/>
                    <a:pt x="708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1759827" y="1706930"/>
              <a:ext cx="2526856" cy="1617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25" fill="norm" stroke="1" extrusionOk="0">
                  <a:moveTo>
                    <a:pt x="0" y="21475"/>
                  </a:moveTo>
                  <a:cubicBezTo>
                    <a:pt x="198" y="21532"/>
                    <a:pt x="397" y="21588"/>
                    <a:pt x="686" y="21349"/>
                  </a:cubicBezTo>
                  <a:cubicBezTo>
                    <a:pt x="974" y="21109"/>
                    <a:pt x="1353" y="20574"/>
                    <a:pt x="1615" y="19912"/>
                  </a:cubicBezTo>
                  <a:cubicBezTo>
                    <a:pt x="1877" y="19251"/>
                    <a:pt x="2021" y="18462"/>
                    <a:pt x="2093" y="17575"/>
                  </a:cubicBezTo>
                  <a:cubicBezTo>
                    <a:pt x="2165" y="16688"/>
                    <a:pt x="2165" y="15702"/>
                    <a:pt x="2102" y="14731"/>
                  </a:cubicBezTo>
                  <a:cubicBezTo>
                    <a:pt x="2039" y="13759"/>
                    <a:pt x="1913" y="12802"/>
                    <a:pt x="1823" y="11900"/>
                  </a:cubicBezTo>
                  <a:cubicBezTo>
                    <a:pt x="1732" y="10999"/>
                    <a:pt x="1678" y="10154"/>
                    <a:pt x="1696" y="9605"/>
                  </a:cubicBezTo>
                  <a:cubicBezTo>
                    <a:pt x="1714" y="9056"/>
                    <a:pt x="1805" y="8803"/>
                    <a:pt x="2129" y="8535"/>
                  </a:cubicBezTo>
                  <a:cubicBezTo>
                    <a:pt x="2454" y="8268"/>
                    <a:pt x="3014" y="7986"/>
                    <a:pt x="3591" y="7718"/>
                  </a:cubicBezTo>
                  <a:cubicBezTo>
                    <a:pt x="4168" y="7451"/>
                    <a:pt x="4764" y="7197"/>
                    <a:pt x="5386" y="6986"/>
                  </a:cubicBezTo>
                  <a:cubicBezTo>
                    <a:pt x="6009" y="6775"/>
                    <a:pt x="6659" y="6606"/>
                    <a:pt x="7326" y="6479"/>
                  </a:cubicBezTo>
                  <a:cubicBezTo>
                    <a:pt x="7994" y="6353"/>
                    <a:pt x="8680" y="6268"/>
                    <a:pt x="9365" y="6198"/>
                  </a:cubicBezTo>
                  <a:cubicBezTo>
                    <a:pt x="10051" y="6127"/>
                    <a:pt x="10737" y="6071"/>
                    <a:pt x="11414" y="6015"/>
                  </a:cubicBezTo>
                  <a:cubicBezTo>
                    <a:pt x="12090" y="5958"/>
                    <a:pt x="12758" y="5902"/>
                    <a:pt x="13380" y="5846"/>
                  </a:cubicBezTo>
                  <a:cubicBezTo>
                    <a:pt x="14003" y="5789"/>
                    <a:pt x="14580" y="5733"/>
                    <a:pt x="15167" y="5648"/>
                  </a:cubicBezTo>
                  <a:cubicBezTo>
                    <a:pt x="15753" y="5564"/>
                    <a:pt x="16349" y="5451"/>
                    <a:pt x="16917" y="5240"/>
                  </a:cubicBezTo>
                  <a:cubicBezTo>
                    <a:pt x="17486" y="5029"/>
                    <a:pt x="18027" y="4719"/>
                    <a:pt x="18469" y="4283"/>
                  </a:cubicBezTo>
                  <a:cubicBezTo>
                    <a:pt x="18911" y="3846"/>
                    <a:pt x="19254" y="3283"/>
                    <a:pt x="19552" y="2776"/>
                  </a:cubicBezTo>
                  <a:cubicBezTo>
                    <a:pt x="19850" y="2269"/>
                    <a:pt x="20102" y="1819"/>
                    <a:pt x="20265" y="1537"/>
                  </a:cubicBezTo>
                  <a:cubicBezTo>
                    <a:pt x="20427" y="1255"/>
                    <a:pt x="20499" y="1143"/>
                    <a:pt x="20617" y="1030"/>
                  </a:cubicBezTo>
                  <a:cubicBezTo>
                    <a:pt x="20734" y="917"/>
                    <a:pt x="20896" y="805"/>
                    <a:pt x="20923" y="692"/>
                  </a:cubicBezTo>
                  <a:cubicBezTo>
                    <a:pt x="20950" y="579"/>
                    <a:pt x="20842" y="467"/>
                    <a:pt x="20743" y="382"/>
                  </a:cubicBezTo>
                  <a:cubicBezTo>
                    <a:pt x="20644" y="298"/>
                    <a:pt x="20553" y="241"/>
                    <a:pt x="20454" y="171"/>
                  </a:cubicBezTo>
                  <a:cubicBezTo>
                    <a:pt x="20355" y="101"/>
                    <a:pt x="20247" y="16"/>
                    <a:pt x="20256" y="2"/>
                  </a:cubicBezTo>
                  <a:cubicBezTo>
                    <a:pt x="20265" y="-12"/>
                    <a:pt x="20391" y="44"/>
                    <a:pt x="20617" y="143"/>
                  </a:cubicBezTo>
                  <a:cubicBezTo>
                    <a:pt x="20842" y="241"/>
                    <a:pt x="21167" y="382"/>
                    <a:pt x="21356" y="509"/>
                  </a:cubicBezTo>
                  <a:cubicBezTo>
                    <a:pt x="21546" y="636"/>
                    <a:pt x="21600" y="748"/>
                    <a:pt x="21474" y="1072"/>
                  </a:cubicBezTo>
                  <a:cubicBezTo>
                    <a:pt x="21347" y="1396"/>
                    <a:pt x="21041" y="1931"/>
                    <a:pt x="20797" y="2311"/>
                  </a:cubicBezTo>
                  <a:cubicBezTo>
                    <a:pt x="20553" y="2692"/>
                    <a:pt x="20373" y="2917"/>
                    <a:pt x="20192" y="31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1" name="Drawing"/>
          <p:cNvGrpSpPr/>
          <p:nvPr/>
        </p:nvGrpSpPr>
        <p:grpSpPr>
          <a:xfrm>
            <a:off x="970339" y="1284413"/>
            <a:ext cx="10976442" cy="7550555"/>
            <a:chOff x="0" y="0"/>
            <a:chExt cx="10976442" cy="7550553"/>
          </a:xfrm>
        </p:grpSpPr>
        <p:sp>
          <p:nvSpPr>
            <p:cNvPr id="746" name="Line"/>
            <p:cNvSpPr/>
            <p:nvPr/>
          </p:nvSpPr>
          <p:spPr>
            <a:xfrm>
              <a:off x="1760690" y="435353"/>
              <a:ext cx="134938" cy="51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26" fill="norm" stroke="1" extrusionOk="0">
                  <a:moveTo>
                    <a:pt x="3966" y="2179"/>
                  </a:moveTo>
                  <a:cubicBezTo>
                    <a:pt x="4641" y="4935"/>
                    <a:pt x="5316" y="7690"/>
                    <a:pt x="5654" y="10757"/>
                  </a:cubicBezTo>
                  <a:cubicBezTo>
                    <a:pt x="5991" y="13824"/>
                    <a:pt x="5991" y="17201"/>
                    <a:pt x="5991" y="19112"/>
                  </a:cubicBezTo>
                  <a:cubicBezTo>
                    <a:pt x="5991" y="21024"/>
                    <a:pt x="5991" y="21468"/>
                    <a:pt x="5822" y="21424"/>
                  </a:cubicBezTo>
                  <a:cubicBezTo>
                    <a:pt x="5654" y="21379"/>
                    <a:pt x="5316" y="20846"/>
                    <a:pt x="4641" y="19112"/>
                  </a:cubicBezTo>
                  <a:cubicBezTo>
                    <a:pt x="3966" y="17379"/>
                    <a:pt x="2954" y="14446"/>
                    <a:pt x="2110" y="11601"/>
                  </a:cubicBezTo>
                  <a:cubicBezTo>
                    <a:pt x="1266" y="8757"/>
                    <a:pt x="591" y="6001"/>
                    <a:pt x="254" y="4357"/>
                  </a:cubicBezTo>
                  <a:cubicBezTo>
                    <a:pt x="-84" y="2712"/>
                    <a:pt x="-84" y="2179"/>
                    <a:pt x="254" y="1646"/>
                  </a:cubicBezTo>
                  <a:cubicBezTo>
                    <a:pt x="591" y="1112"/>
                    <a:pt x="1266" y="579"/>
                    <a:pt x="2616" y="268"/>
                  </a:cubicBezTo>
                  <a:cubicBezTo>
                    <a:pt x="3966" y="-43"/>
                    <a:pt x="5991" y="-132"/>
                    <a:pt x="8691" y="268"/>
                  </a:cubicBezTo>
                  <a:cubicBezTo>
                    <a:pt x="11391" y="668"/>
                    <a:pt x="14766" y="1557"/>
                    <a:pt x="17297" y="2668"/>
                  </a:cubicBezTo>
                  <a:cubicBezTo>
                    <a:pt x="19829" y="3779"/>
                    <a:pt x="21516" y="5112"/>
                    <a:pt x="21516" y="6224"/>
                  </a:cubicBezTo>
                  <a:cubicBezTo>
                    <a:pt x="21516" y="7335"/>
                    <a:pt x="19829" y="8224"/>
                    <a:pt x="17297" y="8757"/>
                  </a:cubicBezTo>
                  <a:cubicBezTo>
                    <a:pt x="14766" y="9290"/>
                    <a:pt x="11391" y="9468"/>
                    <a:pt x="8860" y="9468"/>
                  </a:cubicBezTo>
                  <a:cubicBezTo>
                    <a:pt x="6329" y="9468"/>
                    <a:pt x="4641" y="9290"/>
                    <a:pt x="3966" y="8935"/>
                  </a:cubicBezTo>
                  <a:cubicBezTo>
                    <a:pt x="3291" y="8579"/>
                    <a:pt x="3628" y="8046"/>
                    <a:pt x="3966" y="7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950660" y="449136"/>
              <a:ext cx="88901" cy="184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5891"/>
                  </a:moveTo>
                  <a:cubicBezTo>
                    <a:pt x="2571" y="6136"/>
                    <a:pt x="5143" y="6382"/>
                    <a:pt x="7714" y="8223"/>
                  </a:cubicBezTo>
                  <a:cubicBezTo>
                    <a:pt x="10286" y="10064"/>
                    <a:pt x="12857" y="13500"/>
                    <a:pt x="13886" y="15832"/>
                  </a:cubicBezTo>
                  <a:cubicBezTo>
                    <a:pt x="14914" y="18164"/>
                    <a:pt x="14400" y="19391"/>
                    <a:pt x="12857" y="20250"/>
                  </a:cubicBezTo>
                  <a:cubicBezTo>
                    <a:pt x="11314" y="21109"/>
                    <a:pt x="8743" y="21600"/>
                    <a:pt x="6686" y="21355"/>
                  </a:cubicBezTo>
                  <a:cubicBezTo>
                    <a:pt x="4629" y="21109"/>
                    <a:pt x="3086" y="20127"/>
                    <a:pt x="3600" y="17182"/>
                  </a:cubicBezTo>
                  <a:cubicBezTo>
                    <a:pt x="4114" y="14236"/>
                    <a:pt x="6686" y="9327"/>
                    <a:pt x="10029" y="6136"/>
                  </a:cubicBezTo>
                  <a:cubicBezTo>
                    <a:pt x="13371" y="2945"/>
                    <a:pt x="17486" y="14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2103060" y="449136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2103060" y="389356"/>
              <a:ext cx="31751" cy="11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7" fill="norm" stroke="1" extrusionOk="0">
                  <a:moveTo>
                    <a:pt x="0" y="20897"/>
                  </a:moveTo>
                  <a:cubicBezTo>
                    <a:pt x="0" y="16897"/>
                    <a:pt x="0" y="12897"/>
                    <a:pt x="720" y="9097"/>
                  </a:cubicBezTo>
                  <a:cubicBezTo>
                    <a:pt x="1440" y="5297"/>
                    <a:pt x="2880" y="1697"/>
                    <a:pt x="6480" y="497"/>
                  </a:cubicBezTo>
                  <a:cubicBezTo>
                    <a:pt x="10080" y="-703"/>
                    <a:pt x="15840" y="497"/>
                    <a:pt x="21600" y="1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2164179" y="398336"/>
              <a:ext cx="269082" cy="206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303" fill="norm" stroke="1" extrusionOk="0">
                  <a:moveTo>
                    <a:pt x="6216" y="4582"/>
                  </a:moveTo>
                  <a:cubicBezTo>
                    <a:pt x="5379" y="4582"/>
                    <a:pt x="4542" y="4582"/>
                    <a:pt x="3370" y="6436"/>
                  </a:cubicBezTo>
                  <a:cubicBezTo>
                    <a:pt x="2198" y="8291"/>
                    <a:pt x="691" y="12000"/>
                    <a:pt x="188" y="14400"/>
                  </a:cubicBezTo>
                  <a:cubicBezTo>
                    <a:pt x="-314" y="16800"/>
                    <a:pt x="188" y="17891"/>
                    <a:pt x="1695" y="18218"/>
                  </a:cubicBezTo>
                  <a:cubicBezTo>
                    <a:pt x="3202" y="18545"/>
                    <a:pt x="5714" y="18109"/>
                    <a:pt x="7053" y="16800"/>
                  </a:cubicBezTo>
                  <a:cubicBezTo>
                    <a:pt x="8393" y="15491"/>
                    <a:pt x="8560" y="13309"/>
                    <a:pt x="8477" y="11673"/>
                  </a:cubicBezTo>
                  <a:cubicBezTo>
                    <a:pt x="8393" y="10036"/>
                    <a:pt x="8058" y="8945"/>
                    <a:pt x="7556" y="7855"/>
                  </a:cubicBezTo>
                  <a:cubicBezTo>
                    <a:pt x="7053" y="6764"/>
                    <a:pt x="6384" y="5673"/>
                    <a:pt x="6467" y="4909"/>
                  </a:cubicBezTo>
                  <a:cubicBezTo>
                    <a:pt x="6551" y="4145"/>
                    <a:pt x="7388" y="3709"/>
                    <a:pt x="8895" y="3600"/>
                  </a:cubicBezTo>
                  <a:cubicBezTo>
                    <a:pt x="10402" y="3491"/>
                    <a:pt x="12579" y="3709"/>
                    <a:pt x="14253" y="6000"/>
                  </a:cubicBezTo>
                  <a:cubicBezTo>
                    <a:pt x="15928" y="8291"/>
                    <a:pt x="17100" y="12655"/>
                    <a:pt x="17602" y="15382"/>
                  </a:cubicBezTo>
                  <a:cubicBezTo>
                    <a:pt x="18105" y="18109"/>
                    <a:pt x="17937" y="19200"/>
                    <a:pt x="17435" y="20073"/>
                  </a:cubicBezTo>
                  <a:cubicBezTo>
                    <a:pt x="16933" y="20945"/>
                    <a:pt x="16095" y="21600"/>
                    <a:pt x="15509" y="21164"/>
                  </a:cubicBezTo>
                  <a:cubicBezTo>
                    <a:pt x="14923" y="20727"/>
                    <a:pt x="14588" y="19200"/>
                    <a:pt x="14756" y="16364"/>
                  </a:cubicBezTo>
                  <a:cubicBezTo>
                    <a:pt x="14923" y="13527"/>
                    <a:pt x="15593" y="9382"/>
                    <a:pt x="16765" y="6436"/>
                  </a:cubicBezTo>
                  <a:cubicBezTo>
                    <a:pt x="17937" y="3491"/>
                    <a:pt x="19612" y="1745"/>
                    <a:pt x="212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725360" y="449562"/>
              <a:ext cx="667881" cy="17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546" fill="norm" stroke="1" extrusionOk="0">
                  <a:moveTo>
                    <a:pt x="0" y="15946"/>
                  </a:moveTo>
                  <a:cubicBezTo>
                    <a:pt x="2597" y="15146"/>
                    <a:pt x="5195" y="14346"/>
                    <a:pt x="7827" y="13413"/>
                  </a:cubicBezTo>
                  <a:cubicBezTo>
                    <a:pt x="10458" y="12479"/>
                    <a:pt x="13124" y="11413"/>
                    <a:pt x="15311" y="10213"/>
                  </a:cubicBezTo>
                  <a:cubicBezTo>
                    <a:pt x="17499" y="9013"/>
                    <a:pt x="19208" y="7679"/>
                    <a:pt x="20233" y="6746"/>
                  </a:cubicBezTo>
                  <a:cubicBezTo>
                    <a:pt x="21258" y="5813"/>
                    <a:pt x="21600" y="5279"/>
                    <a:pt x="21566" y="4613"/>
                  </a:cubicBezTo>
                  <a:cubicBezTo>
                    <a:pt x="21532" y="3946"/>
                    <a:pt x="21122" y="3146"/>
                    <a:pt x="20165" y="2479"/>
                  </a:cubicBezTo>
                  <a:cubicBezTo>
                    <a:pt x="19208" y="1813"/>
                    <a:pt x="17704" y="1279"/>
                    <a:pt x="16781" y="879"/>
                  </a:cubicBezTo>
                  <a:cubicBezTo>
                    <a:pt x="15858" y="479"/>
                    <a:pt x="15516" y="213"/>
                    <a:pt x="15516" y="79"/>
                  </a:cubicBezTo>
                  <a:cubicBezTo>
                    <a:pt x="15516" y="-54"/>
                    <a:pt x="15858" y="-54"/>
                    <a:pt x="16610" y="346"/>
                  </a:cubicBezTo>
                  <a:cubicBezTo>
                    <a:pt x="17362" y="746"/>
                    <a:pt x="18524" y="1546"/>
                    <a:pt x="19447" y="3146"/>
                  </a:cubicBezTo>
                  <a:cubicBezTo>
                    <a:pt x="20370" y="4746"/>
                    <a:pt x="21053" y="7146"/>
                    <a:pt x="21053" y="10346"/>
                  </a:cubicBezTo>
                  <a:cubicBezTo>
                    <a:pt x="21053" y="13546"/>
                    <a:pt x="20370" y="17546"/>
                    <a:pt x="19686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922210" y="-1"/>
              <a:ext cx="134198" cy="226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38" fill="norm" stroke="1" extrusionOk="0">
                  <a:moveTo>
                    <a:pt x="0" y="5838"/>
                  </a:moveTo>
                  <a:cubicBezTo>
                    <a:pt x="0" y="4238"/>
                    <a:pt x="0" y="2638"/>
                    <a:pt x="2160" y="1538"/>
                  </a:cubicBezTo>
                  <a:cubicBezTo>
                    <a:pt x="4320" y="438"/>
                    <a:pt x="8640" y="-162"/>
                    <a:pt x="12295" y="38"/>
                  </a:cubicBezTo>
                  <a:cubicBezTo>
                    <a:pt x="15951" y="238"/>
                    <a:pt x="18942" y="1238"/>
                    <a:pt x="20271" y="3538"/>
                  </a:cubicBezTo>
                  <a:cubicBezTo>
                    <a:pt x="21600" y="5838"/>
                    <a:pt x="21268" y="9438"/>
                    <a:pt x="19274" y="12638"/>
                  </a:cubicBezTo>
                  <a:cubicBezTo>
                    <a:pt x="17280" y="15838"/>
                    <a:pt x="13625" y="18638"/>
                    <a:pt x="9969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992060" y="303086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3633410" y="444493"/>
              <a:ext cx="100422" cy="473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71" fill="norm" stroke="1" extrusionOk="0">
                  <a:moveTo>
                    <a:pt x="0" y="7951"/>
                  </a:moveTo>
                  <a:cubicBezTo>
                    <a:pt x="1350" y="10627"/>
                    <a:pt x="2700" y="13304"/>
                    <a:pt x="3375" y="15215"/>
                  </a:cubicBezTo>
                  <a:cubicBezTo>
                    <a:pt x="4050" y="17127"/>
                    <a:pt x="4050" y="18273"/>
                    <a:pt x="3825" y="19277"/>
                  </a:cubicBezTo>
                  <a:cubicBezTo>
                    <a:pt x="3600" y="20281"/>
                    <a:pt x="3150" y="21141"/>
                    <a:pt x="2475" y="21332"/>
                  </a:cubicBezTo>
                  <a:cubicBezTo>
                    <a:pt x="1800" y="21523"/>
                    <a:pt x="900" y="21045"/>
                    <a:pt x="675" y="19181"/>
                  </a:cubicBezTo>
                  <a:cubicBezTo>
                    <a:pt x="450" y="17318"/>
                    <a:pt x="900" y="14068"/>
                    <a:pt x="2250" y="10962"/>
                  </a:cubicBezTo>
                  <a:cubicBezTo>
                    <a:pt x="3600" y="7856"/>
                    <a:pt x="5850" y="4893"/>
                    <a:pt x="7425" y="3173"/>
                  </a:cubicBezTo>
                  <a:cubicBezTo>
                    <a:pt x="9000" y="1452"/>
                    <a:pt x="9900" y="974"/>
                    <a:pt x="11250" y="592"/>
                  </a:cubicBezTo>
                  <a:cubicBezTo>
                    <a:pt x="12600" y="210"/>
                    <a:pt x="14400" y="-77"/>
                    <a:pt x="16200" y="19"/>
                  </a:cubicBezTo>
                  <a:cubicBezTo>
                    <a:pt x="18000" y="114"/>
                    <a:pt x="19800" y="592"/>
                    <a:pt x="20700" y="1739"/>
                  </a:cubicBezTo>
                  <a:cubicBezTo>
                    <a:pt x="21600" y="2886"/>
                    <a:pt x="21600" y="4702"/>
                    <a:pt x="20475" y="5896"/>
                  </a:cubicBezTo>
                  <a:cubicBezTo>
                    <a:pt x="19350" y="7091"/>
                    <a:pt x="17100" y="7665"/>
                    <a:pt x="15075" y="8095"/>
                  </a:cubicBezTo>
                  <a:cubicBezTo>
                    <a:pt x="13050" y="8525"/>
                    <a:pt x="11250" y="8811"/>
                    <a:pt x="9450" y="8811"/>
                  </a:cubicBezTo>
                  <a:cubicBezTo>
                    <a:pt x="7650" y="8811"/>
                    <a:pt x="5850" y="8525"/>
                    <a:pt x="5625" y="8095"/>
                  </a:cubicBezTo>
                  <a:cubicBezTo>
                    <a:pt x="5400" y="7665"/>
                    <a:pt x="6750" y="7091"/>
                    <a:pt x="8100" y="6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3781753" y="518986"/>
              <a:ext cx="97571" cy="10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076" fill="norm" stroke="1" extrusionOk="0">
                  <a:moveTo>
                    <a:pt x="14363" y="0"/>
                  </a:moveTo>
                  <a:cubicBezTo>
                    <a:pt x="9413" y="3668"/>
                    <a:pt x="4463" y="7336"/>
                    <a:pt x="1988" y="10800"/>
                  </a:cubicBezTo>
                  <a:cubicBezTo>
                    <a:pt x="-487" y="14264"/>
                    <a:pt x="-487" y="17525"/>
                    <a:pt x="1088" y="19358"/>
                  </a:cubicBezTo>
                  <a:cubicBezTo>
                    <a:pt x="2663" y="21192"/>
                    <a:pt x="5813" y="21600"/>
                    <a:pt x="9413" y="20377"/>
                  </a:cubicBezTo>
                  <a:cubicBezTo>
                    <a:pt x="13013" y="19155"/>
                    <a:pt x="17063" y="16302"/>
                    <a:pt x="19088" y="13857"/>
                  </a:cubicBezTo>
                  <a:cubicBezTo>
                    <a:pt x="21113" y="11411"/>
                    <a:pt x="21113" y="9374"/>
                    <a:pt x="19988" y="7743"/>
                  </a:cubicBezTo>
                  <a:cubicBezTo>
                    <a:pt x="18863" y="6113"/>
                    <a:pt x="16613" y="4891"/>
                    <a:pt x="14363" y="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3909569" y="463953"/>
              <a:ext cx="87331" cy="18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4" h="21358" fill="norm" stroke="1" extrusionOk="0">
                  <a:moveTo>
                    <a:pt x="19897" y="1920"/>
                  </a:moveTo>
                  <a:cubicBezTo>
                    <a:pt x="17934" y="960"/>
                    <a:pt x="15970" y="0"/>
                    <a:pt x="12534" y="0"/>
                  </a:cubicBezTo>
                  <a:cubicBezTo>
                    <a:pt x="9097" y="0"/>
                    <a:pt x="4188" y="960"/>
                    <a:pt x="1734" y="2040"/>
                  </a:cubicBezTo>
                  <a:cubicBezTo>
                    <a:pt x="-721" y="3120"/>
                    <a:pt x="-721" y="4320"/>
                    <a:pt x="2715" y="6600"/>
                  </a:cubicBezTo>
                  <a:cubicBezTo>
                    <a:pt x="6152" y="8880"/>
                    <a:pt x="13024" y="12240"/>
                    <a:pt x="16706" y="14760"/>
                  </a:cubicBezTo>
                  <a:cubicBezTo>
                    <a:pt x="20388" y="17280"/>
                    <a:pt x="20879" y="18960"/>
                    <a:pt x="19652" y="20040"/>
                  </a:cubicBezTo>
                  <a:cubicBezTo>
                    <a:pt x="18424" y="21120"/>
                    <a:pt x="15479" y="21600"/>
                    <a:pt x="13515" y="21240"/>
                  </a:cubicBezTo>
                  <a:cubicBezTo>
                    <a:pt x="11552" y="20880"/>
                    <a:pt x="10570" y="19680"/>
                    <a:pt x="10079" y="18480"/>
                  </a:cubicBezTo>
                  <a:cubicBezTo>
                    <a:pt x="9588" y="17280"/>
                    <a:pt x="9588" y="16080"/>
                    <a:pt x="9588" y="14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4088093" y="290386"/>
              <a:ext cx="66018" cy="350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442" fill="norm" stroke="1" extrusionOk="0">
                  <a:moveTo>
                    <a:pt x="17003" y="0"/>
                  </a:moveTo>
                  <a:cubicBezTo>
                    <a:pt x="13628" y="3234"/>
                    <a:pt x="10253" y="6467"/>
                    <a:pt x="7215" y="9636"/>
                  </a:cubicBezTo>
                  <a:cubicBezTo>
                    <a:pt x="4178" y="12805"/>
                    <a:pt x="1478" y="15909"/>
                    <a:pt x="465" y="17849"/>
                  </a:cubicBezTo>
                  <a:cubicBezTo>
                    <a:pt x="-547" y="19789"/>
                    <a:pt x="128" y="20565"/>
                    <a:pt x="2153" y="21018"/>
                  </a:cubicBezTo>
                  <a:cubicBezTo>
                    <a:pt x="4178" y="21471"/>
                    <a:pt x="7553" y="21600"/>
                    <a:pt x="10928" y="21212"/>
                  </a:cubicBezTo>
                  <a:cubicBezTo>
                    <a:pt x="14303" y="20824"/>
                    <a:pt x="17678" y="19919"/>
                    <a:pt x="21053" y="190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4058860" y="458336"/>
              <a:ext cx="228601" cy="129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7" fill="norm" stroke="1" extrusionOk="0">
                  <a:moveTo>
                    <a:pt x="5400" y="2624"/>
                  </a:moveTo>
                  <a:cubicBezTo>
                    <a:pt x="4400" y="2624"/>
                    <a:pt x="3400" y="2624"/>
                    <a:pt x="2300" y="2795"/>
                  </a:cubicBezTo>
                  <a:cubicBezTo>
                    <a:pt x="1200" y="2967"/>
                    <a:pt x="0" y="3309"/>
                    <a:pt x="0" y="3652"/>
                  </a:cubicBezTo>
                  <a:cubicBezTo>
                    <a:pt x="0" y="3995"/>
                    <a:pt x="1200" y="4338"/>
                    <a:pt x="3700" y="4338"/>
                  </a:cubicBezTo>
                  <a:cubicBezTo>
                    <a:pt x="6200" y="4338"/>
                    <a:pt x="10000" y="3995"/>
                    <a:pt x="12400" y="3481"/>
                  </a:cubicBezTo>
                  <a:cubicBezTo>
                    <a:pt x="14800" y="2967"/>
                    <a:pt x="15800" y="2281"/>
                    <a:pt x="15800" y="1424"/>
                  </a:cubicBezTo>
                  <a:cubicBezTo>
                    <a:pt x="15800" y="567"/>
                    <a:pt x="14800" y="-462"/>
                    <a:pt x="13400" y="224"/>
                  </a:cubicBezTo>
                  <a:cubicBezTo>
                    <a:pt x="12000" y="909"/>
                    <a:pt x="10200" y="3309"/>
                    <a:pt x="9100" y="6395"/>
                  </a:cubicBezTo>
                  <a:cubicBezTo>
                    <a:pt x="8000" y="9481"/>
                    <a:pt x="7600" y="13252"/>
                    <a:pt x="8300" y="16167"/>
                  </a:cubicBezTo>
                  <a:cubicBezTo>
                    <a:pt x="9000" y="19081"/>
                    <a:pt x="10800" y="21138"/>
                    <a:pt x="13200" y="20967"/>
                  </a:cubicBezTo>
                  <a:cubicBezTo>
                    <a:pt x="15600" y="20795"/>
                    <a:pt x="18600" y="18395"/>
                    <a:pt x="21600" y="15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4297167" y="398336"/>
              <a:ext cx="180794" cy="21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02" fill="norm" stroke="1" extrusionOk="0">
                  <a:moveTo>
                    <a:pt x="355" y="9624"/>
                  </a:moveTo>
                  <a:cubicBezTo>
                    <a:pt x="104" y="8127"/>
                    <a:pt x="-147" y="6630"/>
                    <a:pt x="104" y="6309"/>
                  </a:cubicBezTo>
                  <a:cubicBezTo>
                    <a:pt x="355" y="5988"/>
                    <a:pt x="1109" y="6844"/>
                    <a:pt x="2113" y="9196"/>
                  </a:cubicBezTo>
                  <a:cubicBezTo>
                    <a:pt x="3118" y="11549"/>
                    <a:pt x="4374" y="15398"/>
                    <a:pt x="4751" y="17857"/>
                  </a:cubicBezTo>
                  <a:cubicBezTo>
                    <a:pt x="5127" y="20317"/>
                    <a:pt x="4625" y="21386"/>
                    <a:pt x="3997" y="21493"/>
                  </a:cubicBezTo>
                  <a:cubicBezTo>
                    <a:pt x="3369" y="21600"/>
                    <a:pt x="2616" y="20745"/>
                    <a:pt x="2741" y="18606"/>
                  </a:cubicBezTo>
                  <a:cubicBezTo>
                    <a:pt x="2867" y="16467"/>
                    <a:pt x="3872" y="13046"/>
                    <a:pt x="5002" y="10800"/>
                  </a:cubicBezTo>
                  <a:cubicBezTo>
                    <a:pt x="6132" y="8554"/>
                    <a:pt x="7388" y="7485"/>
                    <a:pt x="8644" y="6737"/>
                  </a:cubicBezTo>
                  <a:cubicBezTo>
                    <a:pt x="9900" y="5988"/>
                    <a:pt x="11155" y="5560"/>
                    <a:pt x="12034" y="5988"/>
                  </a:cubicBezTo>
                  <a:cubicBezTo>
                    <a:pt x="12913" y="6416"/>
                    <a:pt x="13416" y="7699"/>
                    <a:pt x="13541" y="9517"/>
                  </a:cubicBezTo>
                  <a:cubicBezTo>
                    <a:pt x="13667" y="11335"/>
                    <a:pt x="13416" y="13687"/>
                    <a:pt x="13290" y="15612"/>
                  </a:cubicBezTo>
                  <a:cubicBezTo>
                    <a:pt x="13165" y="17537"/>
                    <a:pt x="13165" y="19034"/>
                    <a:pt x="13290" y="19034"/>
                  </a:cubicBezTo>
                  <a:cubicBezTo>
                    <a:pt x="13416" y="19034"/>
                    <a:pt x="13667" y="17537"/>
                    <a:pt x="14546" y="14436"/>
                  </a:cubicBezTo>
                  <a:cubicBezTo>
                    <a:pt x="15425" y="11335"/>
                    <a:pt x="16932" y="6630"/>
                    <a:pt x="18188" y="3956"/>
                  </a:cubicBezTo>
                  <a:cubicBezTo>
                    <a:pt x="19444" y="1283"/>
                    <a:pt x="20448" y="642"/>
                    <a:pt x="214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459944" y="436436"/>
              <a:ext cx="101092" cy="127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291" fill="norm" stroke="1" extrusionOk="0">
                  <a:moveTo>
                    <a:pt x="19229" y="0"/>
                  </a:moveTo>
                  <a:cubicBezTo>
                    <a:pt x="13181" y="3187"/>
                    <a:pt x="7133" y="6374"/>
                    <a:pt x="3677" y="9030"/>
                  </a:cubicBezTo>
                  <a:cubicBezTo>
                    <a:pt x="221" y="11685"/>
                    <a:pt x="-643" y="13810"/>
                    <a:pt x="437" y="16111"/>
                  </a:cubicBezTo>
                  <a:cubicBezTo>
                    <a:pt x="1517" y="18413"/>
                    <a:pt x="4541" y="20892"/>
                    <a:pt x="7997" y="21246"/>
                  </a:cubicBezTo>
                  <a:cubicBezTo>
                    <a:pt x="11453" y="21600"/>
                    <a:pt x="15341" y="19830"/>
                    <a:pt x="17717" y="18059"/>
                  </a:cubicBezTo>
                  <a:cubicBezTo>
                    <a:pt x="20093" y="16289"/>
                    <a:pt x="20957" y="14518"/>
                    <a:pt x="20525" y="12039"/>
                  </a:cubicBezTo>
                  <a:cubicBezTo>
                    <a:pt x="20093" y="9561"/>
                    <a:pt x="18365" y="6374"/>
                    <a:pt x="16637" y="31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4579560" y="379286"/>
              <a:ext cx="184151" cy="226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4800"/>
                  </a:moveTo>
                  <a:cubicBezTo>
                    <a:pt x="1738" y="4800"/>
                    <a:pt x="3476" y="4800"/>
                    <a:pt x="5214" y="6300"/>
                  </a:cubicBezTo>
                  <a:cubicBezTo>
                    <a:pt x="6952" y="7800"/>
                    <a:pt x="8690" y="10800"/>
                    <a:pt x="9434" y="13400"/>
                  </a:cubicBezTo>
                  <a:cubicBezTo>
                    <a:pt x="10179" y="16000"/>
                    <a:pt x="9931" y="18200"/>
                    <a:pt x="9310" y="19600"/>
                  </a:cubicBezTo>
                  <a:cubicBezTo>
                    <a:pt x="8690" y="21000"/>
                    <a:pt x="7697" y="21600"/>
                    <a:pt x="7076" y="21400"/>
                  </a:cubicBezTo>
                  <a:cubicBezTo>
                    <a:pt x="6455" y="21200"/>
                    <a:pt x="6207" y="20200"/>
                    <a:pt x="7697" y="17100"/>
                  </a:cubicBezTo>
                  <a:cubicBezTo>
                    <a:pt x="9186" y="14000"/>
                    <a:pt x="12414" y="8800"/>
                    <a:pt x="15021" y="5600"/>
                  </a:cubicBezTo>
                  <a:cubicBezTo>
                    <a:pt x="17628" y="2400"/>
                    <a:pt x="1961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6654" y="1623886"/>
              <a:ext cx="9807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745"/>
                    <a:pt x="2735" y="9491"/>
                    <a:pt x="575" y="13091"/>
                  </a:cubicBezTo>
                  <a:cubicBezTo>
                    <a:pt x="-1585" y="16691"/>
                    <a:pt x="2735" y="19145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35524" y="1559011"/>
              <a:ext cx="218282" cy="35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5" h="21358" fill="norm" stroke="1" extrusionOk="0">
                  <a:moveTo>
                    <a:pt x="358" y="7706"/>
                  </a:moveTo>
                  <a:cubicBezTo>
                    <a:pt x="-42" y="5927"/>
                    <a:pt x="-442" y="4148"/>
                    <a:pt x="1158" y="2623"/>
                  </a:cubicBezTo>
                  <a:cubicBezTo>
                    <a:pt x="2758" y="1099"/>
                    <a:pt x="6358" y="-172"/>
                    <a:pt x="9758" y="19"/>
                  </a:cubicBezTo>
                  <a:cubicBezTo>
                    <a:pt x="13158" y="209"/>
                    <a:pt x="16358" y="1861"/>
                    <a:pt x="18358" y="4148"/>
                  </a:cubicBezTo>
                  <a:cubicBezTo>
                    <a:pt x="20358" y="6435"/>
                    <a:pt x="21158" y="9357"/>
                    <a:pt x="20258" y="12089"/>
                  </a:cubicBezTo>
                  <a:cubicBezTo>
                    <a:pt x="19358" y="14821"/>
                    <a:pt x="16758" y="17362"/>
                    <a:pt x="13958" y="18887"/>
                  </a:cubicBezTo>
                  <a:cubicBezTo>
                    <a:pt x="11158" y="20412"/>
                    <a:pt x="8158" y="20920"/>
                    <a:pt x="6058" y="21174"/>
                  </a:cubicBezTo>
                  <a:cubicBezTo>
                    <a:pt x="3958" y="21428"/>
                    <a:pt x="2758" y="21428"/>
                    <a:pt x="2058" y="21110"/>
                  </a:cubicBezTo>
                  <a:cubicBezTo>
                    <a:pt x="1358" y="20793"/>
                    <a:pt x="1158" y="20157"/>
                    <a:pt x="2258" y="19332"/>
                  </a:cubicBezTo>
                  <a:cubicBezTo>
                    <a:pt x="3358" y="18506"/>
                    <a:pt x="5758" y="17489"/>
                    <a:pt x="8158" y="16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312360" y="1846136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420310" y="174453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458896" y="1808036"/>
              <a:ext cx="151915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2595" y="19440"/>
                  </a:moveTo>
                  <a:cubicBezTo>
                    <a:pt x="1115" y="20520"/>
                    <a:pt x="-364" y="21600"/>
                    <a:pt x="80" y="21600"/>
                  </a:cubicBezTo>
                  <a:cubicBezTo>
                    <a:pt x="524" y="21600"/>
                    <a:pt x="2891" y="20520"/>
                    <a:pt x="6737" y="16740"/>
                  </a:cubicBezTo>
                  <a:cubicBezTo>
                    <a:pt x="10584" y="12960"/>
                    <a:pt x="15910" y="6480"/>
                    <a:pt x="2123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800178" y="1547686"/>
              <a:ext cx="10273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1395" y="3273"/>
                  </a:moveTo>
                  <a:cubicBezTo>
                    <a:pt x="18309" y="2400"/>
                    <a:pt x="15224" y="1527"/>
                    <a:pt x="12358" y="927"/>
                  </a:cubicBezTo>
                  <a:cubicBezTo>
                    <a:pt x="9493" y="327"/>
                    <a:pt x="6848" y="0"/>
                    <a:pt x="4644" y="0"/>
                  </a:cubicBezTo>
                  <a:cubicBezTo>
                    <a:pt x="2440" y="0"/>
                    <a:pt x="677" y="327"/>
                    <a:pt x="1117" y="1200"/>
                  </a:cubicBezTo>
                  <a:cubicBezTo>
                    <a:pt x="1558" y="2073"/>
                    <a:pt x="4203" y="3491"/>
                    <a:pt x="7509" y="4745"/>
                  </a:cubicBezTo>
                  <a:cubicBezTo>
                    <a:pt x="10815" y="6000"/>
                    <a:pt x="14783" y="7091"/>
                    <a:pt x="15885" y="8182"/>
                  </a:cubicBezTo>
                  <a:cubicBezTo>
                    <a:pt x="16987" y="9273"/>
                    <a:pt x="15224" y="10364"/>
                    <a:pt x="13019" y="11236"/>
                  </a:cubicBezTo>
                  <a:cubicBezTo>
                    <a:pt x="10815" y="12109"/>
                    <a:pt x="8171" y="12764"/>
                    <a:pt x="5526" y="13255"/>
                  </a:cubicBezTo>
                  <a:cubicBezTo>
                    <a:pt x="2881" y="13745"/>
                    <a:pt x="236" y="14073"/>
                    <a:pt x="15" y="14345"/>
                  </a:cubicBezTo>
                  <a:cubicBezTo>
                    <a:pt x="-205" y="14618"/>
                    <a:pt x="1999" y="14836"/>
                    <a:pt x="3322" y="15218"/>
                  </a:cubicBezTo>
                  <a:cubicBezTo>
                    <a:pt x="4644" y="15600"/>
                    <a:pt x="5085" y="16145"/>
                    <a:pt x="4424" y="16964"/>
                  </a:cubicBezTo>
                  <a:cubicBezTo>
                    <a:pt x="3762" y="17782"/>
                    <a:pt x="1999" y="18873"/>
                    <a:pt x="1338" y="19691"/>
                  </a:cubicBezTo>
                  <a:cubicBezTo>
                    <a:pt x="677" y="20509"/>
                    <a:pt x="1117" y="21055"/>
                    <a:pt x="2660" y="21327"/>
                  </a:cubicBezTo>
                  <a:cubicBezTo>
                    <a:pt x="4203" y="21600"/>
                    <a:pt x="6848" y="21600"/>
                    <a:pt x="94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960060" y="1668336"/>
              <a:ext cx="165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38" y="2274"/>
                    <a:pt x="3877" y="4547"/>
                    <a:pt x="6785" y="7105"/>
                  </a:cubicBezTo>
                  <a:cubicBezTo>
                    <a:pt x="9692" y="9663"/>
                    <a:pt x="13569" y="12505"/>
                    <a:pt x="16200" y="14968"/>
                  </a:cubicBezTo>
                  <a:cubicBezTo>
                    <a:pt x="18831" y="17432"/>
                    <a:pt x="20215" y="195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979110" y="1637528"/>
              <a:ext cx="146051" cy="335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755"/>
                  </a:moveTo>
                  <a:cubicBezTo>
                    <a:pt x="20348" y="348"/>
                    <a:pt x="19096" y="-60"/>
                    <a:pt x="18000" y="8"/>
                  </a:cubicBezTo>
                  <a:cubicBezTo>
                    <a:pt x="16904" y="76"/>
                    <a:pt x="15965" y="619"/>
                    <a:pt x="13774" y="2861"/>
                  </a:cubicBezTo>
                  <a:cubicBezTo>
                    <a:pt x="11583" y="5102"/>
                    <a:pt x="8139" y="9042"/>
                    <a:pt x="5635" y="12438"/>
                  </a:cubicBezTo>
                  <a:cubicBezTo>
                    <a:pt x="3130" y="15834"/>
                    <a:pt x="1565" y="18687"/>
                    <a:pt x="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135598" y="1858836"/>
              <a:ext cx="3401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20417" y="0"/>
                  </a:moveTo>
                  <a:cubicBezTo>
                    <a:pt x="12793" y="4950"/>
                    <a:pt x="5170" y="9900"/>
                    <a:pt x="1993" y="13500"/>
                  </a:cubicBezTo>
                  <a:cubicBezTo>
                    <a:pt x="-1183" y="17100"/>
                    <a:pt x="88" y="19350"/>
                    <a:pt x="135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353760" y="1865186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722060" y="1890586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2191960" y="1617536"/>
              <a:ext cx="1524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4539"/>
                    <a:pt x="10200" y="9078"/>
                    <a:pt x="13800" y="12678"/>
                  </a:cubicBezTo>
                  <a:cubicBezTo>
                    <a:pt x="17400" y="16278"/>
                    <a:pt x="19500" y="189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2236410" y="1630236"/>
              <a:ext cx="139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541"/>
                    <a:pt x="14400" y="5082"/>
                    <a:pt x="11291" y="7694"/>
                  </a:cubicBezTo>
                  <a:cubicBezTo>
                    <a:pt x="8182" y="10306"/>
                    <a:pt x="5564" y="12988"/>
                    <a:pt x="3764" y="15318"/>
                  </a:cubicBezTo>
                  <a:cubicBezTo>
                    <a:pt x="1964" y="17647"/>
                    <a:pt x="982" y="1962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2406643" y="1815331"/>
              <a:ext cx="109168" cy="13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54" fill="norm" stroke="1" extrusionOk="0">
                  <a:moveTo>
                    <a:pt x="5223" y="5745"/>
                  </a:moveTo>
                  <a:cubicBezTo>
                    <a:pt x="4392" y="7381"/>
                    <a:pt x="3561" y="9018"/>
                    <a:pt x="2523" y="11145"/>
                  </a:cubicBezTo>
                  <a:cubicBezTo>
                    <a:pt x="1485" y="13272"/>
                    <a:pt x="238" y="15890"/>
                    <a:pt x="31" y="16218"/>
                  </a:cubicBezTo>
                  <a:cubicBezTo>
                    <a:pt x="-177" y="16545"/>
                    <a:pt x="654" y="14581"/>
                    <a:pt x="2523" y="11799"/>
                  </a:cubicBezTo>
                  <a:cubicBezTo>
                    <a:pt x="4392" y="9018"/>
                    <a:pt x="7300" y="5418"/>
                    <a:pt x="9585" y="3127"/>
                  </a:cubicBezTo>
                  <a:cubicBezTo>
                    <a:pt x="11869" y="836"/>
                    <a:pt x="13531" y="-146"/>
                    <a:pt x="14985" y="18"/>
                  </a:cubicBezTo>
                  <a:cubicBezTo>
                    <a:pt x="16438" y="181"/>
                    <a:pt x="17685" y="1490"/>
                    <a:pt x="18723" y="5254"/>
                  </a:cubicBezTo>
                  <a:cubicBezTo>
                    <a:pt x="19761" y="9018"/>
                    <a:pt x="20592" y="15236"/>
                    <a:pt x="21423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2560260" y="1575417"/>
              <a:ext cx="87687" cy="435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485" fill="norm" stroke="1" extrusionOk="0">
                  <a:moveTo>
                    <a:pt x="1507" y="511"/>
                  </a:moveTo>
                  <a:cubicBezTo>
                    <a:pt x="4019" y="198"/>
                    <a:pt x="6530" y="-115"/>
                    <a:pt x="9795" y="42"/>
                  </a:cubicBezTo>
                  <a:cubicBezTo>
                    <a:pt x="13060" y="198"/>
                    <a:pt x="17079" y="824"/>
                    <a:pt x="18084" y="2128"/>
                  </a:cubicBezTo>
                  <a:cubicBezTo>
                    <a:pt x="19088" y="3433"/>
                    <a:pt x="17079" y="5415"/>
                    <a:pt x="15070" y="7085"/>
                  </a:cubicBezTo>
                  <a:cubicBezTo>
                    <a:pt x="13060" y="8755"/>
                    <a:pt x="11051" y="10111"/>
                    <a:pt x="11805" y="11311"/>
                  </a:cubicBezTo>
                  <a:cubicBezTo>
                    <a:pt x="12558" y="12511"/>
                    <a:pt x="16074" y="13555"/>
                    <a:pt x="18335" y="14650"/>
                  </a:cubicBezTo>
                  <a:cubicBezTo>
                    <a:pt x="20595" y="15746"/>
                    <a:pt x="21600" y="16894"/>
                    <a:pt x="20093" y="18042"/>
                  </a:cubicBezTo>
                  <a:cubicBezTo>
                    <a:pt x="18586" y="19189"/>
                    <a:pt x="14567" y="20337"/>
                    <a:pt x="10800" y="20911"/>
                  </a:cubicBezTo>
                  <a:cubicBezTo>
                    <a:pt x="7033" y="21485"/>
                    <a:pt x="3516" y="21485"/>
                    <a:pt x="0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2945494" y="1706436"/>
              <a:ext cx="281517" cy="170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81" fill="norm" stroke="1" extrusionOk="0">
                  <a:moveTo>
                    <a:pt x="161" y="16000"/>
                  </a:moveTo>
                  <a:cubicBezTo>
                    <a:pt x="0" y="13333"/>
                    <a:pt x="-161" y="10667"/>
                    <a:pt x="323" y="8133"/>
                  </a:cubicBezTo>
                  <a:cubicBezTo>
                    <a:pt x="806" y="5600"/>
                    <a:pt x="1935" y="3200"/>
                    <a:pt x="3063" y="1867"/>
                  </a:cubicBezTo>
                  <a:cubicBezTo>
                    <a:pt x="4191" y="533"/>
                    <a:pt x="5320" y="267"/>
                    <a:pt x="6367" y="2267"/>
                  </a:cubicBezTo>
                  <a:cubicBezTo>
                    <a:pt x="7415" y="4267"/>
                    <a:pt x="8382" y="8533"/>
                    <a:pt x="9108" y="11867"/>
                  </a:cubicBezTo>
                  <a:cubicBezTo>
                    <a:pt x="9833" y="15200"/>
                    <a:pt x="10317" y="17600"/>
                    <a:pt x="10961" y="19200"/>
                  </a:cubicBezTo>
                  <a:cubicBezTo>
                    <a:pt x="11606" y="20800"/>
                    <a:pt x="12412" y="21600"/>
                    <a:pt x="13218" y="21467"/>
                  </a:cubicBezTo>
                  <a:cubicBezTo>
                    <a:pt x="14024" y="21333"/>
                    <a:pt x="14830" y="20267"/>
                    <a:pt x="15878" y="17067"/>
                  </a:cubicBezTo>
                  <a:cubicBezTo>
                    <a:pt x="16926" y="13867"/>
                    <a:pt x="18215" y="8533"/>
                    <a:pt x="19182" y="5333"/>
                  </a:cubicBezTo>
                  <a:cubicBezTo>
                    <a:pt x="20149" y="2133"/>
                    <a:pt x="20794" y="1067"/>
                    <a:pt x="2143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3347660" y="1623886"/>
              <a:ext cx="63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498"/>
                    <a:pt x="7200" y="12995"/>
                    <a:pt x="3600" y="16595"/>
                  </a:cubicBezTo>
                  <a:cubicBezTo>
                    <a:pt x="0" y="20195"/>
                    <a:pt x="0" y="20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3347660" y="1587247"/>
              <a:ext cx="130415" cy="31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78" fill="norm" stroke="1" extrusionOk="0">
                  <a:moveTo>
                    <a:pt x="0" y="6338"/>
                  </a:moveTo>
                  <a:cubicBezTo>
                    <a:pt x="0" y="4908"/>
                    <a:pt x="0" y="3477"/>
                    <a:pt x="1371" y="2190"/>
                  </a:cubicBezTo>
                  <a:cubicBezTo>
                    <a:pt x="2743" y="902"/>
                    <a:pt x="5486" y="-242"/>
                    <a:pt x="9086" y="44"/>
                  </a:cubicBezTo>
                  <a:cubicBezTo>
                    <a:pt x="12686" y="330"/>
                    <a:pt x="17143" y="2047"/>
                    <a:pt x="19029" y="3692"/>
                  </a:cubicBezTo>
                  <a:cubicBezTo>
                    <a:pt x="20914" y="5337"/>
                    <a:pt x="20229" y="6910"/>
                    <a:pt x="19200" y="7912"/>
                  </a:cubicBezTo>
                  <a:cubicBezTo>
                    <a:pt x="18171" y="8913"/>
                    <a:pt x="16800" y="9342"/>
                    <a:pt x="14914" y="9771"/>
                  </a:cubicBezTo>
                  <a:cubicBezTo>
                    <a:pt x="13029" y="10200"/>
                    <a:pt x="10629" y="10630"/>
                    <a:pt x="10629" y="11059"/>
                  </a:cubicBezTo>
                  <a:cubicBezTo>
                    <a:pt x="10629" y="11488"/>
                    <a:pt x="13029" y="11917"/>
                    <a:pt x="15429" y="12632"/>
                  </a:cubicBezTo>
                  <a:cubicBezTo>
                    <a:pt x="17829" y="13347"/>
                    <a:pt x="20229" y="14349"/>
                    <a:pt x="20914" y="15565"/>
                  </a:cubicBezTo>
                  <a:cubicBezTo>
                    <a:pt x="21600" y="16781"/>
                    <a:pt x="20571" y="18211"/>
                    <a:pt x="18343" y="19212"/>
                  </a:cubicBezTo>
                  <a:cubicBezTo>
                    <a:pt x="16114" y="20214"/>
                    <a:pt x="12686" y="20786"/>
                    <a:pt x="10114" y="21072"/>
                  </a:cubicBezTo>
                  <a:cubicBezTo>
                    <a:pt x="7543" y="21358"/>
                    <a:pt x="5829" y="21358"/>
                    <a:pt x="4800" y="21000"/>
                  </a:cubicBezTo>
                  <a:cubicBezTo>
                    <a:pt x="3771" y="20643"/>
                    <a:pt x="3429" y="19928"/>
                    <a:pt x="3086" y="19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3481010" y="1735669"/>
              <a:ext cx="109669" cy="148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353" fill="norm" stroke="1" extrusionOk="0">
                  <a:moveTo>
                    <a:pt x="0" y="12226"/>
                  </a:moveTo>
                  <a:cubicBezTo>
                    <a:pt x="4483" y="12226"/>
                    <a:pt x="8966" y="12226"/>
                    <a:pt x="12634" y="11009"/>
                  </a:cubicBezTo>
                  <a:cubicBezTo>
                    <a:pt x="16302" y="9792"/>
                    <a:pt x="19155" y="7359"/>
                    <a:pt x="20377" y="5381"/>
                  </a:cubicBezTo>
                  <a:cubicBezTo>
                    <a:pt x="21600" y="3404"/>
                    <a:pt x="21192" y="1883"/>
                    <a:pt x="19970" y="970"/>
                  </a:cubicBezTo>
                  <a:cubicBezTo>
                    <a:pt x="18747" y="57"/>
                    <a:pt x="16709" y="-247"/>
                    <a:pt x="13857" y="209"/>
                  </a:cubicBezTo>
                  <a:cubicBezTo>
                    <a:pt x="11004" y="666"/>
                    <a:pt x="7336" y="1883"/>
                    <a:pt x="4687" y="4621"/>
                  </a:cubicBezTo>
                  <a:cubicBezTo>
                    <a:pt x="2038" y="7359"/>
                    <a:pt x="408" y="11618"/>
                    <a:pt x="2242" y="14660"/>
                  </a:cubicBezTo>
                  <a:cubicBezTo>
                    <a:pt x="4075" y="17702"/>
                    <a:pt x="9374" y="19528"/>
                    <a:pt x="12634" y="20440"/>
                  </a:cubicBezTo>
                  <a:cubicBezTo>
                    <a:pt x="15894" y="21353"/>
                    <a:pt x="17117" y="21353"/>
                    <a:pt x="1834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3639760" y="1733554"/>
              <a:ext cx="262468" cy="17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91" fill="norm" stroke="1" extrusionOk="0">
                  <a:moveTo>
                    <a:pt x="0" y="562"/>
                  </a:moveTo>
                  <a:cubicBezTo>
                    <a:pt x="1555" y="4934"/>
                    <a:pt x="3110" y="9305"/>
                    <a:pt x="3888" y="12134"/>
                  </a:cubicBezTo>
                  <a:cubicBezTo>
                    <a:pt x="4666" y="14962"/>
                    <a:pt x="4666" y="16248"/>
                    <a:pt x="4406" y="17405"/>
                  </a:cubicBezTo>
                  <a:cubicBezTo>
                    <a:pt x="4147" y="18562"/>
                    <a:pt x="3629" y="19591"/>
                    <a:pt x="3024" y="19720"/>
                  </a:cubicBezTo>
                  <a:cubicBezTo>
                    <a:pt x="2419" y="19848"/>
                    <a:pt x="1728" y="19077"/>
                    <a:pt x="1469" y="17148"/>
                  </a:cubicBezTo>
                  <a:cubicBezTo>
                    <a:pt x="1210" y="15220"/>
                    <a:pt x="1382" y="12134"/>
                    <a:pt x="2074" y="9305"/>
                  </a:cubicBezTo>
                  <a:cubicBezTo>
                    <a:pt x="2765" y="6477"/>
                    <a:pt x="3974" y="3905"/>
                    <a:pt x="5184" y="2234"/>
                  </a:cubicBezTo>
                  <a:cubicBezTo>
                    <a:pt x="6394" y="562"/>
                    <a:pt x="7603" y="-209"/>
                    <a:pt x="8381" y="48"/>
                  </a:cubicBezTo>
                  <a:cubicBezTo>
                    <a:pt x="9158" y="305"/>
                    <a:pt x="9504" y="1591"/>
                    <a:pt x="9763" y="3520"/>
                  </a:cubicBezTo>
                  <a:cubicBezTo>
                    <a:pt x="10022" y="5448"/>
                    <a:pt x="10195" y="8020"/>
                    <a:pt x="10282" y="9948"/>
                  </a:cubicBezTo>
                  <a:cubicBezTo>
                    <a:pt x="10368" y="11877"/>
                    <a:pt x="10368" y="13162"/>
                    <a:pt x="10368" y="13162"/>
                  </a:cubicBezTo>
                  <a:cubicBezTo>
                    <a:pt x="10368" y="13162"/>
                    <a:pt x="10368" y="11877"/>
                    <a:pt x="10886" y="9820"/>
                  </a:cubicBezTo>
                  <a:cubicBezTo>
                    <a:pt x="11405" y="7762"/>
                    <a:pt x="12442" y="4934"/>
                    <a:pt x="13306" y="3134"/>
                  </a:cubicBezTo>
                  <a:cubicBezTo>
                    <a:pt x="14170" y="1334"/>
                    <a:pt x="14861" y="562"/>
                    <a:pt x="15638" y="562"/>
                  </a:cubicBezTo>
                  <a:cubicBezTo>
                    <a:pt x="16416" y="562"/>
                    <a:pt x="17280" y="1334"/>
                    <a:pt x="18317" y="4162"/>
                  </a:cubicBezTo>
                  <a:cubicBezTo>
                    <a:pt x="19354" y="6991"/>
                    <a:pt x="20563" y="11877"/>
                    <a:pt x="21082" y="15091"/>
                  </a:cubicBezTo>
                  <a:cubicBezTo>
                    <a:pt x="21600" y="18305"/>
                    <a:pt x="21427" y="19848"/>
                    <a:pt x="21254" y="21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4044938" y="1568438"/>
              <a:ext cx="159973" cy="35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97" fill="norm" stroke="1" extrusionOk="0">
                  <a:moveTo>
                    <a:pt x="20098" y="668"/>
                  </a:moveTo>
                  <a:cubicBezTo>
                    <a:pt x="18714" y="283"/>
                    <a:pt x="17329" y="-103"/>
                    <a:pt x="15944" y="26"/>
                  </a:cubicBezTo>
                  <a:cubicBezTo>
                    <a:pt x="14560" y="154"/>
                    <a:pt x="13175" y="797"/>
                    <a:pt x="10406" y="2854"/>
                  </a:cubicBezTo>
                  <a:cubicBezTo>
                    <a:pt x="7637" y="4911"/>
                    <a:pt x="3483" y="8383"/>
                    <a:pt x="1406" y="11340"/>
                  </a:cubicBezTo>
                  <a:cubicBezTo>
                    <a:pt x="-671" y="14297"/>
                    <a:pt x="-671" y="16740"/>
                    <a:pt x="2929" y="18347"/>
                  </a:cubicBezTo>
                  <a:cubicBezTo>
                    <a:pt x="6529" y="19954"/>
                    <a:pt x="13729" y="20726"/>
                    <a:pt x="20929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4243010" y="1750886"/>
              <a:ext cx="35985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2618"/>
                    <a:pt x="12706" y="5236"/>
                    <a:pt x="16518" y="8564"/>
                  </a:cubicBezTo>
                  <a:cubicBezTo>
                    <a:pt x="20329" y="11891"/>
                    <a:pt x="21600" y="15927"/>
                    <a:pt x="21600" y="18218"/>
                  </a:cubicBezTo>
                  <a:cubicBezTo>
                    <a:pt x="21600" y="20509"/>
                    <a:pt x="20329" y="21055"/>
                    <a:pt x="19059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4217610" y="1641569"/>
              <a:ext cx="201855" cy="27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119" fill="norm" stroke="1" extrusionOk="0">
                  <a:moveTo>
                    <a:pt x="5236" y="16305"/>
                  </a:moveTo>
                  <a:cubicBezTo>
                    <a:pt x="5236" y="11723"/>
                    <a:pt x="5236" y="7142"/>
                    <a:pt x="5455" y="4360"/>
                  </a:cubicBezTo>
                  <a:cubicBezTo>
                    <a:pt x="5673" y="1578"/>
                    <a:pt x="6109" y="596"/>
                    <a:pt x="6873" y="187"/>
                  </a:cubicBezTo>
                  <a:cubicBezTo>
                    <a:pt x="7636" y="-222"/>
                    <a:pt x="8727" y="-58"/>
                    <a:pt x="11345" y="1660"/>
                  </a:cubicBezTo>
                  <a:cubicBezTo>
                    <a:pt x="13964" y="3378"/>
                    <a:pt x="18109" y="6651"/>
                    <a:pt x="19855" y="9514"/>
                  </a:cubicBezTo>
                  <a:cubicBezTo>
                    <a:pt x="21600" y="12378"/>
                    <a:pt x="20945" y="14833"/>
                    <a:pt x="17891" y="16796"/>
                  </a:cubicBezTo>
                  <a:cubicBezTo>
                    <a:pt x="14836" y="18760"/>
                    <a:pt x="9382" y="20233"/>
                    <a:pt x="6000" y="20805"/>
                  </a:cubicBezTo>
                  <a:cubicBezTo>
                    <a:pt x="2618" y="21378"/>
                    <a:pt x="1309" y="21051"/>
                    <a:pt x="0" y="207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4446210" y="1541336"/>
              <a:ext cx="8883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fill="norm" stroke="1" extrusionOk="0">
                  <a:moveTo>
                    <a:pt x="1507" y="0"/>
                  </a:moveTo>
                  <a:cubicBezTo>
                    <a:pt x="7535" y="2441"/>
                    <a:pt x="13563" y="4881"/>
                    <a:pt x="17079" y="7505"/>
                  </a:cubicBezTo>
                  <a:cubicBezTo>
                    <a:pt x="20595" y="10129"/>
                    <a:pt x="21600" y="12936"/>
                    <a:pt x="20847" y="15071"/>
                  </a:cubicBezTo>
                  <a:cubicBezTo>
                    <a:pt x="20093" y="17207"/>
                    <a:pt x="17581" y="18671"/>
                    <a:pt x="13814" y="19647"/>
                  </a:cubicBezTo>
                  <a:cubicBezTo>
                    <a:pt x="10047" y="20624"/>
                    <a:pt x="5023" y="211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6306176" y="1622032"/>
              <a:ext cx="143220" cy="55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06" fill="norm" stroke="1" extrusionOk="0">
                  <a:moveTo>
                    <a:pt x="5640" y="3263"/>
                  </a:moveTo>
                  <a:cubicBezTo>
                    <a:pt x="5023" y="5799"/>
                    <a:pt x="4406" y="8335"/>
                    <a:pt x="3788" y="10872"/>
                  </a:cubicBezTo>
                  <a:cubicBezTo>
                    <a:pt x="3171" y="13408"/>
                    <a:pt x="2554" y="15944"/>
                    <a:pt x="2246" y="17458"/>
                  </a:cubicBezTo>
                  <a:cubicBezTo>
                    <a:pt x="1937" y="18972"/>
                    <a:pt x="1937" y="19463"/>
                    <a:pt x="1628" y="20035"/>
                  </a:cubicBezTo>
                  <a:cubicBezTo>
                    <a:pt x="1320" y="20608"/>
                    <a:pt x="703" y="21263"/>
                    <a:pt x="394" y="21385"/>
                  </a:cubicBezTo>
                  <a:cubicBezTo>
                    <a:pt x="86" y="21508"/>
                    <a:pt x="86" y="21099"/>
                    <a:pt x="240" y="19463"/>
                  </a:cubicBezTo>
                  <a:cubicBezTo>
                    <a:pt x="394" y="17826"/>
                    <a:pt x="703" y="14963"/>
                    <a:pt x="548" y="12181"/>
                  </a:cubicBezTo>
                  <a:cubicBezTo>
                    <a:pt x="394" y="9399"/>
                    <a:pt x="-223" y="6699"/>
                    <a:pt x="86" y="4694"/>
                  </a:cubicBezTo>
                  <a:cubicBezTo>
                    <a:pt x="394" y="2690"/>
                    <a:pt x="1628" y="1381"/>
                    <a:pt x="3017" y="685"/>
                  </a:cubicBezTo>
                  <a:cubicBezTo>
                    <a:pt x="4406" y="-10"/>
                    <a:pt x="5948" y="-92"/>
                    <a:pt x="8417" y="72"/>
                  </a:cubicBezTo>
                  <a:cubicBezTo>
                    <a:pt x="10886" y="235"/>
                    <a:pt x="14280" y="644"/>
                    <a:pt x="16903" y="1667"/>
                  </a:cubicBezTo>
                  <a:cubicBezTo>
                    <a:pt x="19526" y="2690"/>
                    <a:pt x="21377" y="4326"/>
                    <a:pt x="20760" y="5717"/>
                  </a:cubicBezTo>
                  <a:cubicBezTo>
                    <a:pt x="20143" y="7108"/>
                    <a:pt x="17057" y="8253"/>
                    <a:pt x="14743" y="8908"/>
                  </a:cubicBezTo>
                  <a:cubicBezTo>
                    <a:pt x="12428" y="9563"/>
                    <a:pt x="10886" y="9726"/>
                    <a:pt x="8880" y="9849"/>
                  </a:cubicBezTo>
                  <a:cubicBezTo>
                    <a:pt x="6874" y="9972"/>
                    <a:pt x="4406" y="10053"/>
                    <a:pt x="3017" y="9726"/>
                  </a:cubicBezTo>
                  <a:cubicBezTo>
                    <a:pt x="1628" y="9399"/>
                    <a:pt x="1320" y="8663"/>
                    <a:pt x="1011" y="7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6301309" y="1394737"/>
              <a:ext cx="145153" cy="17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147" fill="norm" stroke="1" extrusionOk="0">
                  <a:moveTo>
                    <a:pt x="6441" y="4752"/>
                  </a:moveTo>
                  <a:cubicBezTo>
                    <a:pt x="4876" y="9176"/>
                    <a:pt x="3310" y="13600"/>
                    <a:pt x="2215" y="16593"/>
                  </a:cubicBezTo>
                  <a:cubicBezTo>
                    <a:pt x="1119" y="19586"/>
                    <a:pt x="493" y="21147"/>
                    <a:pt x="180" y="21147"/>
                  </a:cubicBezTo>
                  <a:cubicBezTo>
                    <a:pt x="-133" y="21147"/>
                    <a:pt x="-133" y="19586"/>
                    <a:pt x="963" y="16853"/>
                  </a:cubicBezTo>
                  <a:cubicBezTo>
                    <a:pt x="2058" y="14120"/>
                    <a:pt x="4250" y="10217"/>
                    <a:pt x="6441" y="7224"/>
                  </a:cubicBezTo>
                  <a:cubicBezTo>
                    <a:pt x="8632" y="4231"/>
                    <a:pt x="10824" y="2149"/>
                    <a:pt x="12702" y="978"/>
                  </a:cubicBezTo>
                  <a:cubicBezTo>
                    <a:pt x="14580" y="-193"/>
                    <a:pt x="16145" y="-453"/>
                    <a:pt x="17554" y="978"/>
                  </a:cubicBezTo>
                  <a:cubicBezTo>
                    <a:pt x="18963" y="2410"/>
                    <a:pt x="20215" y="5533"/>
                    <a:pt x="21467" y="86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6612411" y="1330263"/>
              <a:ext cx="148616" cy="38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448" fill="norm" stroke="1" extrusionOk="0">
                  <a:moveTo>
                    <a:pt x="1656" y="4002"/>
                  </a:moveTo>
                  <a:cubicBezTo>
                    <a:pt x="1065" y="3290"/>
                    <a:pt x="473" y="2578"/>
                    <a:pt x="177" y="1925"/>
                  </a:cubicBezTo>
                  <a:cubicBezTo>
                    <a:pt x="-119" y="1272"/>
                    <a:pt x="-119" y="679"/>
                    <a:pt x="769" y="323"/>
                  </a:cubicBezTo>
                  <a:cubicBezTo>
                    <a:pt x="1656" y="-33"/>
                    <a:pt x="3432" y="-152"/>
                    <a:pt x="6539" y="263"/>
                  </a:cubicBezTo>
                  <a:cubicBezTo>
                    <a:pt x="9645" y="679"/>
                    <a:pt x="14084" y="1628"/>
                    <a:pt x="17043" y="2934"/>
                  </a:cubicBezTo>
                  <a:cubicBezTo>
                    <a:pt x="20002" y="4239"/>
                    <a:pt x="21481" y="5901"/>
                    <a:pt x="20445" y="8096"/>
                  </a:cubicBezTo>
                  <a:cubicBezTo>
                    <a:pt x="19410" y="10292"/>
                    <a:pt x="15859" y="13022"/>
                    <a:pt x="13344" y="14921"/>
                  </a:cubicBezTo>
                  <a:cubicBezTo>
                    <a:pt x="10829" y="16819"/>
                    <a:pt x="9349" y="17888"/>
                    <a:pt x="9202" y="18837"/>
                  </a:cubicBezTo>
                  <a:cubicBezTo>
                    <a:pt x="9054" y="19786"/>
                    <a:pt x="10237" y="20617"/>
                    <a:pt x="11421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6706810" y="1909636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90545" y="2671636"/>
              <a:ext cx="196416" cy="50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538" fill="norm" stroke="1" extrusionOk="0">
                  <a:moveTo>
                    <a:pt x="21323" y="1914"/>
                  </a:moveTo>
                  <a:cubicBezTo>
                    <a:pt x="21323" y="1458"/>
                    <a:pt x="21323" y="1003"/>
                    <a:pt x="20749" y="638"/>
                  </a:cubicBezTo>
                  <a:cubicBezTo>
                    <a:pt x="20174" y="273"/>
                    <a:pt x="19025" y="0"/>
                    <a:pt x="17761" y="0"/>
                  </a:cubicBezTo>
                  <a:cubicBezTo>
                    <a:pt x="16497" y="0"/>
                    <a:pt x="15119" y="273"/>
                    <a:pt x="12706" y="1504"/>
                  </a:cubicBezTo>
                  <a:cubicBezTo>
                    <a:pt x="10293" y="2734"/>
                    <a:pt x="6846" y="4922"/>
                    <a:pt x="4434" y="7428"/>
                  </a:cubicBezTo>
                  <a:cubicBezTo>
                    <a:pt x="2021" y="9934"/>
                    <a:pt x="642" y="12759"/>
                    <a:pt x="183" y="15038"/>
                  </a:cubicBezTo>
                  <a:cubicBezTo>
                    <a:pt x="-277" y="17316"/>
                    <a:pt x="183" y="19048"/>
                    <a:pt x="987" y="20051"/>
                  </a:cubicBezTo>
                  <a:cubicBezTo>
                    <a:pt x="1791" y="21053"/>
                    <a:pt x="2940" y="21327"/>
                    <a:pt x="4204" y="21463"/>
                  </a:cubicBezTo>
                  <a:cubicBezTo>
                    <a:pt x="5468" y="21600"/>
                    <a:pt x="6846" y="21600"/>
                    <a:pt x="8914" y="21008"/>
                  </a:cubicBezTo>
                  <a:cubicBezTo>
                    <a:pt x="10983" y="20415"/>
                    <a:pt x="13740" y="19230"/>
                    <a:pt x="15349" y="18000"/>
                  </a:cubicBezTo>
                  <a:cubicBezTo>
                    <a:pt x="16957" y="16770"/>
                    <a:pt x="17417" y="15494"/>
                    <a:pt x="17302" y="14673"/>
                  </a:cubicBezTo>
                  <a:cubicBezTo>
                    <a:pt x="17187" y="13853"/>
                    <a:pt x="16497" y="13489"/>
                    <a:pt x="15349" y="13306"/>
                  </a:cubicBezTo>
                  <a:cubicBezTo>
                    <a:pt x="14200" y="13124"/>
                    <a:pt x="12591" y="13124"/>
                    <a:pt x="11327" y="13261"/>
                  </a:cubicBezTo>
                  <a:cubicBezTo>
                    <a:pt x="10063" y="13397"/>
                    <a:pt x="9144" y="13671"/>
                    <a:pt x="8800" y="14035"/>
                  </a:cubicBezTo>
                  <a:cubicBezTo>
                    <a:pt x="8455" y="14400"/>
                    <a:pt x="8685" y="14856"/>
                    <a:pt x="8914" y="15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350460" y="2970086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340846" y="2867360"/>
              <a:ext cx="22315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015" fill="norm" stroke="1" extrusionOk="0">
                  <a:moveTo>
                    <a:pt x="20702" y="20015"/>
                  </a:moveTo>
                  <a:cubicBezTo>
                    <a:pt x="10884" y="11375"/>
                    <a:pt x="1066" y="2735"/>
                    <a:pt x="84" y="575"/>
                  </a:cubicBezTo>
                  <a:cubicBezTo>
                    <a:pt x="-898" y="-1585"/>
                    <a:pt x="6957" y="2735"/>
                    <a:pt x="14811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458410" y="2951036"/>
              <a:ext cx="107951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389"/>
                    <a:pt x="0" y="12777"/>
                    <a:pt x="847" y="16580"/>
                  </a:cubicBezTo>
                  <a:cubicBezTo>
                    <a:pt x="1694" y="20383"/>
                    <a:pt x="3388" y="21600"/>
                    <a:pt x="4871" y="21600"/>
                  </a:cubicBezTo>
                  <a:cubicBezTo>
                    <a:pt x="6353" y="21600"/>
                    <a:pt x="7624" y="20383"/>
                    <a:pt x="10376" y="16580"/>
                  </a:cubicBezTo>
                  <a:cubicBezTo>
                    <a:pt x="13129" y="12777"/>
                    <a:pt x="17365" y="63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604460" y="2922708"/>
              <a:ext cx="245535" cy="206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7578"/>
                  </a:moveTo>
                  <a:cubicBezTo>
                    <a:pt x="931" y="7578"/>
                    <a:pt x="1862" y="7578"/>
                    <a:pt x="2700" y="7027"/>
                  </a:cubicBezTo>
                  <a:cubicBezTo>
                    <a:pt x="3538" y="6476"/>
                    <a:pt x="4283" y="5374"/>
                    <a:pt x="4841" y="4052"/>
                  </a:cubicBezTo>
                  <a:cubicBezTo>
                    <a:pt x="5400" y="2729"/>
                    <a:pt x="5772" y="1186"/>
                    <a:pt x="5493" y="746"/>
                  </a:cubicBezTo>
                  <a:cubicBezTo>
                    <a:pt x="5214" y="305"/>
                    <a:pt x="4283" y="966"/>
                    <a:pt x="3538" y="2950"/>
                  </a:cubicBezTo>
                  <a:cubicBezTo>
                    <a:pt x="2793" y="4933"/>
                    <a:pt x="2234" y="8240"/>
                    <a:pt x="1955" y="10444"/>
                  </a:cubicBezTo>
                  <a:cubicBezTo>
                    <a:pt x="1676" y="12648"/>
                    <a:pt x="1676" y="13750"/>
                    <a:pt x="1862" y="14852"/>
                  </a:cubicBezTo>
                  <a:cubicBezTo>
                    <a:pt x="2048" y="15954"/>
                    <a:pt x="2421" y="17056"/>
                    <a:pt x="3631" y="17056"/>
                  </a:cubicBezTo>
                  <a:cubicBezTo>
                    <a:pt x="4841" y="17056"/>
                    <a:pt x="6890" y="15954"/>
                    <a:pt x="8379" y="15072"/>
                  </a:cubicBezTo>
                  <a:cubicBezTo>
                    <a:pt x="9869" y="14191"/>
                    <a:pt x="10800" y="13529"/>
                    <a:pt x="11079" y="13750"/>
                  </a:cubicBezTo>
                  <a:cubicBezTo>
                    <a:pt x="11359" y="13970"/>
                    <a:pt x="10986" y="15072"/>
                    <a:pt x="10800" y="14962"/>
                  </a:cubicBezTo>
                  <a:cubicBezTo>
                    <a:pt x="10614" y="14852"/>
                    <a:pt x="10614" y="13529"/>
                    <a:pt x="10893" y="11325"/>
                  </a:cubicBezTo>
                  <a:cubicBezTo>
                    <a:pt x="11172" y="9121"/>
                    <a:pt x="11731" y="6035"/>
                    <a:pt x="12383" y="4052"/>
                  </a:cubicBezTo>
                  <a:cubicBezTo>
                    <a:pt x="13034" y="2068"/>
                    <a:pt x="13779" y="1186"/>
                    <a:pt x="14710" y="635"/>
                  </a:cubicBezTo>
                  <a:cubicBezTo>
                    <a:pt x="15641" y="84"/>
                    <a:pt x="16759" y="-136"/>
                    <a:pt x="17690" y="84"/>
                  </a:cubicBezTo>
                  <a:cubicBezTo>
                    <a:pt x="18621" y="305"/>
                    <a:pt x="19366" y="966"/>
                    <a:pt x="20110" y="2619"/>
                  </a:cubicBezTo>
                  <a:cubicBezTo>
                    <a:pt x="20855" y="4272"/>
                    <a:pt x="21600" y="6917"/>
                    <a:pt x="21600" y="10223"/>
                  </a:cubicBezTo>
                  <a:cubicBezTo>
                    <a:pt x="21600" y="13529"/>
                    <a:pt x="20855" y="17497"/>
                    <a:pt x="2011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86357" y="3235566"/>
              <a:ext cx="697504" cy="3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028" fill="norm" stroke="1" extrusionOk="0">
                  <a:moveTo>
                    <a:pt x="754" y="12928"/>
                  </a:moveTo>
                  <a:cubicBezTo>
                    <a:pt x="362" y="11578"/>
                    <a:pt x="-31" y="10228"/>
                    <a:pt x="2" y="9553"/>
                  </a:cubicBezTo>
                  <a:cubicBezTo>
                    <a:pt x="34" y="8878"/>
                    <a:pt x="493" y="8878"/>
                    <a:pt x="2129" y="6853"/>
                  </a:cubicBezTo>
                  <a:cubicBezTo>
                    <a:pt x="3765" y="4828"/>
                    <a:pt x="6580" y="778"/>
                    <a:pt x="9329" y="103"/>
                  </a:cubicBezTo>
                  <a:cubicBezTo>
                    <a:pt x="12078" y="-572"/>
                    <a:pt x="14762" y="2128"/>
                    <a:pt x="16791" y="6178"/>
                  </a:cubicBezTo>
                  <a:cubicBezTo>
                    <a:pt x="18820" y="10228"/>
                    <a:pt x="20194" y="15628"/>
                    <a:pt x="21569" y="21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13960" y="3262186"/>
              <a:ext cx="355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8720"/>
                    <a:pt x="4629" y="15840"/>
                    <a:pt x="8229" y="12240"/>
                  </a:cubicBezTo>
                  <a:cubicBezTo>
                    <a:pt x="11829" y="8640"/>
                    <a:pt x="16714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991810" y="2970086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800"/>
                    <a:pt x="14400" y="1600"/>
                    <a:pt x="18000" y="5200"/>
                  </a:cubicBezTo>
                  <a:cubicBezTo>
                    <a:pt x="21600" y="8800"/>
                    <a:pt x="21600" y="15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1017210" y="3147886"/>
              <a:ext cx="6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1703861" y="2882710"/>
              <a:ext cx="146459" cy="57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05" fill="norm" stroke="1" extrusionOk="0">
                  <a:moveTo>
                    <a:pt x="1703" y="6399"/>
                  </a:moveTo>
                  <a:cubicBezTo>
                    <a:pt x="2008" y="9428"/>
                    <a:pt x="2312" y="12457"/>
                    <a:pt x="2464" y="14848"/>
                  </a:cubicBezTo>
                  <a:cubicBezTo>
                    <a:pt x="2616" y="17239"/>
                    <a:pt x="2616" y="18992"/>
                    <a:pt x="2464" y="20068"/>
                  </a:cubicBezTo>
                  <a:cubicBezTo>
                    <a:pt x="2312" y="21144"/>
                    <a:pt x="2008" y="21543"/>
                    <a:pt x="1855" y="21503"/>
                  </a:cubicBezTo>
                  <a:cubicBezTo>
                    <a:pt x="1703" y="21463"/>
                    <a:pt x="1703" y="20985"/>
                    <a:pt x="1399" y="19391"/>
                  </a:cubicBezTo>
                  <a:cubicBezTo>
                    <a:pt x="1095" y="17797"/>
                    <a:pt x="486" y="15087"/>
                    <a:pt x="182" y="12457"/>
                  </a:cubicBezTo>
                  <a:cubicBezTo>
                    <a:pt x="-122" y="9826"/>
                    <a:pt x="-122" y="7276"/>
                    <a:pt x="791" y="5363"/>
                  </a:cubicBezTo>
                  <a:cubicBezTo>
                    <a:pt x="1703" y="3450"/>
                    <a:pt x="3529" y="2175"/>
                    <a:pt x="5050" y="1378"/>
                  </a:cubicBezTo>
                  <a:cubicBezTo>
                    <a:pt x="6571" y="581"/>
                    <a:pt x="7788" y="262"/>
                    <a:pt x="9461" y="102"/>
                  </a:cubicBezTo>
                  <a:cubicBezTo>
                    <a:pt x="11134" y="-57"/>
                    <a:pt x="13264" y="-57"/>
                    <a:pt x="15393" y="302"/>
                  </a:cubicBezTo>
                  <a:cubicBezTo>
                    <a:pt x="17523" y="660"/>
                    <a:pt x="19653" y="1378"/>
                    <a:pt x="20565" y="2454"/>
                  </a:cubicBezTo>
                  <a:cubicBezTo>
                    <a:pt x="21478" y="3530"/>
                    <a:pt x="21174" y="4964"/>
                    <a:pt x="19044" y="6319"/>
                  </a:cubicBezTo>
                  <a:cubicBezTo>
                    <a:pt x="16915" y="7674"/>
                    <a:pt x="12960" y="8950"/>
                    <a:pt x="10222" y="9667"/>
                  </a:cubicBezTo>
                  <a:cubicBezTo>
                    <a:pt x="7484" y="10384"/>
                    <a:pt x="5963" y="10544"/>
                    <a:pt x="4441" y="10623"/>
                  </a:cubicBezTo>
                  <a:cubicBezTo>
                    <a:pt x="2920" y="10703"/>
                    <a:pt x="1399" y="10703"/>
                    <a:pt x="943" y="10504"/>
                  </a:cubicBezTo>
                  <a:cubicBezTo>
                    <a:pt x="486" y="10305"/>
                    <a:pt x="1095" y="9906"/>
                    <a:pt x="1703" y="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2006093" y="2957386"/>
              <a:ext cx="274768" cy="116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175" fill="norm" stroke="1" extrusionOk="0">
                  <a:moveTo>
                    <a:pt x="2607" y="20829"/>
                  </a:moveTo>
                  <a:cubicBezTo>
                    <a:pt x="1783" y="20443"/>
                    <a:pt x="958" y="20057"/>
                    <a:pt x="464" y="18129"/>
                  </a:cubicBezTo>
                  <a:cubicBezTo>
                    <a:pt x="-31" y="16200"/>
                    <a:pt x="-196" y="12729"/>
                    <a:pt x="299" y="9643"/>
                  </a:cubicBezTo>
                  <a:cubicBezTo>
                    <a:pt x="793" y="6557"/>
                    <a:pt x="1948" y="3857"/>
                    <a:pt x="3019" y="2314"/>
                  </a:cubicBezTo>
                  <a:cubicBezTo>
                    <a:pt x="4091" y="771"/>
                    <a:pt x="5080" y="386"/>
                    <a:pt x="5822" y="964"/>
                  </a:cubicBezTo>
                  <a:cubicBezTo>
                    <a:pt x="6564" y="1543"/>
                    <a:pt x="7059" y="3086"/>
                    <a:pt x="7471" y="5786"/>
                  </a:cubicBezTo>
                  <a:cubicBezTo>
                    <a:pt x="7883" y="8486"/>
                    <a:pt x="8213" y="12343"/>
                    <a:pt x="8543" y="15236"/>
                  </a:cubicBezTo>
                  <a:cubicBezTo>
                    <a:pt x="8873" y="18129"/>
                    <a:pt x="9202" y="20057"/>
                    <a:pt x="9780" y="20829"/>
                  </a:cubicBezTo>
                  <a:cubicBezTo>
                    <a:pt x="10357" y="21600"/>
                    <a:pt x="11181" y="21214"/>
                    <a:pt x="12830" y="18321"/>
                  </a:cubicBezTo>
                  <a:cubicBezTo>
                    <a:pt x="14479" y="15429"/>
                    <a:pt x="16952" y="10029"/>
                    <a:pt x="18519" y="6750"/>
                  </a:cubicBezTo>
                  <a:cubicBezTo>
                    <a:pt x="20085" y="3471"/>
                    <a:pt x="20744" y="2314"/>
                    <a:pt x="21074" y="1543"/>
                  </a:cubicBezTo>
                  <a:cubicBezTo>
                    <a:pt x="21404" y="771"/>
                    <a:pt x="21404" y="386"/>
                    <a:pt x="21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2662390" y="2754700"/>
              <a:ext cx="170451" cy="445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22" fill="norm" stroke="1" extrusionOk="0">
                  <a:moveTo>
                    <a:pt x="2333" y="2409"/>
                  </a:moveTo>
                  <a:cubicBezTo>
                    <a:pt x="2333" y="1598"/>
                    <a:pt x="2333" y="787"/>
                    <a:pt x="2200" y="736"/>
                  </a:cubicBezTo>
                  <a:cubicBezTo>
                    <a:pt x="2066" y="685"/>
                    <a:pt x="1800" y="1395"/>
                    <a:pt x="1400" y="3626"/>
                  </a:cubicBezTo>
                  <a:cubicBezTo>
                    <a:pt x="1000" y="5857"/>
                    <a:pt x="466" y="9609"/>
                    <a:pt x="200" y="12550"/>
                  </a:cubicBezTo>
                  <a:cubicBezTo>
                    <a:pt x="-67" y="15491"/>
                    <a:pt x="-67" y="17620"/>
                    <a:pt x="200" y="18939"/>
                  </a:cubicBezTo>
                  <a:cubicBezTo>
                    <a:pt x="466" y="20257"/>
                    <a:pt x="1000" y="20764"/>
                    <a:pt x="1933" y="21068"/>
                  </a:cubicBezTo>
                  <a:cubicBezTo>
                    <a:pt x="2866" y="21373"/>
                    <a:pt x="4200" y="21474"/>
                    <a:pt x="6066" y="20967"/>
                  </a:cubicBezTo>
                  <a:cubicBezTo>
                    <a:pt x="7933" y="20460"/>
                    <a:pt x="10333" y="19344"/>
                    <a:pt x="12866" y="16961"/>
                  </a:cubicBezTo>
                  <a:cubicBezTo>
                    <a:pt x="15400" y="14578"/>
                    <a:pt x="18066" y="10928"/>
                    <a:pt x="19533" y="8037"/>
                  </a:cubicBezTo>
                  <a:cubicBezTo>
                    <a:pt x="21000" y="5147"/>
                    <a:pt x="21266" y="3018"/>
                    <a:pt x="21400" y="1699"/>
                  </a:cubicBezTo>
                  <a:cubicBezTo>
                    <a:pt x="21533" y="381"/>
                    <a:pt x="21533" y="-126"/>
                    <a:pt x="21000" y="26"/>
                  </a:cubicBezTo>
                  <a:cubicBezTo>
                    <a:pt x="20466" y="178"/>
                    <a:pt x="19400" y="989"/>
                    <a:pt x="18333" y="1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2868733" y="2951036"/>
              <a:ext cx="78878" cy="183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296" fill="norm" stroke="1" extrusionOk="0">
                  <a:moveTo>
                    <a:pt x="5835" y="0"/>
                  </a:moveTo>
                  <a:cubicBezTo>
                    <a:pt x="3561" y="5645"/>
                    <a:pt x="1287" y="11291"/>
                    <a:pt x="435" y="15095"/>
                  </a:cubicBezTo>
                  <a:cubicBezTo>
                    <a:pt x="-418" y="18900"/>
                    <a:pt x="150" y="20864"/>
                    <a:pt x="719" y="21232"/>
                  </a:cubicBezTo>
                  <a:cubicBezTo>
                    <a:pt x="1287" y="21600"/>
                    <a:pt x="1856" y="20373"/>
                    <a:pt x="2993" y="17795"/>
                  </a:cubicBezTo>
                  <a:cubicBezTo>
                    <a:pt x="4129" y="15218"/>
                    <a:pt x="5835" y="11291"/>
                    <a:pt x="7256" y="8345"/>
                  </a:cubicBezTo>
                  <a:cubicBezTo>
                    <a:pt x="8677" y="5400"/>
                    <a:pt x="9814" y="3436"/>
                    <a:pt x="11519" y="2086"/>
                  </a:cubicBezTo>
                  <a:cubicBezTo>
                    <a:pt x="13224" y="736"/>
                    <a:pt x="15498" y="0"/>
                    <a:pt x="17203" y="859"/>
                  </a:cubicBezTo>
                  <a:cubicBezTo>
                    <a:pt x="18908" y="1718"/>
                    <a:pt x="20045" y="4173"/>
                    <a:pt x="20614" y="7732"/>
                  </a:cubicBezTo>
                  <a:cubicBezTo>
                    <a:pt x="21182" y="11291"/>
                    <a:pt x="21182" y="15955"/>
                    <a:pt x="21182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3017460" y="2951036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3023810" y="2855786"/>
              <a:ext cx="19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3144460" y="2719949"/>
              <a:ext cx="127001" cy="42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2040"/>
                  </a:moveTo>
                  <a:cubicBezTo>
                    <a:pt x="19440" y="1402"/>
                    <a:pt x="17280" y="763"/>
                    <a:pt x="15120" y="391"/>
                  </a:cubicBezTo>
                  <a:cubicBezTo>
                    <a:pt x="12960" y="18"/>
                    <a:pt x="10800" y="-88"/>
                    <a:pt x="9000" y="72"/>
                  </a:cubicBezTo>
                  <a:cubicBezTo>
                    <a:pt x="7200" y="231"/>
                    <a:pt x="5760" y="657"/>
                    <a:pt x="4320" y="2625"/>
                  </a:cubicBezTo>
                  <a:cubicBezTo>
                    <a:pt x="2880" y="4594"/>
                    <a:pt x="1440" y="8105"/>
                    <a:pt x="720" y="11510"/>
                  </a:cubicBezTo>
                  <a:cubicBezTo>
                    <a:pt x="0" y="14915"/>
                    <a:pt x="0" y="18213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3125410" y="2893886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8" y="17200"/>
                    <a:pt x="1516" y="12800"/>
                    <a:pt x="5116" y="9200"/>
                  </a:cubicBezTo>
                  <a:cubicBezTo>
                    <a:pt x="8716" y="5600"/>
                    <a:pt x="15158" y="2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3297390" y="2787685"/>
              <a:ext cx="107421" cy="341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90" fill="norm" stroke="1" extrusionOk="0">
                  <a:moveTo>
                    <a:pt x="21081" y="1490"/>
                  </a:moveTo>
                  <a:cubicBezTo>
                    <a:pt x="20250" y="823"/>
                    <a:pt x="19419" y="157"/>
                    <a:pt x="18173" y="23"/>
                  </a:cubicBezTo>
                  <a:cubicBezTo>
                    <a:pt x="16927" y="-110"/>
                    <a:pt x="15266" y="290"/>
                    <a:pt x="12358" y="2357"/>
                  </a:cubicBezTo>
                  <a:cubicBezTo>
                    <a:pt x="9450" y="4423"/>
                    <a:pt x="5296" y="8157"/>
                    <a:pt x="2804" y="11090"/>
                  </a:cubicBezTo>
                  <a:cubicBezTo>
                    <a:pt x="312" y="14023"/>
                    <a:pt x="-519" y="16157"/>
                    <a:pt x="312" y="17757"/>
                  </a:cubicBezTo>
                  <a:cubicBezTo>
                    <a:pt x="1143" y="19357"/>
                    <a:pt x="3635" y="20423"/>
                    <a:pt x="6127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449336" y="2868486"/>
              <a:ext cx="113228" cy="190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169" fill="norm" stroke="1" extrusionOk="0">
                  <a:moveTo>
                    <a:pt x="15302" y="0"/>
                  </a:moveTo>
                  <a:cubicBezTo>
                    <a:pt x="11768" y="235"/>
                    <a:pt x="8233" y="470"/>
                    <a:pt x="5484" y="3404"/>
                  </a:cubicBezTo>
                  <a:cubicBezTo>
                    <a:pt x="2735" y="6339"/>
                    <a:pt x="771" y="11974"/>
                    <a:pt x="182" y="15378"/>
                  </a:cubicBezTo>
                  <a:cubicBezTo>
                    <a:pt x="-407" y="18783"/>
                    <a:pt x="378" y="19957"/>
                    <a:pt x="3324" y="20661"/>
                  </a:cubicBezTo>
                  <a:cubicBezTo>
                    <a:pt x="6269" y="21365"/>
                    <a:pt x="11375" y="21600"/>
                    <a:pt x="15106" y="19604"/>
                  </a:cubicBezTo>
                  <a:cubicBezTo>
                    <a:pt x="18837" y="17609"/>
                    <a:pt x="21193" y="13383"/>
                    <a:pt x="20997" y="10213"/>
                  </a:cubicBezTo>
                  <a:cubicBezTo>
                    <a:pt x="20800" y="7043"/>
                    <a:pt x="18051" y="4930"/>
                    <a:pt x="15695" y="3757"/>
                  </a:cubicBezTo>
                  <a:cubicBezTo>
                    <a:pt x="13338" y="2583"/>
                    <a:pt x="11375" y="2348"/>
                    <a:pt x="10000" y="2583"/>
                  </a:cubicBezTo>
                  <a:cubicBezTo>
                    <a:pt x="8626" y="2817"/>
                    <a:pt x="7840" y="3522"/>
                    <a:pt x="7055" y="4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3569910" y="3103436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3770433" y="2881186"/>
              <a:ext cx="21729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4800"/>
                    <a:pt x="4448" y="9600"/>
                    <a:pt x="1502" y="13200"/>
                  </a:cubicBezTo>
                  <a:cubicBezTo>
                    <a:pt x="-1443" y="16800"/>
                    <a:pt x="521" y="192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862010" y="2798636"/>
              <a:ext cx="7971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7" h="21600" fill="norm" stroke="1" extrusionOk="0">
                  <a:moveTo>
                    <a:pt x="6646" y="0"/>
                  </a:moveTo>
                  <a:cubicBezTo>
                    <a:pt x="11631" y="2555"/>
                    <a:pt x="16615" y="5110"/>
                    <a:pt x="19108" y="7665"/>
                  </a:cubicBezTo>
                  <a:cubicBezTo>
                    <a:pt x="21600" y="10219"/>
                    <a:pt x="21600" y="12774"/>
                    <a:pt x="18000" y="15097"/>
                  </a:cubicBezTo>
                  <a:cubicBezTo>
                    <a:pt x="14400" y="17419"/>
                    <a:pt x="7200" y="195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0" y="4090151"/>
              <a:ext cx="185361" cy="46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391" fill="norm" stroke="1" extrusionOk="0">
                  <a:moveTo>
                    <a:pt x="21253" y="1913"/>
                  </a:moveTo>
                  <a:cubicBezTo>
                    <a:pt x="19797" y="1238"/>
                    <a:pt x="18341" y="563"/>
                    <a:pt x="17006" y="225"/>
                  </a:cubicBezTo>
                  <a:cubicBezTo>
                    <a:pt x="15671" y="-112"/>
                    <a:pt x="14457" y="-112"/>
                    <a:pt x="12516" y="515"/>
                  </a:cubicBezTo>
                  <a:cubicBezTo>
                    <a:pt x="10574" y="1142"/>
                    <a:pt x="7905" y="2395"/>
                    <a:pt x="5599" y="4468"/>
                  </a:cubicBezTo>
                  <a:cubicBezTo>
                    <a:pt x="3293" y="6542"/>
                    <a:pt x="1352" y="9434"/>
                    <a:pt x="502" y="12086"/>
                  </a:cubicBezTo>
                  <a:cubicBezTo>
                    <a:pt x="-347" y="14738"/>
                    <a:pt x="-104" y="17149"/>
                    <a:pt x="1109" y="18692"/>
                  </a:cubicBezTo>
                  <a:cubicBezTo>
                    <a:pt x="2323" y="20234"/>
                    <a:pt x="4507" y="20909"/>
                    <a:pt x="6327" y="21199"/>
                  </a:cubicBezTo>
                  <a:cubicBezTo>
                    <a:pt x="8147" y="21488"/>
                    <a:pt x="9604" y="21392"/>
                    <a:pt x="11060" y="212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89403" y="4314084"/>
              <a:ext cx="95266" cy="180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0930" fill="norm" stroke="1" extrusionOk="0">
                  <a:moveTo>
                    <a:pt x="12910" y="3937"/>
                  </a:moveTo>
                  <a:cubicBezTo>
                    <a:pt x="12450" y="2709"/>
                    <a:pt x="11991" y="1482"/>
                    <a:pt x="10612" y="746"/>
                  </a:cubicBezTo>
                  <a:cubicBezTo>
                    <a:pt x="9233" y="9"/>
                    <a:pt x="6935" y="-236"/>
                    <a:pt x="5097" y="255"/>
                  </a:cubicBezTo>
                  <a:cubicBezTo>
                    <a:pt x="3259" y="746"/>
                    <a:pt x="1880" y="1973"/>
                    <a:pt x="961" y="4673"/>
                  </a:cubicBezTo>
                  <a:cubicBezTo>
                    <a:pt x="42" y="7373"/>
                    <a:pt x="-418" y="11546"/>
                    <a:pt x="501" y="14737"/>
                  </a:cubicBezTo>
                  <a:cubicBezTo>
                    <a:pt x="1420" y="17928"/>
                    <a:pt x="3718" y="20137"/>
                    <a:pt x="7395" y="20750"/>
                  </a:cubicBezTo>
                  <a:cubicBezTo>
                    <a:pt x="11071" y="21364"/>
                    <a:pt x="16127" y="20382"/>
                    <a:pt x="18654" y="18050"/>
                  </a:cubicBezTo>
                  <a:cubicBezTo>
                    <a:pt x="21182" y="15719"/>
                    <a:pt x="21182" y="12037"/>
                    <a:pt x="19573" y="9582"/>
                  </a:cubicBezTo>
                  <a:cubicBezTo>
                    <a:pt x="17965" y="7128"/>
                    <a:pt x="14748" y="5900"/>
                    <a:pt x="11531" y="4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357174" y="4335328"/>
              <a:ext cx="143571" cy="22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403" fill="norm" stroke="1" extrusionOk="0">
                  <a:moveTo>
                    <a:pt x="2804" y="1785"/>
                  </a:moveTo>
                  <a:cubicBezTo>
                    <a:pt x="2486" y="5352"/>
                    <a:pt x="2169" y="8919"/>
                    <a:pt x="1692" y="11396"/>
                  </a:cubicBezTo>
                  <a:cubicBezTo>
                    <a:pt x="1216" y="13873"/>
                    <a:pt x="580" y="15260"/>
                    <a:pt x="263" y="15260"/>
                  </a:cubicBezTo>
                  <a:cubicBezTo>
                    <a:pt x="-55" y="15260"/>
                    <a:pt x="-55" y="13873"/>
                    <a:pt x="104" y="11693"/>
                  </a:cubicBezTo>
                  <a:cubicBezTo>
                    <a:pt x="263" y="9513"/>
                    <a:pt x="580" y="6541"/>
                    <a:pt x="1057" y="4559"/>
                  </a:cubicBezTo>
                  <a:cubicBezTo>
                    <a:pt x="1533" y="2577"/>
                    <a:pt x="2169" y="1586"/>
                    <a:pt x="3280" y="893"/>
                  </a:cubicBezTo>
                  <a:cubicBezTo>
                    <a:pt x="4392" y="199"/>
                    <a:pt x="5980" y="-197"/>
                    <a:pt x="7092" y="100"/>
                  </a:cubicBezTo>
                  <a:cubicBezTo>
                    <a:pt x="8204" y="397"/>
                    <a:pt x="8839" y="1388"/>
                    <a:pt x="9316" y="2974"/>
                  </a:cubicBezTo>
                  <a:cubicBezTo>
                    <a:pt x="9792" y="4559"/>
                    <a:pt x="10110" y="6739"/>
                    <a:pt x="10269" y="8324"/>
                  </a:cubicBezTo>
                  <a:cubicBezTo>
                    <a:pt x="10427" y="9909"/>
                    <a:pt x="10427" y="10900"/>
                    <a:pt x="10904" y="10900"/>
                  </a:cubicBezTo>
                  <a:cubicBezTo>
                    <a:pt x="11380" y="10900"/>
                    <a:pt x="12333" y="9909"/>
                    <a:pt x="13286" y="8820"/>
                  </a:cubicBezTo>
                  <a:cubicBezTo>
                    <a:pt x="14239" y="7730"/>
                    <a:pt x="15192" y="6541"/>
                    <a:pt x="16463" y="5352"/>
                  </a:cubicBezTo>
                  <a:cubicBezTo>
                    <a:pt x="17733" y="4163"/>
                    <a:pt x="19321" y="2974"/>
                    <a:pt x="20274" y="2974"/>
                  </a:cubicBezTo>
                  <a:cubicBezTo>
                    <a:pt x="21227" y="2974"/>
                    <a:pt x="21545" y="4163"/>
                    <a:pt x="21545" y="7432"/>
                  </a:cubicBezTo>
                  <a:cubicBezTo>
                    <a:pt x="21545" y="10702"/>
                    <a:pt x="21227" y="16053"/>
                    <a:pt x="2091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543866" y="4303519"/>
              <a:ext cx="98876" cy="50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280" fill="norm" stroke="1" extrusionOk="0">
                  <a:moveTo>
                    <a:pt x="7482" y="5133"/>
                  </a:moveTo>
                  <a:cubicBezTo>
                    <a:pt x="7932" y="7833"/>
                    <a:pt x="8382" y="10533"/>
                    <a:pt x="8382" y="12918"/>
                  </a:cubicBezTo>
                  <a:cubicBezTo>
                    <a:pt x="8382" y="15303"/>
                    <a:pt x="7932" y="17373"/>
                    <a:pt x="7032" y="18813"/>
                  </a:cubicBezTo>
                  <a:cubicBezTo>
                    <a:pt x="6132" y="20253"/>
                    <a:pt x="4782" y="21063"/>
                    <a:pt x="3882" y="21243"/>
                  </a:cubicBezTo>
                  <a:cubicBezTo>
                    <a:pt x="2982" y="21423"/>
                    <a:pt x="2532" y="20973"/>
                    <a:pt x="1857" y="19308"/>
                  </a:cubicBezTo>
                  <a:cubicBezTo>
                    <a:pt x="1182" y="17643"/>
                    <a:pt x="282" y="14763"/>
                    <a:pt x="57" y="11658"/>
                  </a:cubicBezTo>
                  <a:cubicBezTo>
                    <a:pt x="-168" y="8553"/>
                    <a:pt x="282" y="5223"/>
                    <a:pt x="1182" y="3243"/>
                  </a:cubicBezTo>
                  <a:cubicBezTo>
                    <a:pt x="2082" y="1263"/>
                    <a:pt x="3432" y="633"/>
                    <a:pt x="5232" y="273"/>
                  </a:cubicBezTo>
                  <a:cubicBezTo>
                    <a:pt x="7032" y="-87"/>
                    <a:pt x="9282" y="-177"/>
                    <a:pt x="12657" y="543"/>
                  </a:cubicBezTo>
                  <a:cubicBezTo>
                    <a:pt x="16032" y="1263"/>
                    <a:pt x="20532" y="2793"/>
                    <a:pt x="20982" y="4503"/>
                  </a:cubicBezTo>
                  <a:cubicBezTo>
                    <a:pt x="21432" y="6213"/>
                    <a:pt x="17832" y="8103"/>
                    <a:pt x="14907" y="9183"/>
                  </a:cubicBezTo>
                  <a:cubicBezTo>
                    <a:pt x="11982" y="10263"/>
                    <a:pt x="9732" y="10533"/>
                    <a:pt x="7482" y="10713"/>
                  </a:cubicBezTo>
                  <a:cubicBezTo>
                    <a:pt x="5232" y="10893"/>
                    <a:pt x="2982" y="10983"/>
                    <a:pt x="2082" y="10668"/>
                  </a:cubicBezTo>
                  <a:cubicBezTo>
                    <a:pt x="1182" y="10353"/>
                    <a:pt x="1632" y="9633"/>
                    <a:pt x="2082" y="89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687922" y="4154118"/>
              <a:ext cx="291189" cy="351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38" fill="norm" stroke="1" extrusionOk="0">
                  <a:moveTo>
                    <a:pt x="1811" y="10942"/>
                  </a:moveTo>
                  <a:cubicBezTo>
                    <a:pt x="1185" y="13371"/>
                    <a:pt x="559" y="15799"/>
                    <a:pt x="246" y="17333"/>
                  </a:cubicBezTo>
                  <a:cubicBezTo>
                    <a:pt x="-67" y="18867"/>
                    <a:pt x="-67" y="19506"/>
                    <a:pt x="168" y="20081"/>
                  </a:cubicBezTo>
                  <a:cubicBezTo>
                    <a:pt x="403" y="20656"/>
                    <a:pt x="872" y="21167"/>
                    <a:pt x="1420" y="21231"/>
                  </a:cubicBezTo>
                  <a:cubicBezTo>
                    <a:pt x="1968" y="21295"/>
                    <a:pt x="2594" y="20912"/>
                    <a:pt x="3376" y="20081"/>
                  </a:cubicBezTo>
                  <a:cubicBezTo>
                    <a:pt x="4159" y="19250"/>
                    <a:pt x="5098" y="17972"/>
                    <a:pt x="5724" y="17013"/>
                  </a:cubicBezTo>
                  <a:cubicBezTo>
                    <a:pt x="6350" y="16055"/>
                    <a:pt x="6663" y="15416"/>
                    <a:pt x="6742" y="15671"/>
                  </a:cubicBezTo>
                  <a:cubicBezTo>
                    <a:pt x="6820" y="15927"/>
                    <a:pt x="6663" y="17077"/>
                    <a:pt x="6663" y="18036"/>
                  </a:cubicBezTo>
                  <a:cubicBezTo>
                    <a:pt x="6663" y="18994"/>
                    <a:pt x="6820" y="19761"/>
                    <a:pt x="7290" y="20081"/>
                  </a:cubicBezTo>
                  <a:cubicBezTo>
                    <a:pt x="7759" y="20400"/>
                    <a:pt x="8542" y="20273"/>
                    <a:pt x="9403" y="19314"/>
                  </a:cubicBezTo>
                  <a:cubicBezTo>
                    <a:pt x="10263" y="18355"/>
                    <a:pt x="11203" y="16566"/>
                    <a:pt x="12142" y="13882"/>
                  </a:cubicBezTo>
                  <a:cubicBezTo>
                    <a:pt x="13081" y="11198"/>
                    <a:pt x="14020" y="7619"/>
                    <a:pt x="14724" y="4935"/>
                  </a:cubicBezTo>
                  <a:cubicBezTo>
                    <a:pt x="15429" y="2251"/>
                    <a:pt x="15898" y="462"/>
                    <a:pt x="15898" y="78"/>
                  </a:cubicBezTo>
                  <a:cubicBezTo>
                    <a:pt x="15898" y="-305"/>
                    <a:pt x="15429" y="717"/>
                    <a:pt x="14959" y="3082"/>
                  </a:cubicBezTo>
                  <a:cubicBezTo>
                    <a:pt x="14490" y="5446"/>
                    <a:pt x="14020" y="9153"/>
                    <a:pt x="13707" y="12029"/>
                  </a:cubicBezTo>
                  <a:cubicBezTo>
                    <a:pt x="13394" y="14904"/>
                    <a:pt x="13237" y="16949"/>
                    <a:pt x="13159" y="18291"/>
                  </a:cubicBezTo>
                  <a:cubicBezTo>
                    <a:pt x="13081" y="19633"/>
                    <a:pt x="13081" y="20273"/>
                    <a:pt x="13472" y="20592"/>
                  </a:cubicBezTo>
                  <a:cubicBezTo>
                    <a:pt x="13863" y="20912"/>
                    <a:pt x="14646" y="20912"/>
                    <a:pt x="15820" y="19953"/>
                  </a:cubicBezTo>
                  <a:cubicBezTo>
                    <a:pt x="16994" y="18994"/>
                    <a:pt x="18559" y="17077"/>
                    <a:pt x="19576" y="15671"/>
                  </a:cubicBezTo>
                  <a:cubicBezTo>
                    <a:pt x="20594" y="14265"/>
                    <a:pt x="21063" y="13371"/>
                    <a:pt x="20985" y="13115"/>
                  </a:cubicBezTo>
                  <a:cubicBezTo>
                    <a:pt x="20907" y="12859"/>
                    <a:pt x="20281" y="13243"/>
                    <a:pt x="19655" y="14329"/>
                  </a:cubicBezTo>
                  <a:cubicBezTo>
                    <a:pt x="19029" y="15416"/>
                    <a:pt x="18403" y="17205"/>
                    <a:pt x="18324" y="18355"/>
                  </a:cubicBezTo>
                  <a:cubicBezTo>
                    <a:pt x="18246" y="19506"/>
                    <a:pt x="18716" y="20017"/>
                    <a:pt x="19342" y="20145"/>
                  </a:cubicBezTo>
                  <a:cubicBezTo>
                    <a:pt x="19968" y="20273"/>
                    <a:pt x="20750" y="20017"/>
                    <a:pt x="21533" y="197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833060" y="4246436"/>
              <a:ext cx="1524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6364"/>
                    <a:pt x="7200" y="11127"/>
                    <a:pt x="10800" y="7527"/>
                  </a:cubicBezTo>
                  <a:cubicBezTo>
                    <a:pt x="14400" y="3927"/>
                    <a:pt x="180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1335136" y="4294326"/>
              <a:ext cx="103780" cy="50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428" fill="norm" stroke="1" extrusionOk="0">
                  <a:moveTo>
                    <a:pt x="3727" y="9614"/>
                  </a:moveTo>
                  <a:cubicBezTo>
                    <a:pt x="2456" y="11422"/>
                    <a:pt x="1186" y="13229"/>
                    <a:pt x="762" y="14901"/>
                  </a:cubicBezTo>
                  <a:cubicBezTo>
                    <a:pt x="339" y="16573"/>
                    <a:pt x="762" y="18110"/>
                    <a:pt x="974" y="19285"/>
                  </a:cubicBezTo>
                  <a:cubicBezTo>
                    <a:pt x="1186" y="20459"/>
                    <a:pt x="1186" y="21273"/>
                    <a:pt x="974" y="21408"/>
                  </a:cubicBezTo>
                  <a:cubicBezTo>
                    <a:pt x="762" y="21544"/>
                    <a:pt x="339" y="21002"/>
                    <a:pt x="127" y="19059"/>
                  </a:cubicBezTo>
                  <a:cubicBezTo>
                    <a:pt x="-85" y="17116"/>
                    <a:pt x="-85" y="13772"/>
                    <a:pt x="550" y="10608"/>
                  </a:cubicBezTo>
                  <a:cubicBezTo>
                    <a:pt x="1186" y="7445"/>
                    <a:pt x="2456" y="4463"/>
                    <a:pt x="3727" y="2746"/>
                  </a:cubicBezTo>
                  <a:cubicBezTo>
                    <a:pt x="4997" y="1029"/>
                    <a:pt x="6268" y="577"/>
                    <a:pt x="7962" y="306"/>
                  </a:cubicBezTo>
                  <a:cubicBezTo>
                    <a:pt x="9656" y="34"/>
                    <a:pt x="11774" y="-56"/>
                    <a:pt x="13680" y="34"/>
                  </a:cubicBezTo>
                  <a:cubicBezTo>
                    <a:pt x="15586" y="125"/>
                    <a:pt x="17280" y="396"/>
                    <a:pt x="18762" y="1300"/>
                  </a:cubicBezTo>
                  <a:cubicBezTo>
                    <a:pt x="20244" y="2203"/>
                    <a:pt x="21515" y="3740"/>
                    <a:pt x="20244" y="5050"/>
                  </a:cubicBezTo>
                  <a:cubicBezTo>
                    <a:pt x="18974" y="6361"/>
                    <a:pt x="15162" y="7445"/>
                    <a:pt x="12197" y="7988"/>
                  </a:cubicBezTo>
                  <a:cubicBezTo>
                    <a:pt x="9233" y="8530"/>
                    <a:pt x="7115" y="8530"/>
                    <a:pt x="6268" y="8304"/>
                  </a:cubicBezTo>
                  <a:cubicBezTo>
                    <a:pt x="5421" y="8078"/>
                    <a:pt x="5844" y="7626"/>
                    <a:pt x="6268" y="71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1490106" y="4341686"/>
              <a:ext cx="126122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48" fill="norm" stroke="1" extrusionOk="0">
                  <a:moveTo>
                    <a:pt x="15433" y="1994"/>
                  </a:moveTo>
                  <a:cubicBezTo>
                    <a:pt x="14017" y="997"/>
                    <a:pt x="12601" y="0"/>
                    <a:pt x="11007" y="0"/>
                  </a:cubicBezTo>
                  <a:cubicBezTo>
                    <a:pt x="9414" y="0"/>
                    <a:pt x="7643" y="997"/>
                    <a:pt x="5519" y="4154"/>
                  </a:cubicBezTo>
                  <a:cubicBezTo>
                    <a:pt x="3394" y="7311"/>
                    <a:pt x="915" y="12628"/>
                    <a:pt x="207" y="16117"/>
                  </a:cubicBezTo>
                  <a:cubicBezTo>
                    <a:pt x="-501" y="19606"/>
                    <a:pt x="561" y="21268"/>
                    <a:pt x="4102" y="21434"/>
                  </a:cubicBezTo>
                  <a:cubicBezTo>
                    <a:pt x="7643" y="21600"/>
                    <a:pt x="13663" y="20271"/>
                    <a:pt x="17027" y="17778"/>
                  </a:cubicBezTo>
                  <a:cubicBezTo>
                    <a:pt x="20391" y="15286"/>
                    <a:pt x="21099" y="11631"/>
                    <a:pt x="21099" y="8972"/>
                  </a:cubicBezTo>
                  <a:cubicBezTo>
                    <a:pt x="21099" y="6314"/>
                    <a:pt x="20391" y="4652"/>
                    <a:pt x="19329" y="3323"/>
                  </a:cubicBezTo>
                  <a:cubicBezTo>
                    <a:pt x="18266" y="1994"/>
                    <a:pt x="16850" y="997"/>
                    <a:pt x="16142" y="498"/>
                  </a:cubicBezTo>
                  <a:cubicBezTo>
                    <a:pt x="15433" y="0"/>
                    <a:pt x="15433" y="0"/>
                    <a:pt x="1543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647713" y="4295034"/>
              <a:ext cx="100630" cy="18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211" fill="norm" stroke="1" extrusionOk="0">
                  <a:moveTo>
                    <a:pt x="11286" y="3200"/>
                  </a:moveTo>
                  <a:cubicBezTo>
                    <a:pt x="10422" y="1973"/>
                    <a:pt x="9558" y="746"/>
                    <a:pt x="7614" y="255"/>
                  </a:cubicBezTo>
                  <a:cubicBezTo>
                    <a:pt x="5670" y="-236"/>
                    <a:pt x="2646" y="9"/>
                    <a:pt x="1134" y="746"/>
                  </a:cubicBezTo>
                  <a:cubicBezTo>
                    <a:pt x="-378" y="1482"/>
                    <a:pt x="-378" y="2709"/>
                    <a:pt x="1134" y="4305"/>
                  </a:cubicBezTo>
                  <a:cubicBezTo>
                    <a:pt x="2646" y="5900"/>
                    <a:pt x="5670" y="7864"/>
                    <a:pt x="9342" y="10073"/>
                  </a:cubicBezTo>
                  <a:cubicBezTo>
                    <a:pt x="13014" y="12282"/>
                    <a:pt x="17334" y="14737"/>
                    <a:pt x="19278" y="16578"/>
                  </a:cubicBezTo>
                  <a:cubicBezTo>
                    <a:pt x="21222" y="18419"/>
                    <a:pt x="20790" y="19646"/>
                    <a:pt x="18846" y="20382"/>
                  </a:cubicBezTo>
                  <a:cubicBezTo>
                    <a:pt x="16902" y="21119"/>
                    <a:pt x="13446" y="21364"/>
                    <a:pt x="10854" y="21119"/>
                  </a:cubicBezTo>
                  <a:cubicBezTo>
                    <a:pt x="8262" y="20873"/>
                    <a:pt x="6534" y="20137"/>
                    <a:pt x="5454" y="18541"/>
                  </a:cubicBezTo>
                  <a:cubicBezTo>
                    <a:pt x="4374" y="16946"/>
                    <a:pt x="3942" y="14491"/>
                    <a:pt x="3510" y="12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805144" y="4094036"/>
              <a:ext cx="88367" cy="388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45" fill="norm" stroke="1" extrusionOk="0">
                  <a:moveTo>
                    <a:pt x="21470" y="0"/>
                  </a:moveTo>
                  <a:cubicBezTo>
                    <a:pt x="17356" y="1878"/>
                    <a:pt x="13241" y="3757"/>
                    <a:pt x="9641" y="6691"/>
                  </a:cubicBezTo>
                  <a:cubicBezTo>
                    <a:pt x="6041" y="9626"/>
                    <a:pt x="2956" y="13617"/>
                    <a:pt x="1413" y="16024"/>
                  </a:cubicBezTo>
                  <a:cubicBezTo>
                    <a:pt x="-130" y="18430"/>
                    <a:pt x="-130" y="19252"/>
                    <a:pt x="127" y="20015"/>
                  </a:cubicBezTo>
                  <a:cubicBezTo>
                    <a:pt x="384" y="20778"/>
                    <a:pt x="899" y="21483"/>
                    <a:pt x="4241" y="21541"/>
                  </a:cubicBezTo>
                  <a:cubicBezTo>
                    <a:pt x="7584" y="21600"/>
                    <a:pt x="13756" y="21013"/>
                    <a:pt x="19927" y="20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779210" y="4273724"/>
              <a:ext cx="209551" cy="163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6318"/>
                  </a:moveTo>
                  <a:cubicBezTo>
                    <a:pt x="5673" y="6045"/>
                    <a:pt x="11345" y="5771"/>
                    <a:pt x="14727" y="5361"/>
                  </a:cubicBezTo>
                  <a:cubicBezTo>
                    <a:pt x="18109" y="4951"/>
                    <a:pt x="19200" y="4404"/>
                    <a:pt x="19636" y="3447"/>
                  </a:cubicBezTo>
                  <a:cubicBezTo>
                    <a:pt x="20073" y="2490"/>
                    <a:pt x="19855" y="1123"/>
                    <a:pt x="19200" y="440"/>
                  </a:cubicBezTo>
                  <a:cubicBezTo>
                    <a:pt x="18545" y="-244"/>
                    <a:pt x="17455" y="-244"/>
                    <a:pt x="15600" y="1260"/>
                  </a:cubicBezTo>
                  <a:cubicBezTo>
                    <a:pt x="13745" y="2764"/>
                    <a:pt x="11127" y="5771"/>
                    <a:pt x="9818" y="8779"/>
                  </a:cubicBezTo>
                  <a:cubicBezTo>
                    <a:pt x="8509" y="11786"/>
                    <a:pt x="8509" y="14794"/>
                    <a:pt x="9491" y="16981"/>
                  </a:cubicBezTo>
                  <a:cubicBezTo>
                    <a:pt x="10473" y="19169"/>
                    <a:pt x="12436" y="20536"/>
                    <a:pt x="14618" y="20946"/>
                  </a:cubicBezTo>
                  <a:cubicBezTo>
                    <a:pt x="16800" y="21356"/>
                    <a:pt x="19200" y="20809"/>
                    <a:pt x="21600" y="20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021453" y="4214686"/>
              <a:ext cx="208608" cy="239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1212" y="8028"/>
                  </a:moveTo>
                  <a:cubicBezTo>
                    <a:pt x="558" y="7073"/>
                    <a:pt x="-97" y="6117"/>
                    <a:pt x="12" y="6021"/>
                  </a:cubicBezTo>
                  <a:cubicBezTo>
                    <a:pt x="121" y="5926"/>
                    <a:pt x="994" y="6690"/>
                    <a:pt x="2303" y="8506"/>
                  </a:cubicBezTo>
                  <a:cubicBezTo>
                    <a:pt x="3612" y="10322"/>
                    <a:pt x="5358" y="13189"/>
                    <a:pt x="6339" y="15292"/>
                  </a:cubicBezTo>
                  <a:cubicBezTo>
                    <a:pt x="7321" y="17395"/>
                    <a:pt x="7539" y="18733"/>
                    <a:pt x="7321" y="19784"/>
                  </a:cubicBezTo>
                  <a:cubicBezTo>
                    <a:pt x="7103" y="20835"/>
                    <a:pt x="6448" y="21600"/>
                    <a:pt x="5685" y="21600"/>
                  </a:cubicBezTo>
                  <a:cubicBezTo>
                    <a:pt x="4921" y="21600"/>
                    <a:pt x="4048" y="20835"/>
                    <a:pt x="3721" y="19497"/>
                  </a:cubicBezTo>
                  <a:cubicBezTo>
                    <a:pt x="3394" y="18159"/>
                    <a:pt x="3612" y="16248"/>
                    <a:pt x="5030" y="14145"/>
                  </a:cubicBezTo>
                  <a:cubicBezTo>
                    <a:pt x="6448" y="12042"/>
                    <a:pt x="9067" y="9749"/>
                    <a:pt x="10921" y="8697"/>
                  </a:cubicBezTo>
                  <a:cubicBezTo>
                    <a:pt x="12776" y="7646"/>
                    <a:pt x="13867" y="7837"/>
                    <a:pt x="14521" y="8411"/>
                  </a:cubicBezTo>
                  <a:cubicBezTo>
                    <a:pt x="15176" y="8984"/>
                    <a:pt x="15394" y="9940"/>
                    <a:pt x="15503" y="10991"/>
                  </a:cubicBezTo>
                  <a:cubicBezTo>
                    <a:pt x="15612" y="12042"/>
                    <a:pt x="15612" y="13189"/>
                    <a:pt x="15394" y="14719"/>
                  </a:cubicBezTo>
                  <a:cubicBezTo>
                    <a:pt x="15176" y="16248"/>
                    <a:pt x="14739" y="18159"/>
                    <a:pt x="14739" y="18542"/>
                  </a:cubicBezTo>
                  <a:cubicBezTo>
                    <a:pt x="14739" y="18924"/>
                    <a:pt x="15176" y="17777"/>
                    <a:pt x="15939" y="14910"/>
                  </a:cubicBezTo>
                  <a:cubicBezTo>
                    <a:pt x="16703" y="12042"/>
                    <a:pt x="17794" y="7455"/>
                    <a:pt x="18776" y="4683"/>
                  </a:cubicBezTo>
                  <a:cubicBezTo>
                    <a:pt x="19758" y="1912"/>
                    <a:pt x="20630" y="956"/>
                    <a:pt x="215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2232469" y="4265486"/>
              <a:ext cx="296042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9017" y="5116"/>
                  </a:moveTo>
                  <a:cubicBezTo>
                    <a:pt x="6260" y="6537"/>
                    <a:pt x="3503" y="7958"/>
                    <a:pt x="1894" y="9379"/>
                  </a:cubicBezTo>
                  <a:cubicBezTo>
                    <a:pt x="286" y="10800"/>
                    <a:pt x="-174" y="12221"/>
                    <a:pt x="56" y="14068"/>
                  </a:cubicBezTo>
                  <a:cubicBezTo>
                    <a:pt x="286" y="15916"/>
                    <a:pt x="1205" y="18189"/>
                    <a:pt x="2430" y="19468"/>
                  </a:cubicBezTo>
                  <a:cubicBezTo>
                    <a:pt x="3656" y="20747"/>
                    <a:pt x="5188" y="21032"/>
                    <a:pt x="6490" y="19753"/>
                  </a:cubicBezTo>
                  <a:cubicBezTo>
                    <a:pt x="7792" y="18474"/>
                    <a:pt x="8864" y="15632"/>
                    <a:pt x="8941" y="13358"/>
                  </a:cubicBezTo>
                  <a:cubicBezTo>
                    <a:pt x="9017" y="11084"/>
                    <a:pt x="8098" y="9379"/>
                    <a:pt x="7332" y="7958"/>
                  </a:cubicBezTo>
                  <a:cubicBezTo>
                    <a:pt x="6566" y="6537"/>
                    <a:pt x="5954" y="5400"/>
                    <a:pt x="6030" y="4547"/>
                  </a:cubicBezTo>
                  <a:cubicBezTo>
                    <a:pt x="6107" y="3695"/>
                    <a:pt x="6873" y="3126"/>
                    <a:pt x="8328" y="2558"/>
                  </a:cubicBezTo>
                  <a:cubicBezTo>
                    <a:pt x="9783" y="1989"/>
                    <a:pt x="11928" y="1421"/>
                    <a:pt x="13460" y="2416"/>
                  </a:cubicBezTo>
                  <a:cubicBezTo>
                    <a:pt x="14992" y="3411"/>
                    <a:pt x="15911" y="5968"/>
                    <a:pt x="16371" y="8953"/>
                  </a:cubicBezTo>
                  <a:cubicBezTo>
                    <a:pt x="16830" y="11937"/>
                    <a:pt x="16830" y="15347"/>
                    <a:pt x="16754" y="17763"/>
                  </a:cubicBezTo>
                  <a:cubicBezTo>
                    <a:pt x="16677" y="20179"/>
                    <a:pt x="16524" y="21600"/>
                    <a:pt x="16217" y="21600"/>
                  </a:cubicBezTo>
                  <a:cubicBezTo>
                    <a:pt x="15911" y="21600"/>
                    <a:pt x="15452" y="20179"/>
                    <a:pt x="15758" y="16911"/>
                  </a:cubicBezTo>
                  <a:cubicBezTo>
                    <a:pt x="16064" y="13642"/>
                    <a:pt x="17137" y="8526"/>
                    <a:pt x="18209" y="5400"/>
                  </a:cubicBezTo>
                  <a:cubicBezTo>
                    <a:pt x="19281" y="2274"/>
                    <a:pt x="20354" y="1137"/>
                    <a:pt x="214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140910" y="4690936"/>
              <a:ext cx="1689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6" y="20800"/>
                    <a:pt x="1732" y="20000"/>
                    <a:pt x="2626" y="18400"/>
                  </a:cubicBezTo>
                  <a:cubicBezTo>
                    <a:pt x="3519" y="16800"/>
                    <a:pt x="4439" y="14400"/>
                    <a:pt x="5332" y="12800"/>
                  </a:cubicBezTo>
                  <a:cubicBezTo>
                    <a:pt x="6226" y="11200"/>
                    <a:pt x="7092" y="10400"/>
                    <a:pt x="7998" y="9200"/>
                  </a:cubicBezTo>
                  <a:cubicBezTo>
                    <a:pt x="8905" y="8000"/>
                    <a:pt x="9853" y="6400"/>
                    <a:pt x="11003" y="5600"/>
                  </a:cubicBezTo>
                  <a:cubicBezTo>
                    <a:pt x="12153" y="4800"/>
                    <a:pt x="13507" y="4800"/>
                    <a:pt x="14820" y="4400"/>
                  </a:cubicBezTo>
                  <a:cubicBezTo>
                    <a:pt x="16132" y="4000"/>
                    <a:pt x="17405" y="3200"/>
                    <a:pt x="18528" y="2400"/>
                  </a:cubicBezTo>
                  <a:cubicBezTo>
                    <a:pt x="19651" y="1600"/>
                    <a:pt x="20626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782260" y="4684586"/>
              <a:ext cx="1206501" cy="121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14524"/>
                  </a:moveTo>
                  <a:cubicBezTo>
                    <a:pt x="0" y="16386"/>
                    <a:pt x="0" y="18248"/>
                    <a:pt x="284" y="19552"/>
                  </a:cubicBezTo>
                  <a:cubicBezTo>
                    <a:pt x="568" y="20855"/>
                    <a:pt x="1137" y="21600"/>
                    <a:pt x="2198" y="21414"/>
                  </a:cubicBezTo>
                  <a:cubicBezTo>
                    <a:pt x="3259" y="21228"/>
                    <a:pt x="4813" y="20110"/>
                    <a:pt x="6385" y="18434"/>
                  </a:cubicBezTo>
                  <a:cubicBezTo>
                    <a:pt x="7958" y="16759"/>
                    <a:pt x="9549" y="14524"/>
                    <a:pt x="11046" y="12662"/>
                  </a:cubicBezTo>
                  <a:cubicBezTo>
                    <a:pt x="12543" y="10800"/>
                    <a:pt x="13945" y="9310"/>
                    <a:pt x="15537" y="7634"/>
                  </a:cubicBezTo>
                  <a:cubicBezTo>
                    <a:pt x="17128" y="5959"/>
                    <a:pt x="18909" y="4097"/>
                    <a:pt x="19952" y="2793"/>
                  </a:cubicBezTo>
                  <a:cubicBezTo>
                    <a:pt x="20994" y="1490"/>
                    <a:pt x="21297" y="74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2649160" y="4322636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2661860" y="4481386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3279927" y="1408520"/>
              <a:ext cx="48684" cy="585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7513" y="3477"/>
                  </a:moveTo>
                  <a:cubicBezTo>
                    <a:pt x="8452" y="5342"/>
                    <a:pt x="9391" y="7207"/>
                    <a:pt x="9391" y="9304"/>
                  </a:cubicBezTo>
                  <a:cubicBezTo>
                    <a:pt x="9391" y="11402"/>
                    <a:pt x="8452" y="13733"/>
                    <a:pt x="7983" y="15132"/>
                  </a:cubicBezTo>
                  <a:cubicBezTo>
                    <a:pt x="7513" y="16530"/>
                    <a:pt x="7513" y="16997"/>
                    <a:pt x="7513" y="15559"/>
                  </a:cubicBezTo>
                  <a:cubicBezTo>
                    <a:pt x="7513" y="14122"/>
                    <a:pt x="7513" y="10781"/>
                    <a:pt x="7513" y="8100"/>
                  </a:cubicBezTo>
                  <a:cubicBezTo>
                    <a:pt x="7513" y="5420"/>
                    <a:pt x="7513" y="3399"/>
                    <a:pt x="6574" y="2079"/>
                  </a:cubicBezTo>
                  <a:cubicBezTo>
                    <a:pt x="5635" y="758"/>
                    <a:pt x="3757" y="136"/>
                    <a:pt x="2348" y="20"/>
                  </a:cubicBezTo>
                  <a:cubicBezTo>
                    <a:pt x="939" y="-97"/>
                    <a:pt x="0" y="291"/>
                    <a:pt x="0" y="1845"/>
                  </a:cubicBezTo>
                  <a:cubicBezTo>
                    <a:pt x="0" y="3399"/>
                    <a:pt x="939" y="6119"/>
                    <a:pt x="2817" y="8644"/>
                  </a:cubicBezTo>
                  <a:cubicBezTo>
                    <a:pt x="4696" y="11169"/>
                    <a:pt x="7513" y="13500"/>
                    <a:pt x="9391" y="15481"/>
                  </a:cubicBezTo>
                  <a:cubicBezTo>
                    <a:pt x="11270" y="17463"/>
                    <a:pt x="12209" y="19094"/>
                    <a:pt x="12678" y="20104"/>
                  </a:cubicBezTo>
                  <a:cubicBezTo>
                    <a:pt x="13148" y="21115"/>
                    <a:pt x="13148" y="21503"/>
                    <a:pt x="13148" y="21503"/>
                  </a:cubicBezTo>
                  <a:cubicBezTo>
                    <a:pt x="13148" y="21503"/>
                    <a:pt x="13148" y="21115"/>
                    <a:pt x="14557" y="20571"/>
                  </a:cubicBezTo>
                  <a:cubicBezTo>
                    <a:pt x="15965" y="20027"/>
                    <a:pt x="18783" y="19327"/>
                    <a:pt x="21600" y="186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3265110" y="1437571"/>
              <a:ext cx="688183" cy="537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30" fill="norm" stroke="1" extrusionOk="0">
                  <a:moveTo>
                    <a:pt x="795" y="3377"/>
                  </a:moveTo>
                  <a:cubicBezTo>
                    <a:pt x="530" y="3124"/>
                    <a:pt x="265" y="2871"/>
                    <a:pt x="398" y="2660"/>
                  </a:cubicBezTo>
                  <a:cubicBezTo>
                    <a:pt x="530" y="2449"/>
                    <a:pt x="1060" y="2280"/>
                    <a:pt x="2617" y="2027"/>
                  </a:cubicBezTo>
                  <a:cubicBezTo>
                    <a:pt x="4174" y="1774"/>
                    <a:pt x="6758" y="1437"/>
                    <a:pt x="9177" y="1184"/>
                  </a:cubicBezTo>
                  <a:cubicBezTo>
                    <a:pt x="11595" y="931"/>
                    <a:pt x="13848" y="762"/>
                    <a:pt x="15537" y="593"/>
                  </a:cubicBezTo>
                  <a:cubicBezTo>
                    <a:pt x="17227" y="424"/>
                    <a:pt x="18353" y="256"/>
                    <a:pt x="19082" y="129"/>
                  </a:cubicBezTo>
                  <a:cubicBezTo>
                    <a:pt x="19811" y="2"/>
                    <a:pt x="20142" y="-82"/>
                    <a:pt x="20374" y="129"/>
                  </a:cubicBezTo>
                  <a:cubicBezTo>
                    <a:pt x="20606" y="340"/>
                    <a:pt x="20739" y="846"/>
                    <a:pt x="20838" y="2491"/>
                  </a:cubicBezTo>
                  <a:cubicBezTo>
                    <a:pt x="20937" y="4137"/>
                    <a:pt x="21004" y="6921"/>
                    <a:pt x="21103" y="9621"/>
                  </a:cubicBezTo>
                  <a:cubicBezTo>
                    <a:pt x="21202" y="12321"/>
                    <a:pt x="21335" y="14937"/>
                    <a:pt x="21401" y="16498"/>
                  </a:cubicBezTo>
                  <a:cubicBezTo>
                    <a:pt x="21467" y="18059"/>
                    <a:pt x="21467" y="18565"/>
                    <a:pt x="21501" y="19198"/>
                  </a:cubicBezTo>
                  <a:cubicBezTo>
                    <a:pt x="21534" y="19831"/>
                    <a:pt x="21600" y="20590"/>
                    <a:pt x="21434" y="21012"/>
                  </a:cubicBezTo>
                  <a:cubicBezTo>
                    <a:pt x="21269" y="21434"/>
                    <a:pt x="20871" y="21518"/>
                    <a:pt x="19579" y="21349"/>
                  </a:cubicBezTo>
                  <a:cubicBezTo>
                    <a:pt x="18287" y="21180"/>
                    <a:pt x="16101" y="20759"/>
                    <a:pt x="13815" y="20337"/>
                  </a:cubicBezTo>
                  <a:cubicBezTo>
                    <a:pt x="11529" y="19915"/>
                    <a:pt x="9144" y="19493"/>
                    <a:pt x="6957" y="19366"/>
                  </a:cubicBezTo>
                  <a:cubicBezTo>
                    <a:pt x="4771" y="19240"/>
                    <a:pt x="2783" y="19409"/>
                    <a:pt x="1656" y="19662"/>
                  </a:cubicBezTo>
                  <a:cubicBezTo>
                    <a:pt x="530" y="19915"/>
                    <a:pt x="265" y="20252"/>
                    <a:pt x="0" y="205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3354909" y="1044906"/>
              <a:ext cx="151502" cy="358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541" fill="norm" stroke="1" extrusionOk="0">
                  <a:moveTo>
                    <a:pt x="16073" y="14172"/>
                  </a:moveTo>
                  <a:cubicBezTo>
                    <a:pt x="14573" y="13282"/>
                    <a:pt x="13073" y="12393"/>
                    <a:pt x="11423" y="11885"/>
                  </a:cubicBezTo>
                  <a:cubicBezTo>
                    <a:pt x="9773" y="11376"/>
                    <a:pt x="7973" y="11249"/>
                    <a:pt x="6023" y="12266"/>
                  </a:cubicBezTo>
                  <a:cubicBezTo>
                    <a:pt x="4073" y="13282"/>
                    <a:pt x="1973" y="15442"/>
                    <a:pt x="923" y="16967"/>
                  </a:cubicBezTo>
                  <a:cubicBezTo>
                    <a:pt x="-127" y="18492"/>
                    <a:pt x="-127" y="19381"/>
                    <a:pt x="173" y="20143"/>
                  </a:cubicBezTo>
                  <a:cubicBezTo>
                    <a:pt x="473" y="20906"/>
                    <a:pt x="1073" y="21541"/>
                    <a:pt x="2723" y="21541"/>
                  </a:cubicBezTo>
                  <a:cubicBezTo>
                    <a:pt x="4373" y="21541"/>
                    <a:pt x="7073" y="20906"/>
                    <a:pt x="9023" y="18619"/>
                  </a:cubicBezTo>
                  <a:cubicBezTo>
                    <a:pt x="10973" y="16332"/>
                    <a:pt x="12173" y="12393"/>
                    <a:pt x="12473" y="9216"/>
                  </a:cubicBezTo>
                  <a:cubicBezTo>
                    <a:pt x="12773" y="6040"/>
                    <a:pt x="12173" y="3626"/>
                    <a:pt x="11273" y="2101"/>
                  </a:cubicBezTo>
                  <a:cubicBezTo>
                    <a:pt x="10373" y="576"/>
                    <a:pt x="9173" y="-59"/>
                    <a:pt x="8423" y="5"/>
                  </a:cubicBezTo>
                  <a:cubicBezTo>
                    <a:pt x="7673" y="68"/>
                    <a:pt x="7373" y="830"/>
                    <a:pt x="7973" y="3372"/>
                  </a:cubicBezTo>
                  <a:cubicBezTo>
                    <a:pt x="8573" y="5913"/>
                    <a:pt x="10073" y="10233"/>
                    <a:pt x="12473" y="13219"/>
                  </a:cubicBezTo>
                  <a:cubicBezTo>
                    <a:pt x="14873" y="16205"/>
                    <a:pt x="18173" y="17856"/>
                    <a:pt x="21473" y="195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3560633" y="1204736"/>
              <a:ext cx="129929" cy="151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79" fill="norm" stroke="1" extrusionOk="0">
                  <a:moveTo>
                    <a:pt x="11979" y="895"/>
                  </a:moveTo>
                  <a:cubicBezTo>
                    <a:pt x="9540" y="303"/>
                    <a:pt x="7101" y="-289"/>
                    <a:pt x="5185" y="155"/>
                  </a:cubicBezTo>
                  <a:cubicBezTo>
                    <a:pt x="3269" y="599"/>
                    <a:pt x="1875" y="2078"/>
                    <a:pt x="1004" y="5333"/>
                  </a:cubicBezTo>
                  <a:cubicBezTo>
                    <a:pt x="133" y="8588"/>
                    <a:pt x="-215" y="13618"/>
                    <a:pt x="133" y="16725"/>
                  </a:cubicBezTo>
                  <a:cubicBezTo>
                    <a:pt x="482" y="19832"/>
                    <a:pt x="1527" y="21015"/>
                    <a:pt x="2920" y="21163"/>
                  </a:cubicBezTo>
                  <a:cubicBezTo>
                    <a:pt x="4314" y="21311"/>
                    <a:pt x="6056" y="20423"/>
                    <a:pt x="7275" y="18204"/>
                  </a:cubicBezTo>
                  <a:cubicBezTo>
                    <a:pt x="8495" y="15985"/>
                    <a:pt x="9191" y="12434"/>
                    <a:pt x="9540" y="9475"/>
                  </a:cubicBezTo>
                  <a:cubicBezTo>
                    <a:pt x="9888" y="6516"/>
                    <a:pt x="9888" y="4149"/>
                    <a:pt x="9888" y="4149"/>
                  </a:cubicBezTo>
                  <a:cubicBezTo>
                    <a:pt x="9888" y="4149"/>
                    <a:pt x="9888" y="6516"/>
                    <a:pt x="10411" y="8736"/>
                  </a:cubicBezTo>
                  <a:cubicBezTo>
                    <a:pt x="10933" y="10955"/>
                    <a:pt x="11979" y="13026"/>
                    <a:pt x="13024" y="14653"/>
                  </a:cubicBezTo>
                  <a:cubicBezTo>
                    <a:pt x="14069" y="16281"/>
                    <a:pt x="15114" y="17464"/>
                    <a:pt x="16508" y="17908"/>
                  </a:cubicBezTo>
                  <a:cubicBezTo>
                    <a:pt x="17901" y="18352"/>
                    <a:pt x="19643" y="18056"/>
                    <a:pt x="21385" y="177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3703260" y="957136"/>
              <a:ext cx="889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60"/>
                    <a:pt x="0" y="6720"/>
                    <a:pt x="1543" y="9900"/>
                  </a:cubicBezTo>
                  <a:cubicBezTo>
                    <a:pt x="3086" y="13080"/>
                    <a:pt x="6171" y="16080"/>
                    <a:pt x="9771" y="18000"/>
                  </a:cubicBezTo>
                  <a:cubicBezTo>
                    <a:pt x="13371" y="19920"/>
                    <a:pt x="17486" y="207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3675541" y="1166686"/>
              <a:ext cx="180120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982" fill="norm" stroke="1" extrusionOk="0">
                  <a:moveTo>
                    <a:pt x="3289" y="10800"/>
                  </a:moveTo>
                  <a:cubicBezTo>
                    <a:pt x="1531" y="14400"/>
                    <a:pt x="-227" y="18000"/>
                    <a:pt x="24" y="19800"/>
                  </a:cubicBezTo>
                  <a:cubicBezTo>
                    <a:pt x="275" y="21600"/>
                    <a:pt x="2536" y="21600"/>
                    <a:pt x="6429" y="18000"/>
                  </a:cubicBezTo>
                  <a:cubicBezTo>
                    <a:pt x="10322" y="14400"/>
                    <a:pt x="15847" y="7200"/>
                    <a:pt x="21373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3814138" y="1154349"/>
              <a:ext cx="187573" cy="105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0775" fill="norm" stroke="1" extrusionOk="0">
                  <a:moveTo>
                    <a:pt x="9858" y="1175"/>
                  </a:moveTo>
                  <a:cubicBezTo>
                    <a:pt x="8644" y="344"/>
                    <a:pt x="7431" y="-487"/>
                    <a:pt x="5853" y="344"/>
                  </a:cubicBezTo>
                  <a:cubicBezTo>
                    <a:pt x="4276" y="1175"/>
                    <a:pt x="2334" y="3667"/>
                    <a:pt x="1242" y="6575"/>
                  </a:cubicBezTo>
                  <a:cubicBezTo>
                    <a:pt x="150" y="9482"/>
                    <a:pt x="-93" y="12805"/>
                    <a:pt x="28" y="15505"/>
                  </a:cubicBezTo>
                  <a:cubicBezTo>
                    <a:pt x="150" y="18205"/>
                    <a:pt x="635" y="20282"/>
                    <a:pt x="2091" y="20698"/>
                  </a:cubicBezTo>
                  <a:cubicBezTo>
                    <a:pt x="3547" y="21113"/>
                    <a:pt x="5974" y="19867"/>
                    <a:pt x="7795" y="16544"/>
                  </a:cubicBezTo>
                  <a:cubicBezTo>
                    <a:pt x="9615" y="13221"/>
                    <a:pt x="10828" y="7821"/>
                    <a:pt x="11678" y="6367"/>
                  </a:cubicBezTo>
                  <a:cubicBezTo>
                    <a:pt x="12527" y="4913"/>
                    <a:pt x="13013" y="7405"/>
                    <a:pt x="14590" y="9690"/>
                  </a:cubicBezTo>
                  <a:cubicBezTo>
                    <a:pt x="16168" y="11975"/>
                    <a:pt x="18837" y="14051"/>
                    <a:pt x="21507" y="161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4313772" y="829142"/>
              <a:ext cx="126089" cy="385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290" fill="norm" stroke="1" extrusionOk="0">
                  <a:moveTo>
                    <a:pt x="11725" y="15466"/>
                  </a:moveTo>
                  <a:cubicBezTo>
                    <a:pt x="10645" y="14999"/>
                    <a:pt x="9565" y="14532"/>
                    <a:pt x="8125" y="14182"/>
                  </a:cubicBezTo>
                  <a:cubicBezTo>
                    <a:pt x="6685" y="13832"/>
                    <a:pt x="4885" y="13598"/>
                    <a:pt x="3445" y="14007"/>
                  </a:cubicBezTo>
                  <a:cubicBezTo>
                    <a:pt x="2005" y="14416"/>
                    <a:pt x="925" y="15466"/>
                    <a:pt x="385" y="16692"/>
                  </a:cubicBezTo>
                  <a:cubicBezTo>
                    <a:pt x="-155" y="17918"/>
                    <a:pt x="-155" y="19319"/>
                    <a:pt x="565" y="20195"/>
                  </a:cubicBezTo>
                  <a:cubicBezTo>
                    <a:pt x="1285" y="21071"/>
                    <a:pt x="2725" y="21421"/>
                    <a:pt x="4525" y="21246"/>
                  </a:cubicBezTo>
                  <a:cubicBezTo>
                    <a:pt x="6325" y="21071"/>
                    <a:pt x="8485" y="20370"/>
                    <a:pt x="10825" y="17977"/>
                  </a:cubicBezTo>
                  <a:cubicBezTo>
                    <a:pt x="13165" y="15583"/>
                    <a:pt x="15685" y="11497"/>
                    <a:pt x="16765" y="8578"/>
                  </a:cubicBezTo>
                  <a:cubicBezTo>
                    <a:pt x="17845" y="5659"/>
                    <a:pt x="17485" y="3907"/>
                    <a:pt x="16945" y="2565"/>
                  </a:cubicBezTo>
                  <a:cubicBezTo>
                    <a:pt x="16405" y="1222"/>
                    <a:pt x="15685" y="288"/>
                    <a:pt x="14785" y="55"/>
                  </a:cubicBezTo>
                  <a:cubicBezTo>
                    <a:pt x="13885" y="-179"/>
                    <a:pt x="12805" y="288"/>
                    <a:pt x="12085" y="2331"/>
                  </a:cubicBezTo>
                  <a:cubicBezTo>
                    <a:pt x="11365" y="4375"/>
                    <a:pt x="11005" y="7994"/>
                    <a:pt x="12625" y="10971"/>
                  </a:cubicBezTo>
                  <a:cubicBezTo>
                    <a:pt x="14245" y="13949"/>
                    <a:pt x="17845" y="16284"/>
                    <a:pt x="21445" y="186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4471610" y="1065086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4484310" y="957136"/>
              <a:ext cx="50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4520078" y="969836"/>
              <a:ext cx="102925" cy="169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051" fill="norm" stroke="1" extrusionOk="0">
                  <a:moveTo>
                    <a:pt x="17324" y="0"/>
                  </a:moveTo>
                  <a:cubicBezTo>
                    <a:pt x="13004" y="263"/>
                    <a:pt x="8684" y="527"/>
                    <a:pt x="5660" y="1054"/>
                  </a:cubicBezTo>
                  <a:cubicBezTo>
                    <a:pt x="2636" y="1580"/>
                    <a:pt x="908" y="2371"/>
                    <a:pt x="260" y="3424"/>
                  </a:cubicBezTo>
                  <a:cubicBezTo>
                    <a:pt x="-388" y="4478"/>
                    <a:pt x="44" y="5795"/>
                    <a:pt x="3068" y="7507"/>
                  </a:cubicBezTo>
                  <a:cubicBezTo>
                    <a:pt x="6092" y="9220"/>
                    <a:pt x="11708" y="11327"/>
                    <a:pt x="15164" y="12907"/>
                  </a:cubicBezTo>
                  <a:cubicBezTo>
                    <a:pt x="18620" y="14488"/>
                    <a:pt x="19916" y="15541"/>
                    <a:pt x="20564" y="16727"/>
                  </a:cubicBezTo>
                  <a:cubicBezTo>
                    <a:pt x="21212" y="17912"/>
                    <a:pt x="21212" y="19229"/>
                    <a:pt x="20132" y="20151"/>
                  </a:cubicBezTo>
                  <a:cubicBezTo>
                    <a:pt x="19052" y="21073"/>
                    <a:pt x="16892" y="21600"/>
                    <a:pt x="15164" y="20151"/>
                  </a:cubicBezTo>
                  <a:cubicBezTo>
                    <a:pt x="13436" y="18702"/>
                    <a:pt x="12140" y="15278"/>
                    <a:pt x="10844" y="118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4678898" y="779336"/>
              <a:ext cx="103863" cy="375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49" fill="norm" stroke="1" extrusionOk="0">
                  <a:moveTo>
                    <a:pt x="462" y="0"/>
                  </a:moveTo>
                  <a:cubicBezTo>
                    <a:pt x="30" y="4126"/>
                    <a:pt x="-402" y="8252"/>
                    <a:pt x="678" y="11710"/>
                  </a:cubicBezTo>
                  <a:cubicBezTo>
                    <a:pt x="1758" y="15169"/>
                    <a:pt x="4350" y="17960"/>
                    <a:pt x="6726" y="19537"/>
                  </a:cubicBezTo>
                  <a:cubicBezTo>
                    <a:pt x="9102" y="21115"/>
                    <a:pt x="11262" y="21479"/>
                    <a:pt x="13638" y="21539"/>
                  </a:cubicBezTo>
                  <a:cubicBezTo>
                    <a:pt x="16014" y="21600"/>
                    <a:pt x="18606" y="21357"/>
                    <a:pt x="21198" y="211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4653644" y="941904"/>
              <a:ext cx="179917" cy="17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2541" y="307"/>
                  </a:moveTo>
                  <a:cubicBezTo>
                    <a:pt x="1271" y="307"/>
                    <a:pt x="0" y="307"/>
                    <a:pt x="0" y="179"/>
                  </a:cubicBezTo>
                  <a:cubicBezTo>
                    <a:pt x="0" y="50"/>
                    <a:pt x="1271" y="-207"/>
                    <a:pt x="4447" y="307"/>
                  </a:cubicBezTo>
                  <a:cubicBezTo>
                    <a:pt x="7624" y="822"/>
                    <a:pt x="12706" y="2107"/>
                    <a:pt x="15882" y="4679"/>
                  </a:cubicBezTo>
                  <a:cubicBezTo>
                    <a:pt x="19059" y="7250"/>
                    <a:pt x="20329" y="11107"/>
                    <a:pt x="20456" y="13936"/>
                  </a:cubicBezTo>
                  <a:cubicBezTo>
                    <a:pt x="20584" y="16764"/>
                    <a:pt x="19567" y="18564"/>
                    <a:pt x="18424" y="19722"/>
                  </a:cubicBezTo>
                  <a:cubicBezTo>
                    <a:pt x="17280" y="20879"/>
                    <a:pt x="16009" y="21393"/>
                    <a:pt x="15247" y="20879"/>
                  </a:cubicBezTo>
                  <a:cubicBezTo>
                    <a:pt x="14485" y="20364"/>
                    <a:pt x="14231" y="18822"/>
                    <a:pt x="15120" y="15736"/>
                  </a:cubicBezTo>
                  <a:cubicBezTo>
                    <a:pt x="16009" y="12650"/>
                    <a:pt x="18042" y="8022"/>
                    <a:pt x="19313" y="5579"/>
                  </a:cubicBezTo>
                  <a:cubicBezTo>
                    <a:pt x="20584" y="3136"/>
                    <a:pt x="21092" y="2879"/>
                    <a:pt x="21600" y="26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4860681" y="925386"/>
              <a:ext cx="119479" cy="18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1" h="21185" fill="norm" stroke="1" extrusionOk="0">
                  <a:moveTo>
                    <a:pt x="13747" y="1473"/>
                  </a:moveTo>
                  <a:cubicBezTo>
                    <a:pt x="9427" y="3436"/>
                    <a:pt x="5107" y="5400"/>
                    <a:pt x="2587" y="8100"/>
                  </a:cubicBezTo>
                  <a:cubicBezTo>
                    <a:pt x="67" y="10800"/>
                    <a:pt x="-653" y="14236"/>
                    <a:pt x="607" y="16936"/>
                  </a:cubicBezTo>
                  <a:cubicBezTo>
                    <a:pt x="1867" y="19636"/>
                    <a:pt x="5107" y="21600"/>
                    <a:pt x="8887" y="21109"/>
                  </a:cubicBezTo>
                  <a:cubicBezTo>
                    <a:pt x="12667" y="20618"/>
                    <a:pt x="16987" y="17673"/>
                    <a:pt x="18967" y="14359"/>
                  </a:cubicBezTo>
                  <a:cubicBezTo>
                    <a:pt x="20947" y="11045"/>
                    <a:pt x="20587" y="7364"/>
                    <a:pt x="18967" y="4909"/>
                  </a:cubicBezTo>
                  <a:cubicBezTo>
                    <a:pt x="17347" y="2455"/>
                    <a:pt x="14467" y="1227"/>
                    <a:pt x="1158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500990" y="2563686"/>
              <a:ext cx="62321" cy="1102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547" fill="norm" stroke="1" extrusionOk="0">
                  <a:moveTo>
                    <a:pt x="21199" y="0"/>
                  </a:moveTo>
                  <a:cubicBezTo>
                    <a:pt x="16879" y="1448"/>
                    <a:pt x="12559" y="2897"/>
                    <a:pt x="10039" y="4324"/>
                  </a:cubicBezTo>
                  <a:cubicBezTo>
                    <a:pt x="7519" y="5752"/>
                    <a:pt x="6799" y="7159"/>
                    <a:pt x="7159" y="8731"/>
                  </a:cubicBezTo>
                  <a:cubicBezTo>
                    <a:pt x="7519" y="10303"/>
                    <a:pt x="8959" y="12041"/>
                    <a:pt x="9319" y="13676"/>
                  </a:cubicBezTo>
                  <a:cubicBezTo>
                    <a:pt x="9679" y="15310"/>
                    <a:pt x="8959" y="16841"/>
                    <a:pt x="7159" y="18062"/>
                  </a:cubicBezTo>
                  <a:cubicBezTo>
                    <a:pt x="5359" y="19283"/>
                    <a:pt x="2479" y="20193"/>
                    <a:pt x="1039" y="20772"/>
                  </a:cubicBezTo>
                  <a:cubicBezTo>
                    <a:pt x="-401" y="21352"/>
                    <a:pt x="-401" y="21600"/>
                    <a:pt x="1399" y="21538"/>
                  </a:cubicBezTo>
                  <a:cubicBezTo>
                    <a:pt x="3199" y="21476"/>
                    <a:pt x="6799" y="21103"/>
                    <a:pt x="10399" y="207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322010" y="2553880"/>
              <a:ext cx="3024991" cy="1119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516" fill="norm" stroke="1" extrusionOk="0">
                  <a:moveTo>
                    <a:pt x="1541" y="2873"/>
                  </a:moveTo>
                  <a:cubicBezTo>
                    <a:pt x="1541" y="2670"/>
                    <a:pt x="1541" y="2466"/>
                    <a:pt x="1586" y="2304"/>
                  </a:cubicBezTo>
                  <a:cubicBezTo>
                    <a:pt x="1631" y="2141"/>
                    <a:pt x="1722" y="2019"/>
                    <a:pt x="2032" y="1836"/>
                  </a:cubicBezTo>
                  <a:cubicBezTo>
                    <a:pt x="2341" y="1653"/>
                    <a:pt x="2870" y="1409"/>
                    <a:pt x="3383" y="1246"/>
                  </a:cubicBezTo>
                  <a:cubicBezTo>
                    <a:pt x="3897" y="1083"/>
                    <a:pt x="4396" y="1002"/>
                    <a:pt x="4902" y="921"/>
                  </a:cubicBezTo>
                  <a:cubicBezTo>
                    <a:pt x="5408" y="839"/>
                    <a:pt x="5921" y="758"/>
                    <a:pt x="6465" y="717"/>
                  </a:cubicBezTo>
                  <a:cubicBezTo>
                    <a:pt x="7009" y="677"/>
                    <a:pt x="7583" y="677"/>
                    <a:pt x="8179" y="656"/>
                  </a:cubicBezTo>
                  <a:cubicBezTo>
                    <a:pt x="8776" y="636"/>
                    <a:pt x="9395" y="595"/>
                    <a:pt x="10030" y="554"/>
                  </a:cubicBezTo>
                  <a:cubicBezTo>
                    <a:pt x="10664" y="514"/>
                    <a:pt x="11314" y="473"/>
                    <a:pt x="11956" y="432"/>
                  </a:cubicBezTo>
                  <a:cubicBezTo>
                    <a:pt x="12597" y="392"/>
                    <a:pt x="13232" y="351"/>
                    <a:pt x="13859" y="310"/>
                  </a:cubicBezTo>
                  <a:cubicBezTo>
                    <a:pt x="14486" y="270"/>
                    <a:pt x="15105" y="229"/>
                    <a:pt x="15694" y="188"/>
                  </a:cubicBezTo>
                  <a:cubicBezTo>
                    <a:pt x="16283" y="148"/>
                    <a:pt x="16842" y="107"/>
                    <a:pt x="17408" y="66"/>
                  </a:cubicBezTo>
                  <a:cubicBezTo>
                    <a:pt x="17975" y="26"/>
                    <a:pt x="18549" y="-15"/>
                    <a:pt x="19055" y="5"/>
                  </a:cubicBezTo>
                  <a:cubicBezTo>
                    <a:pt x="19561" y="26"/>
                    <a:pt x="19999" y="107"/>
                    <a:pt x="20278" y="168"/>
                  </a:cubicBezTo>
                  <a:cubicBezTo>
                    <a:pt x="20558" y="229"/>
                    <a:pt x="20679" y="270"/>
                    <a:pt x="20747" y="432"/>
                  </a:cubicBezTo>
                  <a:cubicBezTo>
                    <a:pt x="20815" y="595"/>
                    <a:pt x="20830" y="880"/>
                    <a:pt x="20890" y="1693"/>
                  </a:cubicBezTo>
                  <a:cubicBezTo>
                    <a:pt x="20950" y="2507"/>
                    <a:pt x="21056" y="3849"/>
                    <a:pt x="21154" y="5212"/>
                  </a:cubicBezTo>
                  <a:cubicBezTo>
                    <a:pt x="21253" y="6575"/>
                    <a:pt x="21343" y="7958"/>
                    <a:pt x="21419" y="9300"/>
                  </a:cubicBezTo>
                  <a:cubicBezTo>
                    <a:pt x="21494" y="10643"/>
                    <a:pt x="21555" y="11944"/>
                    <a:pt x="21577" y="13348"/>
                  </a:cubicBezTo>
                  <a:cubicBezTo>
                    <a:pt x="21600" y="14751"/>
                    <a:pt x="21585" y="16256"/>
                    <a:pt x="21502" y="17456"/>
                  </a:cubicBezTo>
                  <a:cubicBezTo>
                    <a:pt x="21419" y="18656"/>
                    <a:pt x="21268" y="19551"/>
                    <a:pt x="21064" y="20202"/>
                  </a:cubicBezTo>
                  <a:cubicBezTo>
                    <a:pt x="20860" y="20853"/>
                    <a:pt x="20603" y="21260"/>
                    <a:pt x="20188" y="21422"/>
                  </a:cubicBezTo>
                  <a:cubicBezTo>
                    <a:pt x="19772" y="21585"/>
                    <a:pt x="19198" y="21504"/>
                    <a:pt x="18655" y="21422"/>
                  </a:cubicBezTo>
                  <a:cubicBezTo>
                    <a:pt x="18111" y="21341"/>
                    <a:pt x="17597" y="21260"/>
                    <a:pt x="17069" y="21178"/>
                  </a:cubicBezTo>
                  <a:cubicBezTo>
                    <a:pt x="16540" y="21097"/>
                    <a:pt x="15996" y="21016"/>
                    <a:pt x="15415" y="20954"/>
                  </a:cubicBezTo>
                  <a:cubicBezTo>
                    <a:pt x="14833" y="20893"/>
                    <a:pt x="14214" y="20853"/>
                    <a:pt x="13655" y="20792"/>
                  </a:cubicBezTo>
                  <a:cubicBezTo>
                    <a:pt x="13096" y="20731"/>
                    <a:pt x="12597" y="20649"/>
                    <a:pt x="12091" y="20588"/>
                  </a:cubicBezTo>
                  <a:cubicBezTo>
                    <a:pt x="11585" y="20527"/>
                    <a:pt x="11072" y="20487"/>
                    <a:pt x="10558" y="20426"/>
                  </a:cubicBezTo>
                  <a:cubicBezTo>
                    <a:pt x="10045" y="20365"/>
                    <a:pt x="9531" y="20283"/>
                    <a:pt x="9003" y="20243"/>
                  </a:cubicBezTo>
                  <a:cubicBezTo>
                    <a:pt x="8474" y="20202"/>
                    <a:pt x="7930" y="20202"/>
                    <a:pt x="7386" y="20202"/>
                  </a:cubicBezTo>
                  <a:cubicBezTo>
                    <a:pt x="6843" y="20202"/>
                    <a:pt x="6299" y="20202"/>
                    <a:pt x="5763" y="20202"/>
                  </a:cubicBezTo>
                  <a:cubicBezTo>
                    <a:pt x="5226" y="20202"/>
                    <a:pt x="4698" y="20202"/>
                    <a:pt x="4124" y="20202"/>
                  </a:cubicBezTo>
                  <a:cubicBezTo>
                    <a:pt x="3550" y="20202"/>
                    <a:pt x="2930" y="20202"/>
                    <a:pt x="2281" y="20182"/>
                  </a:cubicBezTo>
                  <a:cubicBezTo>
                    <a:pt x="1631" y="20161"/>
                    <a:pt x="952" y="20121"/>
                    <a:pt x="566" y="20060"/>
                  </a:cubicBezTo>
                  <a:cubicBezTo>
                    <a:pt x="181" y="19999"/>
                    <a:pt x="91" y="19917"/>
                    <a:pt x="0" y="198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4639626" y="2958756"/>
              <a:ext cx="107965" cy="467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416" fill="norm" stroke="1" extrusionOk="0">
                  <a:moveTo>
                    <a:pt x="661" y="6039"/>
                  </a:moveTo>
                  <a:cubicBezTo>
                    <a:pt x="1476" y="8073"/>
                    <a:pt x="2291" y="10107"/>
                    <a:pt x="3514" y="12384"/>
                  </a:cubicBezTo>
                  <a:cubicBezTo>
                    <a:pt x="4737" y="14660"/>
                    <a:pt x="6367" y="17178"/>
                    <a:pt x="7589" y="18825"/>
                  </a:cubicBezTo>
                  <a:cubicBezTo>
                    <a:pt x="8812" y="20472"/>
                    <a:pt x="9627" y="21246"/>
                    <a:pt x="10035" y="21392"/>
                  </a:cubicBezTo>
                  <a:cubicBezTo>
                    <a:pt x="10442" y="21537"/>
                    <a:pt x="10442" y="21053"/>
                    <a:pt x="9016" y="19067"/>
                  </a:cubicBezTo>
                  <a:cubicBezTo>
                    <a:pt x="7589" y="17081"/>
                    <a:pt x="4737" y="13594"/>
                    <a:pt x="2903" y="10592"/>
                  </a:cubicBezTo>
                  <a:cubicBezTo>
                    <a:pt x="1069" y="7589"/>
                    <a:pt x="254" y="5071"/>
                    <a:pt x="50" y="3521"/>
                  </a:cubicBezTo>
                  <a:cubicBezTo>
                    <a:pt x="-154" y="1971"/>
                    <a:pt x="254" y="1390"/>
                    <a:pt x="1476" y="954"/>
                  </a:cubicBezTo>
                  <a:cubicBezTo>
                    <a:pt x="2699" y="518"/>
                    <a:pt x="4737" y="228"/>
                    <a:pt x="6774" y="82"/>
                  </a:cubicBezTo>
                  <a:cubicBezTo>
                    <a:pt x="8812" y="-63"/>
                    <a:pt x="10850" y="-63"/>
                    <a:pt x="13499" y="470"/>
                  </a:cubicBezTo>
                  <a:cubicBezTo>
                    <a:pt x="16148" y="1002"/>
                    <a:pt x="19408" y="2068"/>
                    <a:pt x="20427" y="3424"/>
                  </a:cubicBezTo>
                  <a:cubicBezTo>
                    <a:pt x="21446" y="4780"/>
                    <a:pt x="20223" y="6427"/>
                    <a:pt x="17778" y="7589"/>
                  </a:cubicBezTo>
                  <a:cubicBezTo>
                    <a:pt x="15333" y="8751"/>
                    <a:pt x="11665" y="9429"/>
                    <a:pt x="8812" y="9768"/>
                  </a:cubicBezTo>
                  <a:cubicBezTo>
                    <a:pt x="5959" y="10107"/>
                    <a:pt x="3921" y="10107"/>
                    <a:pt x="3514" y="9768"/>
                  </a:cubicBezTo>
                  <a:cubicBezTo>
                    <a:pt x="3106" y="9429"/>
                    <a:pt x="4329" y="8751"/>
                    <a:pt x="5552" y="80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4806939" y="2974495"/>
              <a:ext cx="128222" cy="157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62" fill="norm" stroke="1" extrusionOk="0">
                  <a:moveTo>
                    <a:pt x="11889" y="4524"/>
                  </a:moveTo>
                  <a:cubicBezTo>
                    <a:pt x="11181" y="3103"/>
                    <a:pt x="10473" y="1681"/>
                    <a:pt x="9234" y="829"/>
                  </a:cubicBezTo>
                  <a:cubicBezTo>
                    <a:pt x="7994" y="-24"/>
                    <a:pt x="6224" y="-308"/>
                    <a:pt x="4807" y="403"/>
                  </a:cubicBezTo>
                  <a:cubicBezTo>
                    <a:pt x="3391" y="1113"/>
                    <a:pt x="2329" y="2818"/>
                    <a:pt x="1443" y="5945"/>
                  </a:cubicBezTo>
                  <a:cubicBezTo>
                    <a:pt x="558" y="9071"/>
                    <a:pt x="-150" y="13618"/>
                    <a:pt x="27" y="16603"/>
                  </a:cubicBezTo>
                  <a:cubicBezTo>
                    <a:pt x="204" y="19587"/>
                    <a:pt x="1266" y="21008"/>
                    <a:pt x="2683" y="21150"/>
                  </a:cubicBezTo>
                  <a:cubicBezTo>
                    <a:pt x="4099" y="21292"/>
                    <a:pt x="5870" y="20155"/>
                    <a:pt x="7463" y="18024"/>
                  </a:cubicBezTo>
                  <a:cubicBezTo>
                    <a:pt x="9057" y="15892"/>
                    <a:pt x="10473" y="12766"/>
                    <a:pt x="11181" y="10350"/>
                  </a:cubicBezTo>
                  <a:cubicBezTo>
                    <a:pt x="11889" y="7934"/>
                    <a:pt x="11889" y="6229"/>
                    <a:pt x="12066" y="6229"/>
                  </a:cubicBezTo>
                  <a:cubicBezTo>
                    <a:pt x="12243" y="6229"/>
                    <a:pt x="12598" y="7934"/>
                    <a:pt x="14191" y="9639"/>
                  </a:cubicBezTo>
                  <a:cubicBezTo>
                    <a:pt x="15784" y="11345"/>
                    <a:pt x="18617" y="13050"/>
                    <a:pt x="21450" y="147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4970816" y="2938336"/>
              <a:ext cx="110395" cy="16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41" fill="norm" stroke="1" extrusionOk="0">
                  <a:moveTo>
                    <a:pt x="471" y="4050"/>
                  </a:moveTo>
                  <a:cubicBezTo>
                    <a:pt x="64" y="2700"/>
                    <a:pt x="-344" y="1350"/>
                    <a:pt x="471" y="1215"/>
                  </a:cubicBezTo>
                  <a:cubicBezTo>
                    <a:pt x="1286" y="1080"/>
                    <a:pt x="3324" y="2160"/>
                    <a:pt x="6177" y="4995"/>
                  </a:cubicBezTo>
                  <a:cubicBezTo>
                    <a:pt x="9030" y="7830"/>
                    <a:pt x="12698" y="12420"/>
                    <a:pt x="14531" y="15390"/>
                  </a:cubicBezTo>
                  <a:cubicBezTo>
                    <a:pt x="16365" y="18360"/>
                    <a:pt x="16365" y="19710"/>
                    <a:pt x="15347" y="20520"/>
                  </a:cubicBezTo>
                  <a:cubicBezTo>
                    <a:pt x="14328" y="21330"/>
                    <a:pt x="12290" y="21600"/>
                    <a:pt x="10864" y="21060"/>
                  </a:cubicBezTo>
                  <a:cubicBezTo>
                    <a:pt x="9437" y="20520"/>
                    <a:pt x="8622" y="19170"/>
                    <a:pt x="8214" y="16200"/>
                  </a:cubicBezTo>
                  <a:cubicBezTo>
                    <a:pt x="7807" y="13230"/>
                    <a:pt x="7807" y="8640"/>
                    <a:pt x="10048" y="5670"/>
                  </a:cubicBezTo>
                  <a:cubicBezTo>
                    <a:pt x="12290" y="2700"/>
                    <a:pt x="16773" y="1350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5069068" y="2955108"/>
              <a:ext cx="120094" cy="11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0667" fill="norm" stroke="1" extrusionOk="0">
                  <a:moveTo>
                    <a:pt x="21500" y="1493"/>
                  </a:moveTo>
                  <a:cubicBezTo>
                    <a:pt x="16953" y="394"/>
                    <a:pt x="12405" y="-704"/>
                    <a:pt x="8805" y="577"/>
                  </a:cubicBezTo>
                  <a:cubicBezTo>
                    <a:pt x="5205" y="1859"/>
                    <a:pt x="2553" y="5520"/>
                    <a:pt x="1226" y="8265"/>
                  </a:cubicBezTo>
                  <a:cubicBezTo>
                    <a:pt x="-100" y="11011"/>
                    <a:pt x="-100" y="12842"/>
                    <a:pt x="89" y="14672"/>
                  </a:cubicBezTo>
                  <a:cubicBezTo>
                    <a:pt x="279" y="16503"/>
                    <a:pt x="658" y="18333"/>
                    <a:pt x="1795" y="19432"/>
                  </a:cubicBezTo>
                  <a:cubicBezTo>
                    <a:pt x="2932" y="20530"/>
                    <a:pt x="4826" y="20896"/>
                    <a:pt x="6532" y="20530"/>
                  </a:cubicBezTo>
                  <a:cubicBezTo>
                    <a:pt x="8237" y="20164"/>
                    <a:pt x="9753" y="19065"/>
                    <a:pt x="11268" y="16686"/>
                  </a:cubicBezTo>
                  <a:cubicBezTo>
                    <a:pt x="12784" y="14306"/>
                    <a:pt x="14300" y="10645"/>
                    <a:pt x="15058" y="9730"/>
                  </a:cubicBezTo>
                  <a:cubicBezTo>
                    <a:pt x="15816" y="8815"/>
                    <a:pt x="15816" y="10645"/>
                    <a:pt x="16574" y="12110"/>
                  </a:cubicBezTo>
                  <a:cubicBezTo>
                    <a:pt x="17332" y="13574"/>
                    <a:pt x="18847" y="14672"/>
                    <a:pt x="20363" y="157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5214560" y="2909672"/>
              <a:ext cx="139701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7853"/>
                  </a:moveTo>
                  <a:cubicBezTo>
                    <a:pt x="327" y="6111"/>
                    <a:pt x="655" y="4369"/>
                    <a:pt x="1473" y="4021"/>
                  </a:cubicBezTo>
                  <a:cubicBezTo>
                    <a:pt x="2291" y="3672"/>
                    <a:pt x="3600" y="4717"/>
                    <a:pt x="4418" y="7156"/>
                  </a:cubicBezTo>
                  <a:cubicBezTo>
                    <a:pt x="5236" y="9595"/>
                    <a:pt x="5564" y="13427"/>
                    <a:pt x="5727" y="16388"/>
                  </a:cubicBezTo>
                  <a:cubicBezTo>
                    <a:pt x="5891" y="19350"/>
                    <a:pt x="5891" y="21440"/>
                    <a:pt x="5727" y="21440"/>
                  </a:cubicBezTo>
                  <a:cubicBezTo>
                    <a:pt x="5564" y="21440"/>
                    <a:pt x="5236" y="19350"/>
                    <a:pt x="5073" y="16214"/>
                  </a:cubicBezTo>
                  <a:cubicBezTo>
                    <a:pt x="4909" y="13079"/>
                    <a:pt x="4909" y="8898"/>
                    <a:pt x="5236" y="5937"/>
                  </a:cubicBezTo>
                  <a:cubicBezTo>
                    <a:pt x="5564" y="2975"/>
                    <a:pt x="6218" y="1234"/>
                    <a:pt x="7036" y="1059"/>
                  </a:cubicBezTo>
                  <a:cubicBezTo>
                    <a:pt x="7855" y="885"/>
                    <a:pt x="8836" y="2279"/>
                    <a:pt x="9491" y="3846"/>
                  </a:cubicBezTo>
                  <a:cubicBezTo>
                    <a:pt x="10145" y="5414"/>
                    <a:pt x="10473" y="7156"/>
                    <a:pt x="10636" y="9595"/>
                  </a:cubicBezTo>
                  <a:cubicBezTo>
                    <a:pt x="10800" y="12034"/>
                    <a:pt x="10800" y="15169"/>
                    <a:pt x="10800" y="15866"/>
                  </a:cubicBezTo>
                  <a:cubicBezTo>
                    <a:pt x="10800" y="16563"/>
                    <a:pt x="10800" y="14821"/>
                    <a:pt x="11291" y="12208"/>
                  </a:cubicBezTo>
                  <a:cubicBezTo>
                    <a:pt x="11782" y="9595"/>
                    <a:pt x="12764" y="6111"/>
                    <a:pt x="13909" y="3672"/>
                  </a:cubicBezTo>
                  <a:cubicBezTo>
                    <a:pt x="15055" y="1234"/>
                    <a:pt x="16364" y="-160"/>
                    <a:pt x="17182" y="14"/>
                  </a:cubicBezTo>
                  <a:cubicBezTo>
                    <a:pt x="18000" y="188"/>
                    <a:pt x="18327" y="1930"/>
                    <a:pt x="18982" y="5414"/>
                  </a:cubicBezTo>
                  <a:cubicBezTo>
                    <a:pt x="19636" y="8898"/>
                    <a:pt x="20618" y="14124"/>
                    <a:pt x="21600" y="193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405060" y="2630275"/>
              <a:ext cx="400051" cy="40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0" y="18303"/>
                  </a:moveTo>
                  <a:cubicBezTo>
                    <a:pt x="1029" y="17072"/>
                    <a:pt x="2057" y="15841"/>
                    <a:pt x="2629" y="14890"/>
                  </a:cubicBezTo>
                  <a:cubicBezTo>
                    <a:pt x="3200" y="13939"/>
                    <a:pt x="3314" y="13267"/>
                    <a:pt x="3086" y="13099"/>
                  </a:cubicBezTo>
                  <a:cubicBezTo>
                    <a:pt x="2857" y="12931"/>
                    <a:pt x="2286" y="13267"/>
                    <a:pt x="1714" y="14274"/>
                  </a:cubicBezTo>
                  <a:cubicBezTo>
                    <a:pt x="1143" y="15282"/>
                    <a:pt x="571" y="16960"/>
                    <a:pt x="343" y="18247"/>
                  </a:cubicBezTo>
                  <a:cubicBezTo>
                    <a:pt x="114" y="19534"/>
                    <a:pt x="229" y="20430"/>
                    <a:pt x="571" y="20933"/>
                  </a:cubicBezTo>
                  <a:cubicBezTo>
                    <a:pt x="914" y="21437"/>
                    <a:pt x="1486" y="21549"/>
                    <a:pt x="2171" y="21045"/>
                  </a:cubicBezTo>
                  <a:cubicBezTo>
                    <a:pt x="2857" y="20542"/>
                    <a:pt x="3657" y="19423"/>
                    <a:pt x="4571" y="17184"/>
                  </a:cubicBezTo>
                  <a:cubicBezTo>
                    <a:pt x="5486" y="14946"/>
                    <a:pt x="6514" y="11588"/>
                    <a:pt x="7257" y="8734"/>
                  </a:cubicBezTo>
                  <a:cubicBezTo>
                    <a:pt x="8000" y="5881"/>
                    <a:pt x="8457" y="3530"/>
                    <a:pt x="8629" y="2075"/>
                  </a:cubicBezTo>
                  <a:cubicBezTo>
                    <a:pt x="8800" y="621"/>
                    <a:pt x="8686" y="61"/>
                    <a:pt x="8400" y="5"/>
                  </a:cubicBezTo>
                  <a:cubicBezTo>
                    <a:pt x="8114" y="-51"/>
                    <a:pt x="7657" y="397"/>
                    <a:pt x="7257" y="2131"/>
                  </a:cubicBezTo>
                  <a:cubicBezTo>
                    <a:pt x="6857" y="3866"/>
                    <a:pt x="6514" y="6888"/>
                    <a:pt x="6457" y="9798"/>
                  </a:cubicBezTo>
                  <a:cubicBezTo>
                    <a:pt x="6400" y="12708"/>
                    <a:pt x="6629" y="15505"/>
                    <a:pt x="6914" y="17128"/>
                  </a:cubicBezTo>
                  <a:cubicBezTo>
                    <a:pt x="7200" y="18751"/>
                    <a:pt x="7543" y="19199"/>
                    <a:pt x="8000" y="19311"/>
                  </a:cubicBezTo>
                  <a:cubicBezTo>
                    <a:pt x="8457" y="19423"/>
                    <a:pt x="9029" y="19199"/>
                    <a:pt x="9371" y="18807"/>
                  </a:cubicBezTo>
                  <a:cubicBezTo>
                    <a:pt x="9714" y="18415"/>
                    <a:pt x="9829" y="17856"/>
                    <a:pt x="9886" y="17128"/>
                  </a:cubicBezTo>
                  <a:cubicBezTo>
                    <a:pt x="9943" y="16401"/>
                    <a:pt x="9943" y="15505"/>
                    <a:pt x="9714" y="14834"/>
                  </a:cubicBezTo>
                  <a:cubicBezTo>
                    <a:pt x="9486" y="14162"/>
                    <a:pt x="9029" y="13715"/>
                    <a:pt x="8514" y="13435"/>
                  </a:cubicBezTo>
                  <a:cubicBezTo>
                    <a:pt x="8000" y="13155"/>
                    <a:pt x="7429" y="13043"/>
                    <a:pt x="6857" y="12987"/>
                  </a:cubicBezTo>
                  <a:cubicBezTo>
                    <a:pt x="6286" y="12931"/>
                    <a:pt x="5714" y="12931"/>
                    <a:pt x="5600" y="13155"/>
                  </a:cubicBezTo>
                  <a:cubicBezTo>
                    <a:pt x="5486" y="13379"/>
                    <a:pt x="5829" y="13827"/>
                    <a:pt x="6914" y="13883"/>
                  </a:cubicBezTo>
                  <a:cubicBezTo>
                    <a:pt x="8000" y="13939"/>
                    <a:pt x="9829" y="13603"/>
                    <a:pt x="10971" y="13267"/>
                  </a:cubicBezTo>
                  <a:cubicBezTo>
                    <a:pt x="12114" y="12931"/>
                    <a:pt x="12571" y="12596"/>
                    <a:pt x="12857" y="12148"/>
                  </a:cubicBezTo>
                  <a:cubicBezTo>
                    <a:pt x="13143" y="11700"/>
                    <a:pt x="13257" y="11141"/>
                    <a:pt x="12971" y="10973"/>
                  </a:cubicBezTo>
                  <a:cubicBezTo>
                    <a:pt x="12686" y="10805"/>
                    <a:pt x="12000" y="11029"/>
                    <a:pt x="11314" y="11756"/>
                  </a:cubicBezTo>
                  <a:cubicBezTo>
                    <a:pt x="10629" y="12484"/>
                    <a:pt x="9943" y="13715"/>
                    <a:pt x="9600" y="14722"/>
                  </a:cubicBezTo>
                  <a:cubicBezTo>
                    <a:pt x="9257" y="15729"/>
                    <a:pt x="9257" y="16513"/>
                    <a:pt x="9371" y="17184"/>
                  </a:cubicBezTo>
                  <a:cubicBezTo>
                    <a:pt x="9486" y="17856"/>
                    <a:pt x="9714" y="18415"/>
                    <a:pt x="10114" y="18751"/>
                  </a:cubicBezTo>
                  <a:cubicBezTo>
                    <a:pt x="10514" y="19087"/>
                    <a:pt x="11086" y="19199"/>
                    <a:pt x="11543" y="19031"/>
                  </a:cubicBezTo>
                  <a:cubicBezTo>
                    <a:pt x="12000" y="18863"/>
                    <a:pt x="12343" y="18415"/>
                    <a:pt x="12743" y="17296"/>
                  </a:cubicBezTo>
                  <a:cubicBezTo>
                    <a:pt x="13143" y="16177"/>
                    <a:pt x="13600" y="14386"/>
                    <a:pt x="13886" y="13099"/>
                  </a:cubicBezTo>
                  <a:cubicBezTo>
                    <a:pt x="14171" y="11812"/>
                    <a:pt x="14286" y="11029"/>
                    <a:pt x="14629" y="10805"/>
                  </a:cubicBezTo>
                  <a:cubicBezTo>
                    <a:pt x="14971" y="10581"/>
                    <a:pt x="15543" y="10917"/>
                    <a:pt x="16171" y="11812"/>
                  </a:cubicBezTo>
                  <a:cubicBezTo>
                    <a:pt x="16800" y="12708"/>
                    <a:pt x="17486" y="14162"/>
                    <a:pt x="17829" y="15170"/>
                  </a:cubicBezTo>
                  <a:cubicBezTo>
                    <a:pt x="18171" y="16177"/>
                    <a:pt x="18171" y="16737"/>
                    <a:pt x="18057" y="17296"/>
                  </a:cubicBezTo>
                  <a:cubicBezTo>
                    <a:pt x="17943" y="17856"/>
                    <a:pt x="17714" y="18415"/>
                    <a:pt x="17600" y="18247"/>
                  </a:cubicBezTo>
                  <a:cubicBezTo>
                    <a:pt x="17486" y="18080"/>
                    <a:pt x="17486" y="17184"/>
                    <a:pt x="17829" y="15617"/>
                  </a:cubicBezTo>
                  <a:cubicBezTo>
                    <a:pt x="18171" y="14051"/>
                    <a:pt x="18857" y="11812"/>
                    <a:pt x="19543" y="10525"/>
                  </a:cubicBezTo>
                  <a:cubicBezTo>
                    <a:pt x="20229" y="9238"/>
                    <a:pt x="20914" y="8902"/>
                    <a:pt x="21600" y="856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6202214" y="2578121"/>
              <a:ext cx="148998" cy="423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00" fill="norm" stroke="1" extrusionOk="0">
                  <a:moveTo>
                    <a:pt x="14114" y="13001"/>
                  </a:moveTo>
                  <a:cubicBezTo>
                    <a:pt x="12592" y="12788"/>
                    <a:pt x="11071" y="12575"/>
                    <a:pt x="9246" y="12947"/>
                  </a:cubicBezTo>
                  <a:cubicBezTo>
                    <a:pt x="7421" y="13320"/>
                    <a:pt x="5291" y="14278"/>
                    <a:pt x="3770" y="15395"/>
                  </a:cubicBezTo>
                  <a:cubicBezTo>
                    <a:pt x="2249" y="16512"/>
                    <a:pt x="1336" y="17789"/>
                    <a:pt x="728" y="18693"/>
                  </a:cubicBezTo>
                  <a:cubicBezTo>
                    <a:pt x="119" y="19598"/>
                    <a:pt x="-185" y="20130"/>
                    <a:pt x="119" y="20609"/>
                  </a:cubicBezTo>
                  <a:cubicBezTo>
                    <a:pt x="423" y="21087"/>
                    <a:pt x="1336" y="21513"/>
                    <a:pt x="3618" y="21034"/>
                  </a:cubicBezTo>
                  <a:cubicBezTo>
                    <a:pt x="5900" y="20555"/>
                    <a:pt x="9550" y="19172"/>
                    <a:pt x="11984" y="16618"/>
                  </a:cubicBezTo>
                  <a:cubicBezTo>
                    <a:pt x="14418" y="14065"/>
                    <a:pt x="15635" y="10341"/>
                    <a:pt x="16091" y="7468"/>
                  </a:cubicBezTo>
                  <a:cubicBezTo>
                    <a:pt x="16547" y="4595"/>
                    <a:pt x="16243" y="2573"/>
                    <a:pt x="15483" y="1403"/>
                  </a:cubicBezTo>
                  <a:cubicBezTo>
                    <a:pt x="14722" y="232"/>
                    <a:pt x="13505" y="-87"/>
                    <a:pt x="12592" y="19"/>
                  </a:cubicBezTo>
                  <a:cubicBezTo>
                    <a:pt x="11680" y="126"/>
                    <a:pt x="11071" y="658"/>
                    <a:pt x="10615" y="2733"/>
                  </a:cubicBezTo>
                  <a:cubicBezTo>
                    <a:pt x="10159" y="4808"/>
                    <a:pt x="9854" y="8425"/>
                    <a:pt x="10919" y="11617"/>
                  </a:cubicBezTo>
                  <a:cubicBezTo>
                    <a:pt x="11984" y="14810"/>
                    <a:pt x="14418" y="17576"/>
                    <a:pt x="16395" y="19119"/>
                  </a:cubicBezTo>
                  <a:cubicBezTo>
                    <a:pt x="18373" y="20662"/>
                    <a:pt x="19894" y="20981"/>
                    <a:pt x="21415" y="213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6376610" y="2867354"/>
              <a:ext cx="19051" cy="5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10830"/>
                  </a:moveTo>
                  <a:cubicBezTo>
                    <a:pt x="4800" y="5646"/>
                    <a:pt x="9600" y="462"/>
                    <a:pt x="13200" y="30"/>
                  </a:cubicBezTo>
                  <a:cubicBezTo>
                    <a:pt x="16800" y="-402"/>
                    <a:pt x="19200" y="3918"/>
                    <a:pt x="20400" y="8238"/>
                  </a:cubicBezTo>
                  <a:cubicBezTo>
                    <a:pt x="21600" y="12558"/>
                    <a:pt x="21600" y="16878"/>
                    <a:pt x="21600" y="2119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6377552" y="2737999"/>
              <a:ext cx="18109" cy="8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0904" fill="norm" stroke="1" extrusionOk="0">
                  <a:moveTo>
                    <a:pt x="20533" y="20904"/>
                  </a:moveTo>
                  <a:cubicBezTo>
                    <a:pt x="18133" y="16790"/>
                    <a:pt x="15733" y="12675"/>
                    <a:pt x="10933" y="8818"/>
                  </a:cubicBezTo>
                  <a:cubicBezTo>
                    <a:pt x="6133" y="4961"/>
                    <a:pt x="-1067" y="1361"/>
                    <a:pt x="133" y="333"/>
                  </a:cubicBezTo>
                  <a:cubicBezTo>
                    <a:pt x="1333" y="-696"/>
                    <a:pt x="10933" y="847"/>
                    <a:pt x="20533" y="23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6449876" y="2739042"/>
              <a:ext cx="91835" cy="193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6" h="21006" fill="norm" stroke="1" extrusionOk="0">
                  <a:moveTo>
                    <a:pt x="20826" y="266"/>
                  </a:moveTo>
                  <a:cubicBezTo>
                    <a:pt x="15546" y="36"/>
                    <a:pt x="10266" y="-194"/>
                    <a:pt x="6186" y="266"/>
                  </a:cubicBezTo>
                  <a:cubicBezTo>
                    <a:pt x="2106" y="725"/>
                    <a:pt x="-774" y="1874"/>
                    <a:pt x="186" y="4057"/>
                  </a:cubicBezTo>
                  <a:cubicBezTo>
                    <a:pt x="1146" y="6240"/>
                    <a:pt x="5946" y="9457"/>
                    <a:pt x="9546" y="11525"/>
                  </a:cubicBezTo>
                  <a:cubicBezTo>
                    <a:pt x="13146" y="13593"/>
                    <a:pt x="15546" y="14512"/>
                    <a:pt x="16506" y="15891"/>
                  </a:cubicBezTo>
                  <a:cubicBezTo>
                    <a:pt x="17466" y="17270"/>
                    <a:pt x="16986" y="19108"/>
                    <a:pt x="15066" y="20142"/>
                  </a:cubicBezTo>
                  <a:cubicBezTo>
                    <a:pt x="13146" y="21176"/>
                    <a:pt x="9786" y="21406"/>
                    <a:pt x="7866" y="20142"/>
                  </a:cubicBezTo>
                  <a:cubicBezTo>
                    <a:pt x="5946" y="18878"/>
                    <a:pt x="5466" y="16121"/>
                    <a:pt x="4986" y="133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6540579" y="2554306"/>
              <a:ext cx="172582" cy="347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43" fill="norm" stroke="1" extrusionOk="0">
                  <a:moveTo>
                    <a:pt x="2511" y="573"/>
                  </a:moveTo>
                  <a:cubicBezTo>
                    <a:pt x="3565" y="185"/>
                    <a:pt x="4618" y="-203"/>
                    <a:pt x="5145" y="120"/>
                  </a:cubicBezTo>
                  <a:cubicBezTo>
                    <a:pt x="5672" y="444"/>
                    <a:pt x="5672" y="1478"/>
                    <a:pt x="5409" y="4195"/>
                  </a:cubicBezTo>
                  <a:cubicBezTo>
                    <a:pt x="5145" y="6911"/>
                    <a:pt x="4618" y="11308"/>
                    <a:pt x="4882" y="14283"/>
                  </a:cubicBezTo>
                  <a:cubicBezTo>
                    <a:pt x="5145" y="17258"/>
                    <a:pt x="6199" y="18810"/>
                    <a:pt x="7253" y="19845"/>
                  </a:cubicBezTo>
                  <a:cubicBezTo>
                    <a:pt x="8306" y="20880"/>
                    <a:pt x="9360" y="21397"/>
                    <a:pt x="9887" y="21203"/>
                  </a:cubicBezTo>
                  <a:cubicBezTo>
                    <a:pt x="10414" y="21009"/>
                    <a:pt x="10414" y="20104"/>
                    <a:pt x="9097" y="18357"/>
                  </a:cubicBezTo>
                  <a:cubicBezTo>
                    <a:pt x="7779" y="16611"/>
                    <a:pt x="5145" y="14025"/>
                    <a:pt x="3170" y="12537"/>
                  </a:cubicBezTo>
                  <a:cubicBezTo>
                    <a:pt x="1194" y="11050"/>
                    <a:pt x="-123" y="10662"/>
                    <a:pt x="9" y="10532"/>
                  </a:cubicBezTo>
                  <a:cubicBezTo>
                    <a:pt x="140" y="10403"/>
                    <a:pt x="1721" y="10532"/>
                    <a:pt x="4355" y="11308"/>
                  </a:cubicBezTo>
                  <a:cubicBezTo>
                    <a:pt x="6989" y="12084"/>
                    <a:pt x="10677" y="13507"/>
                    <a:pt x="12916" y="14542"/>
                  </a:cubicBezTo>
                  <a:cubicBezTo>
                    <a:pt x="15155" y="15577"/>
                    <a:pt x="15945" y="16223"/>
                    <a:pt x="16340" y="16870"/>
                  </a:cubicBezTo>
                  <a:cubicBezTo>
                    <a:pt x="16736" y="17517"/>
                    <a:pt x="16736" y="18163"/>
                    <a:pt x="16077" y="18551"/>
                  </a:cubicBezTo>
                  <a:cubicBezTo>
                    <a:pt x="15418" y="18940"/>
                    <a:pt x="14101" y="19069"/>
                    <a:pt x="12916" y="18940"/>
                  </a:cubicBezTo>
                  <a:cubicBezTo>
                    <a:pt x="11731" y="18810"/>
                    <a:pt x="10677" y="18422"/>
                    <a:pt x="10414" y="17387"/>
                  </a:cubicBezTo>
                  <a:cubicBezTo>
                    <a:pt x="10150" y="16353"/>
                    <a:pt x="10677" y="14671"/>
                    <a:pt x="12653" y="13637"/>
                  </a:cubicBezTo>
                  <a:cubicBezTo>
                    <a:pt x="14628" y="12602"/>
                    <a:pt x="18053" y="12214"/>
                    <a:pt x="21477" y="118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6733155" y="2747836"/>
              <a:ext cx="83008" cy="132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446" fill="norm" stroke="1" extrusionOk="0">
                  <a:moveTo>
                    <a:pt x="17150" y="0"/>
                  </a:moveTo>
                  <a:cubicBezTo>
                    <a:pt x="12409" y="0"/>
                    <a:pt x="7667" y="0"/>
                    <a:pt x="4506" y="3257"/>
                  </a:cubicBezTo>
                  <a:cubicBezTo>
                    <a:pt x="1345" y="6514"/>
                    <a:pt x="-235" y="13029"/>
                    <a:pt x="28" y="16800"/>
                  </a:cubicBezTo>
                  <a:cubicBezTo>
                    <a:pt x="292" y="20571"/>
                    <a:pt x="2399" y="21600"/>
                    <a:pt x="6087" y="21429"/>
                  </a:cubicBezTo>
                  <a:cubicBezTo>
                    <a:pt x="9775" y="21257"/>
                    <a:pt x="15043" y="19886"/>
                    <a:pt x="17941" y="17486"/>
                  </a:cubicBezTo>
                  <a:cubicBezTo>
                    <a:pt x="20838" y="15086"/>
                    <a:pt x="21365" y="11657"/>
                    <a:pt x="19785" y="8743"/>
                  </a:cubicBezTo>
                  <a:cubicBezTo>
                    <a:pt x="18204" y="5829"/>
                    <a:pt x="14516" y="3429"/>
                    <a:pt x="10828" y="10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259944" y="3319336"/>
              <a:ext cx="3054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3" h="21600" fill="norm" stroke="1" extrusionOk="0">
                  <a:moveTo>
                    <a:pt x="149" y="21600"/>
                  </a:moveTo>
                  <a:cubicBezTo>
                    <a:pt x="75" y="21600"/>
                    <a:pt x="0" y="21600"/>
                    <a:pt x="0" y="21510"/>
                  </a:cubicBezTo>
                  <a:cubicBezTo>
                    <a:pt x="0" y="21420"/>
                    <a:pt x="75" y="21240"/>
                    <a:pt x="359" y="20790"/>
                  </a:cubicBezTo>
                  <a:cubicBezTo>
                    <a:pt x="643" y="20340"/>
                    <a:pt x="1136" y="19620"/>
                    <a:pt x="1689" y="18900"/>
                  </a:cubicBezTo>
                  <a:cubicBezTo>
                    <a:pt x="2242" y="18180"/>
                    <a:pt x="2855" y="17460"/>
                    <a:pt x="3401" y="16740"/>
                  </a:cubicBezTo>
                  <a:cubicBezTo>
                    <a:pt x="3946" y="16020"/>
                    <a:pt x="4425" y="15300"/>
                    <a:pt x="4940" y="14490"/>
                  </a:cubicBezTo>
                  <a:cubicBezTo>
                    <a:pt x="5456" y="13680"/>
                    <a:pt x="6009" y="12780"/>
                    <a:pt x="6562" y="11970"/>
                  </a:cubicBezTo>
                  <a:cubicBezTo>
                    <a:pt x="7115" y="11160"/>
                    <a:pt x="7668" y="10440"/>
                    <a:pt x="8244" y="9810"/>
                  </a:cubicBezTo>
                  <a:cubicBezTo>
                    <a:pt x="8819" y="9180"/>
                    <a:pt x="9417" y="8640"/>
                    <a:pt x="9993" y="8100"/>
                  </a:cubicBezTo>
                  <a:cubicBezTo>
                    <a:pt x="10568" y="7560"/>
                    <a:pt x="11121" y="7020"/>
                    <a:pt x="11682" y="6570"/>
                  </a:cubicBezTo>
                  <a:cubicBezTo>
                    <a:pt x="12242" y="6120"/>
                    <a:pt x="12811" y="5760"/>
                    <a:pt x="13349" y="5490"/>
                  </a:cubicBezTo>
                  <a:cubicBezTo>
                    <a:pt x="13887" y="5220"/>
                    <a:pt x="14395" y="5040"/>
                    <a:pt x="14941" y="4770"/>
                  </a:cubicBezTo>
                  <a:cubicBezTo>
                    <a:pt x="15486" y="4500"/>
                    <a:pt x="16069" y="4140"/>
                    <a:pt x="16615" y="3870"/>
                  </a:cubicBezTo>
                  <a:cubicBezTo>
                    <a:pt x="17160" y="3600"/>
                    <a:pt x="17669" y="3420"/>
                    <a:pt x="18192" y="3240"/>
                  </a:cubicBezTo>
                  <a:cubicBezTo>
                    <a:pt x="18715" y="3060"/>
                    <a:pt x="19253" y="2880"/>
                    <a:pt x="19761" y="2610"/>
                  </a:cubicBezTo>
                  <a:cubicBezTo>
                    <a:pt x="20270" y="2340"/>
                    <a:pt x="20748" y="1980"/>
                    <a:pt x="21062" y="1710"/>
                  </a:cubicBezTo>
                  <a:cubicBezTo>
                    <a:pt x="21376" y="1440"/>
                    <a:pt x="21525" y="1260"/>
                    <a:pt x="21563" y="990"/>
                  </a:cubicBezTo>
                  <a:cubicBezTo>
                    <a:pt x="21600" y="720"/>
                    <a:pt x="21525" y="360"/>
                    <a:pt x="2145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7189410" y="3217736"/>
              <a:ext cx="108002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600" fill="norm" stroke="1" extrusionOk="0">
                  <a:moveTo>
                    <a:pt x="1200" y="0"/>
                  </a:moveTo>
                  <a:cubicBezTo>
                    <a:pt x="6400" y="1580"/>
                    <a:pt x="11600" y="3161"/>
                    <a:pt x="15400" y="5005"/>
                  </a:cubicBezTo>
                  <a:cubicBezTo>
                    <a:pt x="19200" y="6849"/>
                    <a:pt x="21600" y="8956"/>
                    <a:pt x="19800" y="11502"/>
                  </a:cubicBezTo>
                  <a:cubicBezTo>
                    <a:pt x="18000" y="14049"/>
                    <a:pt x="12000" y="17034"/>
                    <a:pt x="8000" y="18790"/>
                  </a:cubicBezTo>
                  <a:cubicBezTo>
                    <a:pt x="4000" y="20546"/>
                    <a:pt x="2000" y="210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8095014" y="2829300"/>
              <a:ext cx="138791" cy="534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474" fill="norm" stroke="1" extrusionOk="0">
                  <a:moveTo>
                    <a:pt x="20683" y="5402"/>
                  </a:moveTo>
                  <a:cubicBezTo>
                    <a:pt x="21006" y="4551"/>
                    <a:pt x="21328" y="3701"/>
                    <a:pt x="21006" y="2808"/>
                  </a:cubicBezTo>
                  <a:cubicBezTo>
                    <a:pt x="20683" y="1915"/>
                    <a:pt x="19716" y="980"/>
                    <a:pt x="17943" y="469"/>
                  </a:cubicBezTo>
                  <a:cubicBezTo>
                    <a:pt x="16170" y="-41"/>
                    <a:pt x="13591" y="-126"/>
                    <a:pt x="11173" y="172"/>
                  </a:cubicBezTo>
                  <a:cubicBezTo>
                    <a:pt x="8755" y="469"/>
                    <a:pt x="6498" y="1150"/>
                    <a:pt x="4403" y="2850"/>
                  </a:cubicBezTo>
                  <a:cubicBezTo>
                    <a:pt x="2307" y="4551"/>
                    <a:pt x="373" y="7272"/>
                    <a:pt x="50" y="10206"/>
                  </a:cubicBezTo>
                  <a:cubicBezTo>
                    <a:pt x="-272" y="13140"/>
                    <a:pt x="1018" y="16287"/>
                    <a:pt x="2146" y="18200"/>
                  </a:cubicBezTo>
                  <a:cubicBezTo>
                    <a:pt x="3274" y="20113"/>
                    <a:pt x="4241" y="20794"/>
                    <a:pt x="5209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8053010" y="3141536"/>
              <a:ext cx="158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96" y="16200"/>
                    <a:pt x="9792" y="10800"/>
                    <a:pt x="13392" y="7200"/>
                  </a:cubicBezTo>
                  <a:cubicBezTo>
                    <a:pt x="16992" y="3600"/>
                    <a:pt x="1929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8317295" y="2904705"/>
              <a:ext cx="148466" cy="42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82" fill="norm" stroke="1" extrusionOk="0">
                  <a:moveTo>
                    <a:pt x="21042" y="2010"/>
                  </a:moveTo>
                  <a:cubicBezTo>
                    <a:pt x="19542" y="1372"/>
                    <a:pt x="18042" y="733"/>
                    <a:pt x="16542" y="361"/>
                  </a:cubicBezTo>
                  <a:cubicBezTo>
                    <a:pt x="15042" y="-12"/>
                    <a:pt x="13542" y="-118"/>
                    <a:pt x="11892" y="148"/>
                  </a:cubicBezTo>
                  <a:cubicBezTo>
                    <a:pt x="10242" y="414"/>
                    <a:pt x="8442" y="1052"/>
                    <a:pt x="6192" y="2915"/>
                  </a:cubicBezTo>
                  <a:cubicBezTo>
                    <a:pt x="3942" y="4777"/>
                    <a:pt x="1242" y="7862"/>
                    <a:pt x="342" y="10576"/>
                  </a:cubicBezTo>
                  <a:cubicBezTo>
                    <a:pt x="-558" y="13289"/>
                    <a:pt x="342" y="15630"/>
                    <a:pt x="2742" y="17385"/>
                  </a:cubicBezTo>
                  <a:cubicBezTo>
                    <a:pt x="5142" y="19141"/>
                    <a:pt x="9042" y="20312"/>
                    <a:pt x="12942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8485281" y="3022370"/>
              <a:ext cx="145560" cy="457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530" fill="norm" stroke="1" extrusionOk="0">
                  <a:moveTo>
                    <a:pt x="3583" y="6500"/>
                  </a:moveTo>
                  <a:cubicBezTo>
                    <a:pt x="2366" y="9784"/>
                    <a:pt x="1149" y="13069"/>
                    <a:pt x="693" y="15408"/>
                  </a:cubicBezTo>
                  <a:cubicBezTo>
                    <a:pt x="236" y="17748"/>
                    <a:pt x="540" y="19141"/>
                    <a:pt x="693" y="20087"/>
                  </a:cubicBezTo>
                  <a:cubicBezTo>
                    <a:pt x="845" y="21032"/>
                    <a:pt x="845" y="21530"/>
                    <a:pt x="693" y="21530"/>
                  </a:cubicBezTo>
                  <a:cubicBezTo>
                    <a:pt x="540" y="21530"/>
                    <a:pt x="236" y="21032"/>
                    <a:pt x="84" y="18992"/>
                  </a:cubicBezTo>
                  <a:cubicBezTo>
                    <a:pt x="-68" y="16951"/>
                    <a:pt x="-68" y="13368"/>
                    <a:pt x="540" y="10332"/>
                  </a:cubicBezTo>
                  <a:cubicBezTo>
                    <a:pt x="1149" y="7296"/>
                    <a:pt x="2366" y="4807"/>
                    <a:pt x="3278" y="3314"/>
                  </a:cubicBezTo>
                  <a:cubicBezTo>
                    <a:pt x="4191" y="1821"/>
                    <a:pt x="4800" y="1324"/>
                    <a:pt x="5712" y="925"/>
                  </a:cubicBezTo>
                  <a:cubicBezTo>
                    <a:pt x="6625" y="527"/>
                    <a:pt x="7842" y="229"/>
                    <a:pt x="9211" y="79"/>
                  </a:cubicBezTo>
                  <a:cubicBezTo>
                    <a:pt x="10580" y="-70"/>
                    <a:pt x="12101" y="-70"/>
                    <a:pt x="14383" y="627"/>
                  </a:cubicBezTo>
                  <a:cubicBezTo>
                    <a:pt x="16664" y="1324"/>
                    <a:pt x="19707" y="2717"/>
                    <a:pt x="20619" y="4111"/>
                  </a:cubicBezTo>
                  <a:cubicBezTo>
                    <a:pt x="21532" y="5504"/>
                    <a:pt x="20315" y="6898"/>
                    <a:pt x="17729" y="7893"/>
                  </a:cubicBezTo>
                  <a:cubicBezTo>
                    <a:pt x="15143" y="8889"/>
                    <a:pt x="11188" y="9486"/>
                    <a:pt x="8755" y="9585"/>
                  </a:cubicBezTo>
                  <a:cubicBezTo>
                    <a:pt x="6321" y="9685"/>
                    <a:pt x="5408" y="9287"/>
                    <a:pt x="4495" y="88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8662610" y="2855786"/>
              <a:ext cx="146076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600" fill="norm" stroke="1" extrusionOk="0">
                  <a:moveTo>
                    <a:pt x="4500" y="0"/>
                  </a:moveTo>
                  <a:cubicBezTo>
                    <a:pt x="9000" y="800"/>
                    <a:pt x="13500" y="1600"/>
                    <a:pt x="16650" y="3450"/>
                  </a:cubicBezTo>
                  <a:cubicBezTo>
                    <a:pt x="19800" y="5300"/>
                    <a:pt x="21600" y="8200"/>
                    <a:pt x="20250" y="11000"/>
                  </a:cubicBezTo>
                  <a:cubicBezTo>
                    <a:pt x="18900" y="13800"/>
                    <a:pt x="14400" y="16500"/>
                    <a:pt x="10500" y="18250"/>
                  </a:cubicBezTo>
                  <a:cubicBezTo>
                    <a:pt x="6600" y="20000"/>
                    <a:pt x="330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9047844" y="3033586"/>
              <a:ext cx="154518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59" y="21600"/>
                  </a:moveTo>
                  <a:cubicBezTo>
                    <a:pt x="1479" y="21600"/>
                    <a:pt x="0" y="21600"/>
                    <a:pt x="0" y="18000"/>
                  </a:cubicBezTo>
                  <a:cubicBezTo>
                    <a:pt x="0" y="14400"/>
                    <a:pt x="1479" y="7200"/>
                    <a:pt x="5326" y="3600"/>
                  </a:cubicBezTo>
                  <a:cubicBezTo>
                    <a:pt x="9173" y="0"/>
                    <a:pt x="1538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9034032" y="3141536"/>
              <a:ext cx="155629" cy="24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700" fill="norm" stroke="1" extrusionOk="0">
                  <a:moveTo>
                    <a:pt x="3947" y="0"/>
                  </a:moveTo>
                  <a:cubicBezTo>
                    <a:pt x="1904" y="7200"/>
                    <a:pt x="-139" y="14400"/>
                    <a:pt x="7" y="18000"/>
                  </a:cubicBezTo>
                  <a:cubicBezTo>
                    <a:pt x="153" y="21600"/>
                    <a:pt x="2488" y="21600"/>
                    <a:pt x="6429" y="18000"/>
                  </a:cubicBezTo>
                  <a:cubicBezTo>
                    <a:pt x="10369" y="14400"/>
                    <a:pt x="15915" y="7200"/>
                    <a:pt x="2146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9557960" y="2843086"/>
              <a:ext cx="254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68"/>
                    <a:pt x="0" y="6735"/>
                    <a:pt x="900" y="10045"/>
                  </a:cubicBezTo>
                  <a:cubicBezTo>
                    <a:pt x="1800" y="13355"/>
                    <a:pt x="3600" y="16606"/>
                    <a:pt x="7200" y="18523"/>
                  </a:cubicBezTo>
                  <a:cubicBezTo>
                    <a:pt x="10800" y="20439"/>
                    <a:pt x="16200" y="210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3398377" y="4136284"/>
              <a:ext cx="86091" cy="53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518" fill="norm" stroke="1" extrusionOk="0">
                  <a:moveTo>
                    <a:pt x="20077" y="4170"/>
                  </a:moveTo>
                  <a:cubicBezTo>
                    <a:pt x="20592" y="3235"/>
                    <a:pt x="21106" y="2299"/>
                    <a:pt x="20849" y="1619"/>
                  </a:cubicBezTo>
                  <a:cubicBezTo>
                    <a:pt x="20592" y="938"/>
                    <a:pt x="19563" y="513"/>
                    <a:pt x="17763" y="258"/>
                  </a:cubicBezTo>
                  <a:cubicBezTo>
                    <a:pt x="15963" y="3"/>
                    <a:pt x="13392" y="-82"/>
                    <a:pt x="11335" y="88"/>
                  </a:cubicBezTo>
                  <a:cubicBezTo>
                    <a:pt x="9277" y="258"/>
                    <a:pt x="7735" y="683"/>
                    <a:pt x="5677" y="2087"/>
                  </a:cubicBezTo>
                  <a:cubicBezTo>
                    <a:pt x="3620" y="3490"/>
                    <a:pt x="1049" y="5871"/>
                    <a:pt x="277" y="8507"/>
                  </a:cubicBezTo>
                  <a:cubicBezTo>
                    <a:pt x="-494" y="11143"/>
                    <a:pt x="535" y="14035"/>
                    <a:pt x="1049" y="16246"/>
                  </a:cubicBezTo>
                  <a:cubicBezTo>
                    <a:pt x="1563" y="18457"/>
                    <a:pt x="1563" y="19987"/>
                    <a:pt x="1563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3328610" y="4455986"/>
              <a:ext cx="165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7600"/>
                    <a:pt x="1108" y="13600"/>
                    <a:pt x="4708" y="10000"/>
                  </a:cubicBezTo>
                  <a:cubicBezTo>
                    <a:pt x="8308" y="6400"/>
                    <a:pt x="14954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3574950" y="4195091"/>
              <a:ext cx="153711" cy="49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532" fill="norm" stroke="1" extrusionOk="0">
                  <a:moveTo>
                    <a:pt x="20639" y="1678"/>
                  </a:moveTo>
                  <a:cubicBezTo>
                    <a:pt x="20355" y="1219"/>
                    <a:pt x="20071" y="759"/>
                    <a:pt x="19218" y="438"/>
                  </a:cubicBezTo>
                  <a:cubicBezTo>
                    <a:pt x="18365" y="116"/>
                    <a:pt x="16944" y="-68"/>
                    <a:pt x="15807" y="24"/>
                  </a:cubicBezTo>
                  <a:cubicBezTo>
                    <a:pt x="14671" y="116"/>
                    <a:pt x="13818" y="483"/>
                    <a:pt x="11544" y="2092"/>
                  </a:cubicBezTo>
                  <a:cubicBezTo>
                    <a:pt x="9271" y="3701"/>
                    <a:pt x="5576" y="6550"/>
                    <a:pt x="3018" y="9169"/>
                  </a:cubicBezTo>
                  <a:cubicBezTo>
                    <a:pt x="460" y="11789"/>
                    <a:pt x="-961" y="14179"/>
                    <a:pt x="744" y="16155"/>
                  </a:cubicBezTo>
                  <a:cubicBezTo>
                    <a:pt x="2450" y="18131"/>
                    <a:pt x="7281" y="19694"/>
                    <a:pt x="10407" y="20521"/>
                  </a:cubicBezTo>
                  <a:cubicBezTo>
                    <a:pt x="13534" y="21348"/>
                    <a:pt x="14955" y="21440"/>
                    <a:pt x="16376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3798874" y="4356679"/>
              <a:ext cx="121434" cy="53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468" fill="norm" stroke="1" extrusionOk="0">
                  <a:moveTo>
                    <a:pt x="4330" y="6567"/>
                  </a:moveTo>
                  <a:cubicBezTo>
                    <a:pt x="3232" y="7677"/>
                    <a:pt x="2134" y="8787"/>
                    <a:pt x="2134" y="10452"/>
                  </a:cubicBezTo>
                  <a:cubicBezTo>
                    <a:pt x="2134" y="12117"/>
                    <a:pt x="3232" y="14336"/>
                    <a:pt x="3781" y="16087"/>
                  </a:cubicBezTo>
                  <a:cubicBezTo>
                    <a:pt x="4330" y="17837"/>
                    <a:pt x="4330" y="19117"/>
                    <a:pt x="4330" y="20014"/>
                  </a:cubicBezTo>
                  <a:cubicBezTo>
                    <a:pt x="4330" y="20910"/>
                    <a:pt x="4330" y="21423"/>
                    <a:pt x="3964" y="21465"/>
                  </a:cubicBezTo>
                  <a:cubicBezTo>
                    <a:pt x="3598" y="21508"/>
                    <a:pt x="2866" y="21081"/>
                    <a:pt x="2134" y="19544"/>
                  </a:cubicBezTo>
                  <a:cubicBezTo>
                    <a:pt x="1401" y="18008"/>
                    <a:pt x="669" y="15361"/>
                    <a:pt x="303" y="12586"/>
                  </a:cubicBezTo>
                  <a:cubicBezTo>
                    <a:pt x="-63" y="9812"/>
                    <a:pt x="-63" y="6909"/>
                    <a:pt x="120" y="5073"/>
                  </a:cubicBezTo>
                  <a:cubicBezTo>
                    <a:pt x="303" y="3238"/>
                    <a:pt x="669" y="2469"/>
                    <a:pt x="1401" y="1786"/>
                  </a:cubicBezTo>
                  <a:cubicBezTo>
                    <a:pt x="2134" y="1103"/>
                    <a:pt x="3232" y="506"/>
                    <a:pt x="4696" y="207"/>
                  </a:cubicBezTo>
                  <a:cubicBezTo>
                    <a:pt x="6161" y="-92"/>
                    <a:pt x="7991" y="-92"/>
                    <a:pt x="10737" y="378"/>
                  </a:cubicBezTo>
                  <a:cubicBezTo>
                    <a:pt x="13483" y="847"/>
                    <a:pt x="17144" y="1786"/>
                    <a:pt x="19157" y="3067"/>
                  </a:cubicBezTo>
                  <a:cubicBezTo>
                    <a:pt x="21171" y="4348"/>
                    <a:pt x="21537" y="5970"/>
                    <a:pt x="20256" y="7165"/>
                  </a:cubicBezTo>
                  <a:cubicBezTo>
                    <a:pt x="18974" y="8360"/>
                    <a:pt x="16045" y="9129"/>
                    <a:pt x="12934" y="9513"/>
                  </a:cubicBezTo>
                  <a:cubicBezTo>
                    <a:pt x="9822" y="9897"/>
                    <a:pt x="6527" y="9897"/>
                    <a:pt x="5245" y="9641"/>
                  </a:cubicBezTo>
                  <a:cubicBezTo>
                    <a:pt x="3964" y="9385"/>
                    <a:pt x="4696" y="8872"/>
                    <a:pt x="5429" y="8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4135060" y="4138486"/>
              <a:ext cx="3810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810"/>
                    <a:pt x="9600" y="5620"/>
                    <a:pt x="12000" y="8737"/>
                  </a:cubicBezTo>
                  <a:cubicBezTo>
                    <a:pt x="14400" y="11854"/>
                    <a:pt x="14400" y="15278"/>
                    <a:pt x="13800" y="17298"/>
                  </a:cubicBezTo>
                  <a:cubicBezTo>
                    <a:pt x="13200" y="19317"/>
                    <a:pt x="12000" y="19932"/>
                    <a:pt x="11400" y="20502"/>
                  </a:cubicBezTo>
                  <a:cubicBezTo>
                    <a:pt x="10800" y="21073"/>
                    <a:pt x="10800" y="21600"/>
                    <a:pt x="12600" y="21600"/>
                  </a:cubicBezTo>
                  <a:cubicBezTo>
                    <a:pt x="14400" y="21600"/>
                    <a:pt x="18000" y="21073"/>
                    <a:pt x="21600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4287460" y="4316286"/>
              <a:ext cx="127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143"/>
                    <a:pt x="7200" y="10286"/>
                    <a:pt x="3600" y="13886"/>
                  </a:cubicBezTo>
                  <a:cubicBezTo>
                    <a:pt x="0" y="17486"/>
                    <a:pt x="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281110" y="4220499"/>
              <a:ext cx="164607" cy="398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179" fill="norm" stroke="1" extrusionOk="0">
                  <a:moveTo>
                    <a:pt x="0" y="3404"/>
                  </a:moveTo>
                  <a:cubicBezTo>
                    <a:pt x="270" y="2504"/>
                    <a:pt x="540" y="1604"/>
                    <a:pt x="2025" y="873"/>
                  </a:cubicBezTo>
                  <a:cubicBezTo>
                    <a:pt x="3510" y="142"/>
                    <a:pt x="6210" y="-421"/>
                    <a:pt x="9585" y="423"/>
                  </a:cubicBezTo>
                  <a:cubicBezTo>
                    <a:pt x="12960" y="1267"/>
                    <a:pt x="17010" y="3517"/>
                    <a:pt x="19170" y="5992"/>
                  </a:cubicBezTo>
                  <a:cubicBezTo>
                    <a:pt x="21330" y="8467"/>
                    <a:pt x="21600" y="11167"/>
                    <a:pt x="19845" y="13473"/>
                  </a:cubicBezTo>
                  <a:cubicBezTo>
                    <a:pt x="18090" y="15779"/>
                    <a:pt x="14310" y="17692"/>
                    <a:pt x="11340" y="18873"/>
                  </a:cubicBezTo>
                  <a:cubicBezTo>
                    <a:pt x="8370" y="20054"/>
                    <a:pt x="6210" y="20504"/>
                    <a:pt x="4185" y="20785"/>
                  </a:cubicBezTo>
                  <a:cubicBezTo>
                    <a:pt x="2160" y="21067"/>
                    <a:pt x="270" y="21179"/>
                    <a:pt x="270" y="21179"/>
                  </a:cubicBezTo>
                  <a:cubicBezTo>
                    <a:pt x="270" y="21179"/>
                    <a:pt x="2160" y="21067"/>
                    <a:pt x="3780" y="20898"/>
                  </a:cubicBezTo>
                  <a:cubicBezTo>
                    <a:pt x="5400" y="20729"/>
                    <a:pt x="6750" y="20504"/>
                    <a:pt x="8100" y="20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4560510" y="4551236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4655760" y="4163886"/>
              <a:ext cx="98905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8" h="21600" fill="norm" stroke="1" extrusionOk="0">
                  <a:moveTo>
                    <a:pt x="1322" y="0"/>
                  </a:moveTo>
                  <a:cubicBezTo>
                    <a:pt x="7494" y="2541"/>
                    <a:pt x="13665" y="5082"/>
                    <a:pt x="17192" y="7751"/>
                  </a:cubicBezTo>
                  <a:cubicBezTo>
                    <a:pt x="20718" y="10419"/>
                    <a:pt x="21600" y="13214"/>
                    <a:pt x="19396" y="15501"/>
                  </a:cubicBezTo>
                  <a:cubicBezTo>
                    <a:pt x="17192" y="17788"/>
                    <a:pt x="11902" y="19567"/>
                    <a:pt x="8155" y="20499"/>
                  </a:cubicBezTo>
                  <a:cubicBezTo>
                    <a:pt x="4408" y="21431"/>
                    <a:pt x="2204" y="215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5259010" y="4436936"/>
              <a:ext cx="177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5252660" y="4544886"/>
              <a:ext cx="209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6127205" y="4146953"/>
              <a:ext cx="141456" cy="45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600" fill="norm" stroke="1" extrusionOk="0">
                  <a:moveTo>
                    <a:pt x="21228" y="5927"/>
                  </a:moveTo>
                  <a:cubicBezTo>
                    <a:pt x="20275" y="4220"/>
                    <a:pt x="19322" y="2512"/>
                    <a:pt x="18369" y="1457"/>
                  </a:cubicBezTo>
                  <a:cubicBezTo>
                    <a:pt x="17416" y="402"/>
                    <a:pt x="16463" y="0"/>
                    <a:pt x="14240" y="0"/>
                  </a:cubicBezTo>
                  <a:cubicBezTo>
                    <a:pt x="12016" y="0"/>
                    <a:pt x="8522" y="402"/>
                    <a:pt x="5663" y="1859"/>
                  </a:cubicBezTo>
                  <a:cubicBezTo>
                    <a:pt x="2804" y="3315"/>
                    <a:pt x="581" y="5827"/>
                    <a:pt x="104" y="8690"/>
                  </a:cubicBezTo>
                  <a:cubicBezTo>
                    <a:pt x="-372" y="11553"/>
                    <a:pt x="899" y="14768"/>
                    <a:pt x="1534" y="16979"/>
                  </a:cubicBezTo>
                  <a:cubicBezTo>
                    <a:pt x="2169" y="19189"/>
                    <a:pt x="2169" y="20394"/>
                    <a:pt x="21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6061227" y="4411536"/>
              <a:ext cx="175685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508" y="21600"/>
                  </a:moveTo>
                  <a:cubicBezTo>
                    <a:pt x="0" y="18327"/>
                    <a:pt x="-508" y="15055"/>
                    <a:pt x="1017" y="11782"/>
                  </a:cubicBezTo>
                  <a:cubicBezTo>
                    <a:pt x="2541" y="8509"/>
                    <a:pt x="6099" y="5236"/>
                    <a:pt x="9784" y="3273"/>
                  </a:cubicBezTo>
                  <a:cubicBezTo>
                    <a:pt x="13468" y="1309"/>
                    <a:pt x="17280" y="655"/>
                    <a:pt x="210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6351771" y="4182936"/>
              <a:ext cx="12009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600" fill="norm" stroke="1" extrusionOk="0">
                  <a:moveTo>
                    <a:pt x="21129" y="0"/>
                  </a:moveTo>
                  <a:cubicBezTo>
                    <a:pt x="18895" y="0"/>
                    <a:pt x="16660" y="0"/>
                    <a:pt x="13308" y="1159"/>
                  </a:cubicBezTo>
                  <a:cubicBezTo>
                    <a:pt x="9957" y="2319"/>
                    <a:pt x="5488" y="4637"/>
                    <a:pt x="2881" y="7444"/>
                  </a:cubicBezTo>
                  <a:cubicBezTo>
                    <a:pt x="274" y="10251"/>
                    <a:pt x="-471" y="13546"/>
                    <a:pt x="274" y="15925"/>
                  </a:cubicBezTo>
                  <a:cubicBezTo>
                    <a:pt x="1019" y="18305"/>
                    <a:pt x="3253" y="19769"/>
                    <a:pt x="5674" y="20563"/>
                  </a:cubicBezTo>
                  <a:cubicBezTo>
                    <a:pt x="8095" y="21356"/>
                    <a:pt x="10701" y="21478"/>
                    <a:pt x="133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6594627" y="4240086"/>
              <a:ext cx="16935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2679"/>
                    <a:pt x="0" y="5358"/>
                    <a:pt x="0" y="8958"/>
                  </a:cubicBezTo>
                  <a:cubicBezTo>
                    <a:pt x="0" y="12558"/>
                    <a:pt x="10800" y="170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6586160" y="4183230"/>
              <a:ext cx="145409" cy="317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296" fill="norm" stroke="1" extrusionOk="0">
                  <a:moveTo>
                    <a:pt x="2700" y="9785"/>
                  </a:moveTo>
                  <a:cubicBezTo>
                    <a:pt x="2400" y="7370"/>
                    <a:pt x="2100" y="4954"/>
                    <a:pt x="2100" y="3320"/>
                  </a:cubicBezTo>
                  <a:cubicBezTo>
                    <a:pt x="2100" y="1685"/>
                    <a:pt x="2400" y="833"/>
                    <a:pt x="3300" y="335"/>
                  </a:cubicBezTo>
                  <a:cubicBezTo>
                    <a:pt x="4200" y="-162"/>
                    <a:pt x="5700" y="-304"/>
                    <a:pt x="9000" y="1330"/>
                  </a:cubicBezTo>
                  <a:cubicBezTo>
                    <a:pt x="12300" y="2964"/>
                    <a:pt x="17400" y="6375"/>
                    <a:pt x="19500" y="9359"/>
                  </a:cubicBezTo>
                  <a:cubicBezTo>
                    <a:pt x="21600" y="12343"/>
                    <a:pt x="20700" y="14901"/>
                    <a:pt x="16950" y="16820"/>
                  </a:cubicBezTo>
                  <a:cubicBezTo>
                    <a:pt x="13200" y="18738"/>
                    <a:pt x="6600" y="20017"/>
                    <a:pt x="0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6816462" y="4468686"/>
              <a:ext cx="2369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1516"/>
                    <a:pt x="-1447" y="3032"/>
                    <a:pt x="353" y="6632"/>
                  </a:cubicBezTo>
                  <a:cubicBezTo>
                    <a:pt x="2153" y="10232"/>
                    <a:pt x="11153" y="15916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6998910" y="4094036"/>
              <a:ext cx="44451" cy="550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0"/>
                  </a:moveTo>
                  <a:cubicBezTo>
                    <a:pt x="5143" y="166"/>
                    <a:pt x="10286" y="331"/>
                    <a:pt x="13371" y="1655"/>
                  </a:cubicBezTo>
                  <a:cubicBezTo>
                    <a:pt x="16457" y="2979"/>
                    <a:pt x="17486" y="5462"/>
                    <a:pt x="15943" y="8400"/>
                  </a:cubicBezTo>
                  <a:cubicBezTo>
                    <a:pt x="14400" y="11338"/>
                    <a:pt x="10286" y="14731"/>
                    <a:pt x="7200" y="16759"/>
                  </a:cubicBezTo>
                  <a:cubicBezTo>
                    <a:pt x="4114" y="18786"/>
                    <a:pt x="2057" y="19448"/>
                    <a:pt x="1029" y="20110"/>
                  </a:cubicBezTo>
                  <a:cubicBezTo>
                    <a:pt x="0" y="20772"/>
                    <a:pt x="0" y="21434"/>
                    <a:pt x="3600" y="21517"/>
                  </a:cubicBezTo>
                  <a:cubicBezTo>
                    <a:pt x="7200" y="21600"/>
                    <a:pt x="14400" y="21103"/>
                    <a:pt x="21600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7183060" y="4417886"/>
              <a:ext cx="6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7176148" y="4251084"/>
              <a:ext cx="130791" cy="174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0963" fill="norm" stroke="1" extrusionOk="0">
                  <a:moveTo>
                    <a:pt x="1085" y="14689"/>
                  </a:moveTo>
                  <a:cubicBezTo>
                    <a:pt x="421" y="10369"/>
                    <a:pt x="-244" y="6049"/>
                    <a:pt x="88" y="3381"/>
                  </a:cubicBezTo>
                  <a:cubicBezTo>
                    <a:pt x="421" y="712"/>
                    <a:pt x="1750" y="-304"/>
                    <a:pt x="5239" y="77"/>
                  </a:cubicBezTo>
                  <a:cubicBezTo>
                    <a:pt x="8728" y="458"/>
                    <a:pt x="14378" y="2237"/>
                    <a:pt x="17534" y="4778"/>
                  </a:cubicBezTo>
                  <a:cubicBezTo>
                    <a:pt x="20691" y="7320"/>
                    <a:pt x="21356" y="10623"/>
                    <a:pt x="19528" y="13418"/>
                  </a:cubicBezTo>
                  <a:cubicBezTo>
                    <a:pt x="17701" y="16214"/>
                    <a:pt x="13381" y="18501"/>
                    <a:pt x="10224" y="19771"/>
                  </a:cubicBezTo>
                  <a:cubicBezTo>
                    <a:pt x="7067" y="21042"/>
                    <a:pt x="5073" y="21296"/>
                    <a:pt x="4574" y="20534"/>
                  </a:cubicBezTo>
                  <a:cubicBezTo>
                    <a:pt x="4076" y="19771"/>
                    <a:pt x="5073" y="17992"/>
                    <a:pt x="6070" y="162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7354510" y="4106736"/>
              <a:ext cx="77537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8" h="21600" fill="norm" stroke="1" extrusionOk="0">
                  <a:moveTo>
                    <a:pt x="0" y="0"/>
                  </a:moveTo>
                  <a:cubicBezTo>
                    <a:pt x="6092" y="1883"/>
                    <a:pt x="12185" y="3766"/>
                    <a:pt x="16062" y="6480"/>
                  </a:cubicBezTo>
                  <a:cubicBezTo>
                    <a:pt x="19938" y="9194"/>
                    <a:pt x="21600" y="12738"/>
                    <a:pt x="19108" y="15397"/>
                  </a:cubicBezTo>
                  <a:cubicBezTo>
                    <a:pt x="16615" y="18055"/>
                    <a:pt x="9969" y="19828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7506910" y="4443286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7957710" y="4060034"/>
              <a:ext cx="101651" cy="440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503" fill="norm" stroke="1" extrusionOk="0">
                  <a:moveTo>
                    <a:pt x="21170" y="3520"/>
                  </a:moveTo>
                  <a:cubicBezTo>
                    <a:pt x="21170" y="2797"/>
                    <a:pt x="21170" y="2073"/>
                    <a:pt x="20509" y="1505"/>
                  </a:cubicBezTo>
                  <a:cubicBezTo>
                    <a:pt x="19848" y="936"/>
                    <a:pt x="18525" y="523"/>
                    <a:pt x="16762" y="265"/>
                  </a:cubicBezTo>
                  <a:cubicBezTo>
                    <a:pt x="14999" y="6"/>
                    <a:pt x="12794" y="-97"/>
                    <a:pt x="10811" y="110"/>
                  </a:cubicBezTo>
                  <a:cubicBezTo>
                    <a:pt x="8827" y="316"/>
                    <a:pt x="7064" y="833"/>
                    <a:pt x="5080" y="2797"/>
                  </a:cubicBezTo>
                  <a:cubicBezTo>
                    <a:pt x="3097" y="4760"/>
                    <a:pt x="892" y="8171"/>
                    <a:pt x="231" y="11530"/>
                  </a:cubicBezTo>
                  <a:cubicBezTo>
                    <a:pt x="-430" y="14889"/>
                    <a:pt x="452" y="18196"/>
                    <a:pt x="1333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7823848" y="4271836"/>
              <a:ext cx="18471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802" y="21600"/>
                  </a:moveTo>
                  <a:cubicBezTo>
                    <a:pt x="311" y="19350"/>
                    <a:pt x="-180" y="17100"/>
                    <a:pt x="65" y="14175"/>
                  </a:cubicBezTo>
                  <a:cubicBezTo>
                    <a:pt x="311" y="11250"/>
                    <a:pt x="1293" y="7650"/>
                    <a:pt x="4975" y="5175"/>
                  </a:cubicBezTo>
                  <a:cubicBezTo>
                    <a:pt x="8656" y="2700"/>
                    <a:pt x="15038" y="1350"/>
                    <a:pt x="21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8092932" y="4093598"/>
              <a:ext cx="182330" cy="37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265" fill="norm" stroke="1" extrusionOk="0">
                  <a:moveTo>
                    <a:pt x="21143" y="385"/>
                  </a:moveTo>
                  <a:cubicBezTo>
                    <a:pt x="17952" y="25"/>
                    <a:pt x="14761" y="-335"/>
                    <a:pt x="11325" y="565"/>
                  </a:cubicBezTo>
                  <a:cubicBezTo>
                    <a:pt x="7888" y="1465"/>
                    <a:pt x="4207" y="3625"/>
                    <a:pt x="2120" y="6325"/>
                  </a:cubicBezTo>
                  <a:cubicBezTo>
                    <a:pt x="34" y="9025"/>
                    <a:pt x="-457" y="12265"/>
                    <a:pt x="402" y="14845"/>
                  </a:cubicBezTo>
                  <a:cubicBezTo>
                    <a:pt x="1261" y="17425"/>
                    <a:pt x="3470" y="19345"/>
                    <a:pt x="5679" y="21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8264115" y="4210038"/>
              <a:ext cx="126666" cy="280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0453" fill="norm" stroke="1" extrusionOk="0">
                  <a:moveTo>
                    <a:pt x="7176" y="9133"/>
                  </a:moveTo>
                  <a:cubicBezTo>
                    <a:pt x="4697" y="12527"/>
                    <a:pt x="2219" y="15922"/>
                    <a:pt x="979" y="18159"/>
                  </a:cubicBezTo>
                  <a:cubicBezTo>
                    <a:pt x="-260" y="20396"/>
                    <a:pt x="-260" y="21476"/>
                    <a:pt x="625" y="19162"/>
                  </a:cubicBezTo>
                  <a:cubicBezTo>
                    <a:pt x="1510" y="16847"/>
                    <a:pt x="3281" y="11139"/>
                    <a:pt x="5229" y="7359"/>
                  </a:cubicBezTo>
                  <a:cubicBezTo>
                    <a:pt x="7176" y="3579"/>
                    <a:pt x="9301" y="1727"/>
                    <a:pt x="11602" y="802"/>
                  </a:cubicBezTo>
                  <a:cubicBezTo>
                    <a:pt x="13904" y="-124"/>
                    <a:pt x="16383" y="-124"/>
                    <a:pt x="18153" y="185"/>
                  </a:cubicBezTo>
                  <a:cubicBezTo>
                    <a:pt x="19924" y="493"/>
                    <a:pt x="20986" y="1110"/>
                    <a:pt x="21163" y="2885"/>
                  </a:cubicBezTo>
                  <a:cubicBezTo>
                    <a:pt x="21340" y="4659"/>
                    <a:pt x="20632" y="7590"/>
                    <a:pt x="19392" y="9519"/>
                  </a:cubicBezTo>
                  <a:cubicBezTo>
                    <a:pt x="18153" y="11447"/>
                    <a:pt x="16383" y="12373"/>
                    <a:pt x="13727" y="12913"/>
                  </a:cubicBezTo>
                  <a:cubicBezTo>
                    <a:pt x="11071" y="13453"/>
                    <a:pt x="7530" y="13607"/>
                    <a:pt x="3989" y="13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8453060" y="4106736"/>
              <a:ext cx="95123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600" fill="norm" stroke="1" extrusionOk="0">
                  <a:moveTo>
                    <a:pt x="8272" y="0"/>
                  </a:moveTo>
                  <a:cubicBezTo>
                    <a:pt x="12409" y="720"/>
                    <a:pt x="16545" y="1440"/>
                    <a:pt x="18843" y="3420"/>
                  </a:cubicBezTo>
                  <a:cubicBezTo>
                    <a:pt x="21140" y="5400"/>
                    <a:pt x="21600" y="8640"/>
                    <a:pt x="18153" y="11880"/>
                  </a:cubicBezTo>
                  <a:cubicBezTo>
                    <a:pt x="14706" y="15120"/>
                    <a:pt x="7353" y="183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6148010" y="4818299"/>
              <a:ext cx="1924051" cy="3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5" fill="norm" stroke="1" extrusionOk="0">
                  <a:moveTo>
                    <a:pt x="0" y="16858"/>
                  </a:moveTo>
                  <a:cubicBezTo>
                    <a:pt x="784" y="19131"/>
                    <a:pt x="1568" y="21405"/>
                    <a:pt x="2388" y="20837"/>
                  </a:cubicBezTo>
                  <a:cubicBezTo>
                    <a:pt x="3208" y="20268"/>
                    <a:pt x="4063" y="16858"/>
                    <a:pt x="4848" y="14584"/>
                  </a:cubicBezTo>
                  <a:cubicBezTo>
                    <a:pt x="5632" y="12310"/>
                    <a:pt x="6345" y="11173"/>
                    <a:pt x="7319" y="9468"/>
                  </a:cubicBezTo>
                  <a:cubicBezTo>
                    <a:pt x="8293" y="7763"/>
                    <a:pt x="9529" y="5489"/>
                    <a:pt x="10550" y="3784"/>
                  </a:cubicBezTo>
                  <a:cubicBezTo>
                    <a:pt x="11572" y="2079"/>
                    <a:pt x="12380" y="942"/>
                    <a:pt x="13390" y="373"/>
                  </a:cubicBezTo>
                  <a:cubicBezTo>
                    <a:pt x="14400" y="-195"/>
                    <a:pt x="15612" y="-195"/>
                    <a:pt x="16824" y="942"/>
                  </a:cubicBezTo>
                  <a:cubicBezTo>
                    <a:pt x="18036" y="2079"/>
                    <a:pt x="19248" y="4352"/>
                    <a:pt x="20044" y="6058"/>
                  </a:cubicBezTo>
                  <a:cubicBezTo>
                    <a:pt x="20840" y="7763"/>
                    <a:pt x="21220" y="8900"/>
                    <a:pt x="21600" y="10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6700527" y="4986084"/>
              <a:ext cx="253934" cy="401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347" fill="norm" stroke="1" extrusionOk="0">
                  <a:moveTo>
                    <a:pt x="19809" y="4226"/>
                  </a:moveTo>
                  <a:cubicBezTo>
                    <a:pt x="19988" y="3663"/>
                    <a:pt x="20166" y="3100"/>
                    <a:pt x="19899" y="2369"/>
                  </a:cubicBezTo>
                  <a:cubicBezTo>
                    <a:pt x="19631" y="1638"/>
                    <a:pt x="18917" y="738"/>
                    <a:pt x="18024" y="288"/>
                  </a:cubicBezTo>
                  <a:cubicBezTo>
                    <a:pt x="17132" y="-162"/>
                    <a:pt x="16061" y="-162"/>
                    <a:pt x="14543" y="850"/>
                  </a:cubicBezTo>
                  <a:cubicBezTo>
                    <a:pt x="13026" y="1863"/>
                    <a:pt x="11062" y="3888"/>
                    <a:pt x="9991" y="6869"/>
                  </a:cubicBezTo>
                  <a:cubicBezTo>
                    <a:pt x="8920" y="9850"/>
                    <a:pt x="8742" y="13788"/>
                    <a:pt x="8831" y="16150"/>
                  </a:cubicBezTo>
                  <a:cubicBezTo>
                    <a:pt x="8920" y="18513"/>
                    <a:pt x="9277" y="19301"/>
                    <a:pt x="9545" y="19976"/>
                  </a:cubicBezTo>
                  <a:cubicBezTo>
                    <a:pt x="9813" y="20651"/>
                    <a:pt x="9991" y="21213"/>
                    <a:pt x="9545" y="21326"/>
                  </a:cubicBezTo>
                  <a:cubicBezTo>
                    <a:pt x="9099" y="21438"/>
                    <a:pt x="8028" y="21101"/>
                    <a:pt x="6421" y="20369"/>
                  </a:cubicBezTo>
                  <a:cubicBezTo>
                    <a:pt x="4814" y="19638"/>
                    <a:pt x="2672" y="18513"/>
                    <a:pt x="1423" y="17669"/>
                  </a:cubicBezTo>
                  <a:cubicBezTo>
                    <a:pt x="173" y="16825"/>
                    <a:pt x="-184" y="16263"/>
                    <a:pt x="84" y="15813"/>
                  </a:cubicBezTo>
                  <a:cubicBezTo>
                    <a:pt x="352" y="15363"/>
                    <a:pt x="1244" y="15026"/>
                    <a:pt x="3922" y="14744"/>
                  </a:cubicBezTo>
                  <a:cubicBezTo>
                    <a:pt x="6599" y="14463"/>
                    <a:pt x="11062" y="14238"/>
                    <a:pt x="14276" y="13901"/>
                  </a:cubicBezTo>
                  <a:cubicBezTo>
                    <a:pt x="17489" y="13563"/>
                    <a:pt x="19452" y="13113"/>
                    <a:pt x="21416" y="12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7000650" y="5064159"/>
              <a:ext cx="176062" cy="283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1" h="20783" fill="norm" stroke="1" extrusionOk="0">
                  <a:moveTo>
                    <a:pt x="19384" y="571"/>
                  </a:moveTo>
                  <a:cubicBezTo>
                    <a:pt x="16872" y="105"/>
                    <a:pt x="14361" y="-361"/>
                    <a:pt x="11347" y="416"/>
                  </a:cubicBezTo>
                  <a:cubicBezTo>
                    <a:pt x="8333" y="1193"/>
                    <a:pt x="4817" y="3213"/>
                    <a:pt x="2556" y="5855"/>
                  </a:cubicBezTo>
                  <a:cubicBezTo>
                    <a:pt x="296" y="8497"/>
                    <a:pt x="-709" y="11760"/>
                    <a:pt x="547" y="14557"/>
                  </a:cubicBezTo>
                  <a:cubicBezTo>
                    <a:pt x="1803" y="17354"/>
                    <a:pt x="5319" y="19685"/>
                    <a:pt x="9086" y="20462"/>
                  </a:cubicBezTo>
                  <a:cubicBezTo>
                    <a:pt x="12854" y="21239"/>
                    <a:pt x="16872" y="20462"/>
                    <a:pt x="20891" y="196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7295244" y="5101570"/>
              <a:ext cx="8467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701"/>
                  </a:moveTo>
                  <a:cubicBezTo>
                    <a:pt x="21600" y="850"/>
                    <a:pt x="21600" y="0"/>
                    <a:pt x="16200" y="0"/>
                  </a:cubicBezTo>
                  <a:cubicBezTo>
                    <a:pt x="10800" y="0"/>
                    <a:pt x="0" y="850"/>
                    <a:pt x="0" y="4167"/>
                  </a:cubicBezTo>
                  <a:cubicBezTo>
                    <a:pt x="0" y="7483"/>
                    <a:pt x="10800" y="13266"/>
                    <a:pt x="16200" y="16583"/>
                  </a:cubicBezTo>
                  <a:cubicBezTo>
                    <a:pt x="21600" y="19899"/>
                    <a:pt x="21600" y="207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7281667" y="5065118"/>
              <a:ext cx="211378" cy="28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266" fill="norm" stroke="1" extrusionOk="0">
                  <a:moveTo>
                    <a:pt x="293" y="8892"/>
                  </a:moveTo>
                  <a:cubicBezTo>
                    <a:pt x="86" y="6251"/>
                    <a:pt x="-122" y="3609"/>
                    <a:pt x="86" y="1977"/>
                  </a:cubicBezTo>
                  <a:cubicBezTo>
                    <a:pt x="293" y="346"/>
                    <a:pt x="916" y="-276"/>
                    <a:pt x="3720" y="112"/>
                  </a:cubicBezTo>
                  <a:cubicBezTo>
                    <a:pt x="6524" y="501"/>
                    <a:pt x="11509" y="1900"/>
                    <a:pt x="15247" y="4230"/>
                  </a:cubicBezTo>
                  <a:cubicBezTo>
                    <a:pt x="18986" y="6561"/>
                    <a:pt x="21478" y="9825"/>
                    <a:pt x="20543" y="12700"/>
                  </a:cubicBezTo>
                  <a:cubicBezTo>
                    <a:pt x="19609" y="15574"/>
                    <a:pt x="15247" y="18061"/>
                    <a:pt x="11924" y="19459"/>
                  </a:cubicBezTo>
                  <a:cubicBezTo>
                    <a:pt x="8601" y="20858"/>
                    <a:pt x="6316" y="21169"/>
                    <a:pt x="4447" y="21246"/>
                  </a:cubicBezTo>
                  <a:cubicBezTo>
                    <a:pt x="2578" y="21324"/>
                    <a:pt x="1124" y="21169"/>
                    <a:pt x="916" y="20936"/>
                  </a:cubicBezTo>
                  <a:cubicBezTo>
                    <a:pt x="709" y="20702"/>
                    <a:pt x="1747" y="20392"/>
                    <a:pt x="3513" y="20081"/>
                  </a:cubicBezTo>
                  <a:cubicBezTo>
                    <a:pt x="5278" y="19770"/>
                    <a:pt x="7770" y="19459"/>
                    <a:pt x="10263" y="191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7482690" y="5313236"/>
              <a:ext cx="3057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0718" y="4320"/>
                    <a:pt x="4958" y="8640"/>
                    <a:pt x="2078" y="12000"/>
                  </a:cubicBezTo>
                  <a:cubicBezTo>
                    <a:pt x="-802" y="15360"/>
                    <a:pt x="-802" y="17760"/>
                    <a:pt x="2798" y="19200"/>
                  </a:cubicBezTo>
                  <a:cubicBezTo>
                    <a:pt x="6398" y="20640"/>
                    <a:pt x="13598" y="21120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7633910" y="5078286"/>
              <a:ext cx="10332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600" fill="norm" stroke="1" extrusionOk="0">
                  <a:moveTo>
                    <a:pt x="3888" y="0"/>
                  </a:moveTo>
                  <a:cubicBezTo>
                    <a:pt x="8640" y="976"/>
                    <a:pt x="13392" y="1953"/>
                    <a:pt x="16632" y="4027"/>
                  </a:cubicBezTo>
                  <a:cubicBezTo>
                    <a:pt x="19872" y="6102"/>
                    <a:pt x="21600" y="9275"/>
                    <a:pt x="20952" y="11959"/>
                  </a:cubicBezTo>
                  <a:cubicBezTo>
                    <a:pt x="20304" y="14644"/>
                    <a:pt x="17280" y="16841"/>
                    <a:pt x="13392" y="18366"/>
                  </a:cubicBezTo>
                  <a:cubicBezTo>
                    <a:pt x="9504" y="19892"/>
                    <a:pt x="4752" y="2074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6351275" y="4843914"/>
              <a:ext cx="1811625" cy="89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67" fill="norm" stroke="1" extrusionOk="0">
                  <a:moveTo>
                    <a:pt x="17083" y="3825"/>
                  </a:moveTo>
                  <a:cubicBezTo>
                    <a:pt x="17109" y="3569"/>
                    <a:pt x="17134" y="3313"/>
                    <a:pt x="17159" y="3031"/>
                  </a:cubicBezTo>
                  <a:cubicBezTo>
                    <a:pt x="17184" y="2750"/>
                    <a:pt x="17209" y="2443"/>
                    <a:pt x="17159" y="2238"/>
                  </a:cubicBezTo>
                  <a:cubicBezTo>
                    <a:pt x="17109" y="2033"/>
                    <a:pt x="16983" y="1931"/>
                    <a:pt x="16569" y="1777"/>
                  </a:cubicBezTo>
                  <a:cubicBezTo>
                    <a:pt x="16155" y="1624"/>
                    <a:pt x="15453" y="1419"/>
                    <a:pt x="14663" y="1189"/>
                  </a:cubicBezTo>
                  <a:cubicBezTo>
                    <a:pt x="13872" y="959"/>
                    <a:pt x="12994" y="703"/>
                    <a:pt x="12217" y="523"/>
                  </a:cubicBezTo>
                  <a:cubicBezTo>
                    <a:pt x="11439" y="344"/>
                    <a:pt x="10762" y="242"/>
                    <a:pt x="9996" y="165"/>
                  </a:cubicBezTo>
                  <a:cubicBezTo>
                    <a:pt x="9231" y="88"/>
                    <a:pt x="8378" y="37"/>
                    <a:pt x="7500" y="12"/>
                  </a:cubicBezTo>
                  <a:cubicBezTo>
                    <a:pt x="6622" y="-14"/>
                    <a:pt x="5719" y="-14"/>
                    <a:pt x="4854" y="191"/>
                  </a:cubicBezTo>
                  <a:cubicBezTo>
                    <a:pt x="3988" y="395"/>
                    <a:pt x="3160" y="805"/>
                    <a:pt x="2458" y="1445"/>
                  </a:cubicBezTo>
                  <a:cubicBezTo>
                    <a:pt x="1755" y="2085"/>
                    <a:pt x="1178" y="2955"/>
                    <a:pt x="764" y="4030"/>
                  </a:cubicBezTo>
                  <a:cubicBezTo>
                    <a:pt x="350" y="5104"/>
                    <a:pt x="100" y="6384"/>
                    <a:pt x="24" y="7971"/>
                  </a:cubicBezTo>
                  <a:cubicBezTo>
                    <a:pt x="-51" y="9558"/>
                    <a:pt x="49" y="11451"/>
                    <a:pt x="313" y="12987"/>
                  </a:cubicBezTo>
                  <a:cubicBezTo>
                    <a:pt x="576" y="14522"/>
                    <a:pt x="1003" y="15700"/>
                    <a:pt x="1655" y="16672"/>
                  </a:cubicBezTo>
                  <a:cubicBezTo>
                    <a:pt x="2307" y="17645"/>
                    <a:pt x="3185" y="18413"/>
                    <a:pt x="4038" y="19027"/>
                  </a:cubicBezTo>
                  <a:cubicBezTo>
                    <a:pt x="4891" y="19641"/>
                    <a:pt x="5719" y="20102"/>
                    <a:pt x="6647" y="20460"/>
                  </a:cubicBezTo>
                  <a:cubicBezTo>
                    <a:pt x="7575" y="20818"/>
                    <a:pt x="8604" y="21074"/>
                    <a:pt x="9557" y="21253"/>
                  </a:cubicBezTo>
                  <a:cubicBezTo>
                    <a:pt x="10511" y="21432"/>
                    <a:pt x="11389" y="21535"/>
                    <a:pt x="12329" y="21560"/>
                  </a:cubicBezTo>
                  <a:cubicBezTo>
                    <a:pt x="13270" y="21586"/>
                    <a:pt x="14274" y="21535"/>
                    <a:pt x="15177" y="21381"/>
                  </a:cubicBezTo>
                  <a:cubicBezTo>
                    <a:pt x="16080" y="21228"/>
                    <a:pt x="16883" y="20972"/>
                    <a:pt x="17635" y="20511"/>
                  </a:cubicBezTo>
                  <a:cubicBezTo>
                    <a:pt x="18388" y="20050"/>
                    <a:pt x="19090" y="19385"/>
                    <a:pt x="19693" y="18336"/>
                  </a:cubicBezTo>
                  <a:cubicBezTo>
                    <a:pt x="20295" y="17286"/>
                    <a:pt x="20796" y="15853"/>
                    <a:pt x="21110" y="14343"/>
                  </a:cubicBezTo>
                  <a:cubicBezTo>
                    <a:pt x="21424" y="12833"/>
                    <a:pt x="21549" y="11247"/>
                    <a:pt x="21424" y="9762"/>
                  </a:cubicBezTo>
                  <a:cubicBezTo>
                    <a:pt x="21298" y="8278"/>
                    <a:pt x="20922" y="6896"/>
                    <a:pt x="20357" y="5693"/>
                  </a:cubicBezTo>
                  <a:cubicBezTo>
                    <a:pt x="19793" y="4490"/>
                    <a:pt x="19040" y="3467"/>
                    <a:pt x="18325" y="2699"/>
                  </a:cubicBezTo>
                  <a:cubicBezTo>
                    <a:pt x="17610" y="1931"/>
                    <a:pt x="16933" y="1419"/>
                    <a:pt x="16456" y="1163"/>
                  </a:cubicBezTo>
                  <a:cubicBezTo>
                    <a:pt x="15980" y="907"/>
                    <a:pt x="15704" y="907"/>
                    <a:pt x="15428" y="90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8548310" y="5325936"/>
              <a:ext cx="44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8561010" y="5237036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8643560" y="5281486"/>
              <a:ext cx="1524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00" y="0"/>
                  </a:moveTo>
                  <a:cubicBezTo>
                    <a:pt x="3000" y="4000"/>
                    <a:pt x="1500" y="8000"/>
                    <a:pt x="750" y="10800"/>
                  </a:cubicBezTo>
                  <a:cubicBezTo>
                    <a:pt x="0" y="13600"/>
                    <a:pt x="0" y="15200"/>
                    <a:pt x="0" y="16800"/>
                  </a:cubicBezTo>
                  <a:cubicBezTo>
                    <a:pt x="0" y="18400"/>
                    <a:pt x="0" y="20000"/>
                    <a:pt x="300" y="19733"/>
                  </a:cubicBezTo>
                  <a:cubicBezTo>
                    <a:pt x="600" y="19467"/>
                    <a:pt x="1200" y="17333"/>
                    <a:pt x="1950" y="14667"/>
                  </a:cubicBezTo>
                  <a:cubicBezTo>
                    <a:pt x="2700" y="12000"/>
                    <a:pt x="3600" y="8800"/>
                    <a:pt x="5400" y="6400"/>
                  </a:cubicBezTo>
                  <a:cubicBezTo>
                    <a:pt x="7200" y="4000"/>
                    <a:pt x="9900" y="2400"/>
                    <a:pt x="11850" y="2000"/>
                  </a:cubicBezTo>
                  <a:cubicBezTo>
                    <a:pt x="13800" y="1600"/>
                    <a:pt x="15000" y="2400"/>
                    <a:pt x="15900" y="5467"/>
                  </a:cubicBezTo>
                  <a:cubicBezTo>
                    <a:pt x="16800" y="8533"/>
                    <a:pt x="17400" y="13867"/>
                    <a:pt x="18300" y="16933"/>
                  </a:cubicBezTo>
                  <a:cubicBezTo>
                    <a:pt x="19200" y="20000"/>
                    <a:pt x="20400" y="2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8847294" y="5071664"/>
              <a:ext cx="158218" cy="39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72" fill="norm" stroke="1" extrusionOk="0">
                  <a:moveTo>
                    <a:pt x="12887" y="16814"/>
                  </a:moveTo>
                  <a:cubicBezTo>
                    <a:pt x="13751" y="16357"/>
                    <a:pt x="14615" y="15900"/>
                    <a:pt x="15047" y="15386"/>
                  </a:cubicBezTo>
                  <a:cubicBezTo>
                    <a:pt x="15479" y="14871"/>
                    <a:pt x="15479" y="14300"/>
                    <a:pt x="14183" y="13843"/>
                  </a:cubicBezTo>
                  <a:cubicBezTo>
                    <a:pt x="12887" y="13386"/>
                    <a:pt x="10295" y="13043"/>
                    <a:pt x="7847" y="13729"/>
                  </a:cubicBezTo>
                  <a:cubicBezTo>
                    <a:pt x="5399" y="14414"/>
                    <a:pt x="3095" y="16129"/>
                    <a:pt x="1799" y="17329"/>
                  </a:cubicBezTo>
                  <a:cubicBezTo>
                    <a:pt x="503" y="18529"/>
                    <a:pt x="215" y="19214"/>
                    <a:pt x="71" y="19843"/>
                  </a:cubicBezTo>
                  <a:cubicBezTo>
                    <a:pt x="-73" y="20471"/>
                    <a:pt x="-73" y="21043"/>
                    <a:pt x="791" y="21271"/>
                  </a:cubicBezTo>
                  <a:cubicBezTo>
                    <a:pt x="1655" y="21500"/>
                    <a:pt x="3383" y="21386"/>
                    <a:pt x="5975" y="20414"/>
                  </a:cubicBezTo>
                  <a:cubicBezTo>
                    <a:pt x="8567" y="19443"/>
                    <a:pt x="12023" y="17614"/>
                    <a:pt x="14759" y="14586"/>
                  </a:cubicBezTo>
                  <a:cubicBezTo>
                    <a:pt x="17495" y="11557"/>
                    <a:pt x="19511" y="7329"/>
                    <a:pt x="20519" y="4871"/>
                  </a:cubicBezTo>
                  <a:cubicBezTo>
                    <a:pt x="21527" y="2414"/>
                    <a:pt x="21527" y="1729"/>
                    <a:pt x="21527" y="1100"/>
                  </a:cubicBezTo>
                  <a:cubicBezTo>
                    <a:pt x="21527" y="471"/>
                    <a:pt x="21527" y="-100"/>
                    <a:pt x="21095" y="14"/>
                  </a:cubicBezTo>
                  <a:cubicBezTo>
                    <a:pt x="20663" y="129"/>
                    <a:pt x="19799" y="929"/>
                    <a:pt x="19079" y="3271"/>
                  </a:cubicBezTo>
                  <a:cubicBezTo>
                    <a:pt x="18359" y="5614"/>
                    <a:pt x="17783" y="9500"/>
                    <a:pt x="18215" y="12300"/>
                  </a:cubicBezTo>
                  <a:cubicBezTo>
                    <a:pt x="18647" y="15100"/>
                    <a:pt x="20087" y="16814"/>
                    <a:pt x="21527" y="1852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9027069" y="5272708"/>
              <a:ext cx="118142" cy="184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124" fill="norm" stroke="1" extrusionOk="0">
                  <a:moveTo>
                    <a:pt x="8646" y="11928"/>
                  </a:moveTo>
                  <a:cubicBezTo>
                    <a:pt x="7888" y="10714"/>
                    <a:pt x="7130" y="9501"/>
                    <a:pt x="7509" y="8530"/>
                  </a:cubicBezTo>
                  <a:cubicBezTo>
                    <a:pt x="7888" y="7559"/>
                    <a:pt x="9404" y="6831"/>
                    <a:pt x="10730" y="5982"/>
                  </a:cubicBezTo>
                  <a:cubicBezTo>
                    <a:pt x="12056" y="5132"/>
                    <a:pt x="13193" y="4162"/>
                    <a:pt x="14140" y="2948"/>
                  </a:cubicBezTo>
                  <a:cubicBezTo>
                    <a:pt x="15088" y="1735"/>
                    <a:pt x="15846" y="278"/>
                    <a:pt x="15088" y="36"/>
                  </a:cubicBezTo>
                  <a:cubicBezTo>
                    <a:pt x="14330" y="-207"/>
                    <a:pt x="12056" y="764"/>
                    <a:pt x="9214" y="3676"/>
                  </a:cubicBezTo>
                  <a:cubicBezTo>
                    <a:pt x="6372" y="6589"/>
                    <a:pt x="2962" y="11442"/>
                    <a:pt x="1256" y="14476"/>
                  </a:cubicBezTo>
                  <a:cubicBezTo>
                    <a:pt x="-449" y="17510"/>
                    <a:pt x="-449" y="18723"/>
                    <a:pt x="1446" y="19694"/>
                  </a:cubicBezTo>
                  <a:cubicBezTo>
                    <a:pt x="3340" y="20665"/>
                    <a:pt x="7130" y="21393"/>
                    <a:pt x="10730" y="21029"/>
                  </a:cubicBezTo>
                  <a:cubicBezTo>
                    <a:pt x="14330" y="20665"/>
                    <a:pt x="17740" y="19209"/>
                    <a:pt x="21151" y="177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9120236" y="5273337"/>
              <a:ext cx="123173" cy="371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403" fill="norm" stroke="1" extrusionOk="0">
                  <a:moveTo>
                    <a:pt x="12007" y="4497"/>
                  </a:moveTo>
                  <a:cubicBezTo>
                    <a:pt x="8712" y="7304"/>
                    <a:pt x="5418" y="10111"/>
                    <a:pt x="3587" y="12429"/>
                  </a:cubicBezTo>
                  <a:cubicBezTo>
                    <a:pt x="1757" y="14748"/>
                    <a:pt x="1390" y="16579"/>
                    <a:pt x="1207" y="17799"/>
                  </a:cubicBezTo>
                  <a:cubicBezTo>
                    <a:pt x="1024" y="19019"/>
                    <a:pt x="1024" y="19629"/>
                    <a:pt x="841" y="20240"/>
                  </a:cubicBezTo>
                  <a:cubicBezTo>
                    <a:pt x="658" y="20850"/>
                    <a:pt x="292" y="21460"/>
                    <a:pt x="109" y="21399"/>
                  </a:cubicBezTo>
                  <a:cubicBezTo>
                    <a:pt x="-74" y="21338"/>
                    <a:pt x="-74" y="20606"/>
                    <a:pt x="475" y="18531"/>
                  </a:cubicBezTo>
                  <a:cubicBezTo>
                    <a:pt x="1024" y="16457"/>
                    <a:pt x="2123" y="13040"/>
                    <a:pt x="3404" y="10111"/>
                  </a:cubicBezTo>
                  <a:cubicBezTo>
                    <a:pt x="4685" y="7182"/>
                    <a:pt x="6150" y="4741"/>
                    <a:pt x="7614" y="3094"/>
                  </a:cubicBezTo>
                  <a:cubicBezTo>
                    <a:pt x="9079" y="1446"/>
                    <a:pt x="10543" y="592"/>
                    <a:pt x="12190" y="226"/>
                  </a:cubicBezTo>
                  <a:cubicBezTo>
                    <a:pt x="13838" y="-140"/>
                    <a:pt x="15668" y="-18"/>
                    <a:pt x="17133" y="287"/>
                  </a:cubicBezTo>
                  <a:cubicBezTo>
                    <a:pt x="18597" y="592"/>
                    <a:pt x="19695" y="1080"/>
                    <a:pt x="20428" y="2118"/>
                  </a:cubicBezTo>
                  <a:cubicBezTo>
                    <a:pt x="21160" y="3155"/>
                    <a:pt x="21526" y="4741"/>
                    <a:pt x="21160" y="5779"/>
                  </a:cubicBezTo>
                  <a:cubicBezTo>
                    <a:pt x="20794" y="6816"/>
                    <a:pt x="19695" y="7304"/>
                    <a:pt x="18048" y="7792"/>
                  </a:cubicBezTo>
                  <a:cubicBezTo>
                    <a:pt x="16401" y="8280"/>
                    <a:pt x="14204" y="8768"/>
                    <a:pt x="13289" y="8585"/>
                  </a:cubicBezTo>
                  <a:cubicBezTo>
                    <a:pt x="12373" y="8402"/>
                    <a:pt x="12740" y="7548"/>
                    <a:pt x="13106" y="669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9291260" y="5283890"/>
              <a:ext cx="209551" cy="177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0" y="3482"/>
                  </a:moveTo>
                  <a:cubicBezTo>
                    <a:pt x="218" y="4738"/>
                    <a:pt x="436" y="5994"/>
                    <a:pt x="1309" y="6622"/>
                  </a:cubicBezTo>
                  <a:cubicBezTo>
                    <a:pt x="2182" y="7250"/>
                    <a:pt x="3709" y="7250"/>
                    <a:pt x="4909" y="6622"/>
                  </a:cubicBezTo>
                  <a:cubicBezTo>
                    <a:pt x="6109" y="5994"/>
                    <a:pt x="6982" y="4738"/>
                    <a:pt x="7527" y="3357"/>
                  </a:cubicBezTo>
                  <a:cubicBezTo>
                    <a:pt x="8073" y="1975"/>
                    <a:pt x="8291" y="468"/>
                    <a:pt x="7745" y="92"/>
                  </a:cubicBezTo>
                  <a:cubicBezTo>
                    <a:pt x="7200" y="-285"/>
                    <a:pt x="5891" y="468"/>
                    <a:pt x="4473" y="2980"/>
                  </a:cubicBezTo>
                  <a:cubicBezTo>
                    <a:pt x="3055" y="5492"/>
                    <a:pt x="1527" y="9762"/>
                    <a:pt x="764" y="12524"/>
                  </a:cubicBezTo>
                  <a:cubicBezTo>
                    <a:pt x="0" y="15287"/>
                    <a:pt x="0" y="16543"/>
                    <a:pt x="218" y="17799"/>
                  </a:cubicBezTo>
                  <a:cubicBezTo>
                    <a:pt x="436" y="19055"/>
                    <a:pt x="873" y="20310"/>
                    <a:pt x="1636" y="20813"/>
                  </a:cubicBezTo>
                  <a:cubicBezTo>
                    <a:pt x="2400" y="21315"/>
                    <a:pt x="3491" y="21064"/>
                    <a:pt x="5127" y="18929"/>
                  </a:cubicBezTo>
                  <a:cubicBezTo>
                    <a:pt x="6764" y="16794"/>
                    <a:pt x="8945" y="12775"/>
                    <a:pt x="10255" y="10013"/>
                  </a:cubicBezTo>
                  <a:cubicBezTo>
                    <a:pt x="11564" y="7250"/>
                    <a:pt x="12000" y="5743"/>
                    <a:pt x="12327" y="5743"/>
                  </a:cubicBezTo>
                  <a:cubicBezTo>
                    <a:pt x="12655" y="5743"/>
                    <a:pt x="12873" y="7250"/>
                    <a:pt x="12873" y="9385"/>
                  </a:cubicBezTo>
                  <a:cubicBezTo>
                    <a:pt x="12873" y="11520"/>
                    <a:pt x="12655" y="14282"/>
                    <a:pt x="12436" y="16417"/>
                  </a:cubicBezTo>
                  <a:cubicBezTo>
                    <a:pt x="12218" y="18552"/>
                    <a:pt x="12000" y="20059"/>
                    <a:pt x="11782" y="19934"/>
                  </a:cubicBezTo>
                  <a:cubicBezTo>
                    <a:pt x="11564" y="19808"/>
                    <a:pt x="11345" y="18050"/>
                    <a:pt x="11891" y="15036"/>
                  </a:cubicBezTo>
                  <a:cubicBezTo>
                    <a:pt x="12436" y="12022"/>
                    <a:pt x="13745" y="7752"/>
                    <a:pt x="14945" y="5241"/>
                  </a:cubicBezTo>
                  <a:cubicBezTo>
                    <a:pt x="16145" y="2729"/>
                    <a:pt x="17236" y="1975"/>
                    <a:pt x="17782" y="2729"/>
                  </a:cubicBezTo>
                  <a:cubicBezTo>
                    <a:pt x="18327" y="3482"/>
                    <a:pt x="18327" y="5743"/>
                    <a:pt x="18109" y="8255"/>
                  </a:cubicBezTo>
                  <a:cubicBezTo>
                    <a:pt x="17891" y="10766"/>
                    <a:pt x="17455" y="13529"/>
                    <a:pt x="17345" y="15789"/>
                  </a:cubicBezTo>
                  <a:cubicBezTo>
                    <a:pt x="17236" y="18050"/>
                    <a:pt x="17455" y="19808"/>
                    <a:pt x="18218" y="20562"/>
                  </a:cubicBezTo>
                  <a:cubicBezTo>
                    <a:pt x="18982" y="21315"/>
                    <a:pt x="20291" y="21064"/>
                    <a:pt x="21600" y="2081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9469656" y="5101480"/>
              <a:ext cx="494705" cy="412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278" fill="norm" stroke="1" extrusionOk="0">
                  <a:moveTo>
                    <a:pt x="3574" y="15822"/>
                  </a:moveTo>
                  <a:cubicBezTo>
                    <a:pt x="3759" y="15277"/>
                    <a:pt x="3943" y="14731"/>
                    <a:pt x="4036" y="14022"/>
                  </a:cubicBezTo>
                  <a:cubicBezTo>
                    <a:pt x="4128" y="13313"/>
                    <a:pt x="4128" y="12441"/>
                    <a:pt x="3851" y="12059"/>
                  </a:cubicBezTo>
                  <a:cubicBezTo>
                    <a:pt x="3574" y="11677"/>
                    <a:pt x="3020" y="11786"/>
                    <a:pt x="2328" y="12659"/>
                  </a:cubicBezTo>
                  <a:cubicBezTo>
                    <a:pt x="1636" y="13531"/>
                    <a:pt x="805" y="15168"/>
                    <a:pt x="389" y="16313"/>
                  </a:cubicBezTo>
                  <a:cubicBezTo>
                    <a:pt x="-26" y="17459"/>
                    <a:pt x="-26" y="18113"/>
                    <a:pt x="20" y="18713"/>
                  </a:cubicBezTo>
                  <a:cubicBezTo>
                    <a:pt x="66" y="19313"/>
                    <a:pt x="159" y="19859"/>
                    <a:pt x="712" y="19859"/>
                  </a:cubicBezTo>
                  <a:cubicBezTo>
                    <a:pt x="1266" y="19859"/>
                    <a:pt x="2282" y="19313"/>
                    <a:pt x="3251" y="17513"/>
                  </a:cubicBezTo>
                  <a:cubicBezTo>
                    <a:pt x="4220" y="15713"/>
                    <a:pt x="5143" y="12659"/>
                    <a:pt x="5882" y="9931"/>
                  </a:cubicBezTo>
                  <a:cubicBezTo>
                    <a:pt x="6620" y="7204"/>
                    <a:pt x="7174" y="4804"/>
                    <a:pt x="7497" y="3168"/>
                  </a:cubicBezTo>
                  <a:cubicBezTo>
                    <a:pt x="7820" y="1531"/>
                    <a:pt x="7912" y="659"/>
                    <a:pt x="7728" y="495"/>
                  </a:cubicBezTo>
                  <a:cubicBezTo>
                    <a:pt x="7543" y="331"/>
                    <a:pt x="7082" y="877"/>
                    <a:pt x="6482" y="2950"/>
                  </a:cubicBezTo>
                  <a:cubicBezTo>
                    <a:pt x="5882" y="5022"/>
                    <a:pt x="5143" y="8622"/>
                    <a:pt x="4774" y="11131"/>
                  </a:cubicBezTo>
                  <a:cubicBezTo>
                    <a:pt x="4405" y="13641"/>
                    <a:pt x="4405" y="15059"/>
                    <a:pt x="4543" y="15986"/>
                  </a:cubicBezTo>
                  <a:cubicBezTo>
                    <a:pt x="4682" y="16913"/>
                    <a:pt x="4959" y="17350"/>
                    <a:pt x="5328" y="17513"/>
                  </a:cubicBezTo>
                  <a:cubicBezTo>
                    <a:pt x="5697" y="17677"/>
                    <a:pt x="6159" y="17568"/>
                    <a:pt x="6620" y="16913"/>
                  </a:cubicBezTo>
                  <a:cubicBezTo>
                    <a:pt x="7082" y="16259"/>
                    <a:pt x="7543" y="15059"/>
                    <a:pt x="7774" y="14077"/>
                  </a:cubicBezTo>
                  <a:cubicBezTo>
                    <a:pt x="8005" y="13095"/>
                    <a:pt x="8005" y="12331"/>
                    <a:pt x="7774" y="11950"/>
                  </a:cubicBezTo>
                  <a:cubicBezTo>
                    <a:pt x="7543" y="11568"/>
                    <a:pt x="7082" y="11568"/>
                    <a:pt x="6528" y="12059"/>
                  </a:cubicBezTo>
                  <a:cubicBezTo>
                    <a:pt x="5974" y="12550"/>
                    <a:pt x="5328" y="13531"/>
                    <a:pt x="5005" y="14459"/>
                  </a:cubicBezTo>
                  <a:cubicBezTo>
                    <a:pt x="4682" y="15386"/>
                    <a:pt x="4682" y="16259"/>
                    <a:pt x="4774" y="16968"/>
                  </a:cubicBezTo>
                  <a:cubicBezTo>
                    <a:pt x="4866" y="17677"/>
                    <a:pt x="5051" y="18222"/>
                    <a:pt x="5374" y="18550"/>
                  </a:cubicBezTo>
                  <a:cubicBezTo>
                    <a:pt x="5697" y="18877"/>
                    <a:pt x="6159" y="18986"/>
                    <a:pt x="6666" y="18986"/>
                  </a:cubicBezTo>
                  <a:cubicBezTo>
                    <a:pt x="7174" y="18986"/>
                    <a:pt x="7728" y="18877"/>
                    <a:pt x="8189" y="18550"/>
                  </a:cubicBezTo>
                  <a:cubicBezTo>
                    <a:pt x="8651" y="18222"/>
                    <a:pt x="9020" y="17677"/>
                    <a:pt x="9389" y="16913"/>
                  </a:cubicBezTo>
                  <a:cubicBezTo>
                    <a:pt x="9759" y="16150"/>
                    <a:pt x="10128" y="15168"/>
                    <a:pt x="10128" y="14895"/>
                  </a:cubicBezTo>
                  <a:cubicBezTo>
                    <a:pt x="10128" y="14622"/>
                    <a:pt x="9759" y="15059"/>
                    <a:pt x="9528" y="15604"/>
                  </a:cubicBezTo>
                  <a:cubicBezTo>
                    <a:pt x="9297" y="16150"/>
                    <a:pt x="9205" y="16804"/>
                    <a:pt x="9159" y="17404"/>
                  </a:cubicBezTo>
                  <a:cubicBezTo>
                    <a:pt x="9112" y="18004"/>
                    <a:pt x="9112" y="18550"/>
                    <a:pt x="9159" y="18495"/>
                  </a:cubicBezTo>
                  <a:cubicBezTo>
                    <a:pt x="9205" y="18441"/>
                    <a:pt x="9297" y="17786"/>
                    <a:pt x="9759" y="16695"/>
                  </a:cubicBezTo>
                  <a:cubicBezTo>
                    <a:pt x="10220" y="15604"/>
                    <a:pt x="11051" y="14077"/>
                    <a:pt x="11697" y="13259"/>
                  </a:cubicBezTo>
                  <a:cubicBezTo>
                    <a:pt x="12343" y="12441"/>
                    <a:pt x="12805" y="12331"/>
                    <a:pt x="13082" y="12550"/>
                  </a:cubicBezTo>
                  <a:cubicBezTo>
                    <a:pt x="13359" y="12768"/>
                    <a:pt x="13451" y="13313"/>
                    <a:pt x="13405" y="14186"/>
                  </a:cubicBezTo>
                  <a:cubicBezTo>
                    <a:pt x="13359" y="15059"/>
                    <a:pt x="13174" y="16259"/>
                    <a:pt x="13036" y="17131"/>
                  </a:cubicBezTo>
                  <a:cubicBezTo>
                    <a:pt x="12897" y="18004"/>
                    <a:pt x="12805" y="18550"/>
                    <a:pt x="12943" y="18550"/>
                  </a:cubicBezTo>
                  <a:cubicBezTo>
                    <a:pt x="13082" y="18550"/>
                    <a:pt x="13451" y="18004"/>
                    <a:pt x="14282" y="15713"/>
                  </a:cubicBezTo>
                  <a:cubicBezTo>
                    <a:pt x="15112" y="13422"/>
                    <a:pt x="16405" y="9386"/>
                    <a:pt x="17189" y="6931"/>
                  </a:cubicBezTo>
                  <a:cubicBezTo>
                    <a:pt x="17974" y="4477"/>
                    <a:pt x="18251" y="3604"/>
                    <a:pt x="18666" y="2568"/>
                  </a:cubicBezTo>
                  <a:cubicBezTo>
                    <a:pt x="19082" y="1531"/>
                    <a:pt x="19636" y="331"/>
                    <a:pt x="19866" y="59"/>
                  </a:cubicBezTo>
                  <a:cubicBezTo>
                    <a:pt x="20097" y="-214"/>
                    <a:pt x="20005" y="441"/>
                    <a:pt x="19543" y="2350"/>
                  </a:cubicBezTo>
                  <a:cubicBezTo>
                    <a:pt x="19082" y="4259"/>
                    <a:pt x="18251" y="7422"/>
                    <a:pt x="17651" y="10477"/>
                  </a:cubicBezTo>
                  <a:cubicBezTo>
                    <a:pt x="17051" y="13531"/>
                    <a:pt x="16682" y="16477"/>
                    <a:pt x="16497" y="18277"/>
                  </a:cubicBezTo>
                  <a:cubicBezTo>
                    <a:pt x="16312" y="20077"/>
                    <a:pt x="16312" y="20731"/>
                    <a:pt x="16543" y="21059"/>
                  </a:cubicBezTo>
                  <a:cubicBezTo>
                    <a:pt x="16774" y="21386"/>
                    <a:pt x="17236" y="21386"/>
                    <a:pt x="17697" y="20786"/>
                  </a:cubicBezTo>
                  <a:cubicBezTo>
                    <a:pt x="18159" y="20186"/>
                    <a:pt x="18620" y="18986"/>
                    <a:pt x="18805" y="17731"/>
                  </a:cubicBezTo>
                  <a:cubicBezTo>
                    <a:pt x="18989" y="16477"/>
                    <a:pt x="18897" y="15168"/>
                    <a:pt x="18666" y="14350"/>
                  </a:cubicBezTo>
                  <a:cubicBezTo>
                    <a:pt x="18436" y="13531"/>
                    <a:pt x="18066" y="13204"/>
                    <a:pt x="17328" y="12931"/>
                  </a:cubicBezTo>
                  <a:cubicBezTo>
                    <a:pt x="16589" y="12659"/>
                    <a:pt x="15482" y="12441"/>
                    <a:pt x="15205" y="12222"/>
                  </a:cubicBezTo>
                  <a:cubicBezTo>
                    <a:pt x="14928" y="12004"/>
                    <a:pt x="15482" y="11786"/>
                    <a:pt x="16682" y="11459"/>
                  </a:cubicBezTo>
                  <a:cubicBezTo>
                    <a:pt x="17882" y="11131"/>
                    <a:pt x="19728" y="10695"/>
                    <a:pt x="21574" y="1025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0174833" y="5146919"/>
              <a:ext cx="341362" cy="60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508" fill="norm" stroke="1" extrusionOk="0">
                  <a:moveTo>
                    <a:pt x="10546" y="7890"/>
                  </a:moveTo>
                  <a:cubicBezTo>
                    <a:pt x="8583" y="7592"/>
                    <a:pt x="6619" y="7293"/>
                    <a:pt x="4852" y="7442"/>
                  </a:cubicBezTo>
                  <a:cubicBezTo>
                    <a:pt x="3085" y="7592"/>
                    <a:pt x="1514" y="8189"/>
                    <a:pt x="663" y="8675"/>
                  </a:cubicBezTo>
                  <a:cubicBezTo>
                    <a:pt x="-188" y="9161"/>
                    <a:pt x="-319" y="9535"/>
                    <a:pt x="859" y="9946"/>
                  </a:cubicBezTo>
                  <a:cubicBezTo>
                    <a:pt x="2037" y="10357"/>
                    <a:pt x="4525" y="10805"/>
                    <a:pt x="6488" y="10619"/>
                  </a:cubicBezTo>
                  <a:cubicBezTo>
                    <a:pt x="8452" y="10432"/>
                    <a:pt x="9892" y="9610"/>
                    <a:pt x="10546" y="8488"/>
                  </a:cubicBezTo>
                  <a:cubicBezTo>
                    <a:pt x="11201" y="7367"/>
                    <a:pt x="11070" y="5947"/>
                    <a:pt x="10808" y="4826"/>
                  </a:cubicBezTo>
                  <a:cubicBezTo>
                    <a:pt x="10546" y="3705"/>
                    <a:pt x="10154" y="2883"/>
                    <a:pt x="10612" y="2210"/>
                  </a:cubicBezTo>
                  <a:cubicBezTo>
                    <a:pt x="11070" y="1538"/>
                    <a:pt x="12379" y="1014"/>
                    <a:pt x="13950" y="641"/>
                  </a:cubicBezTo>
                  <a:cubicBezTo>
                    <a:pt x="15521" y="267"/>
                    <a:pt x="17354" y="43"/>
                    <a:pt x="18663" y="5"/>
                  </a:cubicBezTo>
                  <a:cubicBezTo>
                    <a:pt x="19972" y="-32"/>
                    <a:pt x="20757" y="117"/>
                    <a:pt x="21019" y="454"/>
                  </a:cubicBezTo>
                  <a:cubicBezTo>
                    <a:pt x="21281" y="790"/>
                    <a:pt x="21019" y="1313"/>
                    <a:pt x="19841" y="2322"/>
                  </a:cubicBezTo>
                  <a:cubicBezTo>
                    <a:pt x="18663" y="3331"/>
                    <a:pt x="16568" y="4826"/>
                    <a:pt x="14408" y="6583"/>
                  </a:cubicBezTo>
                  <a:cubicBezTo>
                    <a:pt x="12248" y="8339"/>
                    <a:pt x="10023" y="10357"/>
                    <a:pt x="8452" y="12599"/>
                  </a:cubicBezTo>
                  <a:cubicBezTo>
                    <a:pt x="6881" y="14841"/>
                    <a:pt x="5965" y="17308"/>
                    <a:pt x="5506" y="18765"/>
                  </a:cubicBezTo>
                  <a:cubicBezTo>
                    <a:pt x="5048" y="20223"/>
                    <a:pt x="5048" y="20671"/>
                    <a:pt x="5376" y="21007"/>
                  </a:cubicBezTo>
                  <a:cubicBezTo>
                    <a:pt x="5703" y="21344"/>
                    <a:pt x="6357" y="21568"/>
                    <a:pt x="7339" y="21493"/>
                  </a:cubicBezTo>
                  <a:cubicBezTo>
                    <a:pt x="8321" y="21419"/>
                    <a:pt x="9630" y="21045"/>
                    <a:pt x="10743" y="19961"/>
                  </a:cubicBezTo>
                  <a:cubicBezTo>
                    <a:pt x="11856" y="18877"/>
                    <a:pt x="12772" y="17084"/>
                    <a:pt x="13034" y="15813"/>
                  </a:cubicBezTo>
                  <a:cubicBezTo>
                    <a:pt x="13296" y="14542"/>
                    <a:pt x="12903" y="13795"/>
                    <a:pt x="12576" y="13234"/>
                  </a:cubicBezTo>
                  <a:cubicBezTo>
                    <a:pt x="12248" y="12674"/>
                    <a:pt x="11986" y="12300"/>
                    <a:pt x="12445" y="11964"/>
                  </a:cubicBezTo>
                  <a:cubicBezTo>
                    <a:pt x="12903" y="11628"/>
                    <a:pt x="14081" y="11329"/>
                    <a:pt x="15456" y="11142"/>
                  </a:cubicBezTo>
                  <a:cubicBezTo>
                    <a:pt x="16830" y="10955"/>
                    <a:pt x="18401" y="10880"/>
                    <a:pt x="19972" y="1080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10717168" y="5342076"/>
              <a:ext cx="259275" cy="49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08" fill="norm" stroke="1" extrusionOk="0">
                  <a:moveTo>
                    <a:pt x="10686" y="5343"/>
                  </a:moveTo>
                  <a:cubicBezTo>
                    <a:pt x="9989" y="5709"/>
                    <a:pt x="9292" y="6075"/>
                    <a:pt x="8683" y="7265"/>
                  </a:cubicBezTo>
                  <a:cubicBezTo>
                    <a:pt x="8073" y="8454"/>
                    <a:pt x="7551" y="10468"/>
                    <a:pt x="6331" y="12710"/>
                  </a:cubicBezTo>
                  <a:cubicBezTo>
                    <a:pt x="5112" y="14953"/>
                    <a:pt x="3196" y="17424"/>
                    <a:pt x="1976" y="19026"/>
                  </a:cubicBezTo>
                  <a:cubicBezTo>
                    <a:pt x="757" y="20627"/>
                    <a:pt x="234" y="21359"/>
                    <a:pt x="60" y="21405"/>
                  </a:cubicBezTo>
                  <a:cubicBezTo>
                    <a:pt x="-114" y="21451"/>
                    <a:pt x="60" y="20810"/>
                    <a:pt x="1018" y="19026"/>
                  </a:cubicBezTo>
                  <a:cubicBezTo>
                    <a:pt x="1976" y="17241"/>
                    <a:pt x="3718" y="14312"/>
                    <a:pt x="5634" y="11520"/>
                  </a:cubicBezTo>
                  <a:cubicBezTo>
                    <a:pt x="7551" y="8729"/>
                    <a:pt x="9641" y="6075"/>
                    <a:pt x="11470" y="4153"/>
                  </a:cubicBezTo>
                  <a:cubicBezTo>
                    <a:pt x="13299" y="2231"/>
                    <a:pt x="14867" y="1041"/>
                    <a:pt x="16086" y="446"/>
                  </a:cubicBezTo>
                  <a:cubicBezTo>
                    <a:pt x="17305" y="-149"/>
                    <a:pt x="18176" y="-149"/>
                    <a:pt x="19134" y="446"/>
                  </a:cubicBezTo>
                  <a:cubicBezTo>
                    <a:pt x="20092" y="1041"/>
                    <a:pt x="21138" y="2231"/>
                    <a:pt x="21312" y="3695"/>
                  </a:cubicBezTo>
                  <a:cubicBezTo>
                    <a:pt x="21486" y="5159"/>
                    <a:pt x="20789" y="6898"/>
                    <a:pt x="18960" y="8088"/>
                  </a:cubicBezTo>
                  <a:cubicBezTo>
                    <a:pt x="17131" y="9278"/>
                    <a:pt x="14170" y="9919"/>
                    <a:pt x="11905" y="10056"/>
                  </a:cubicBezTo>
                  <a:cubicBezTo>
                    <a:pt x="9641" y="10193"/>
                    <a:pt x="8073" y="9827"/>
                    <a:pt x="6505" y="946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3227010" y="6027120"/>
              <a:ext cx="127001" cy="518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89" fill="norm" stroke="1" extrusionOk="0">
                  <a:moveTo>
                    <a:pt x="21246" y="3050"/>
                  </a:moveTo>
                  <a:cubicBezTo>
                    <a:pt x="21246" y="2348"/>
                    <a:pt x="21246" y="1645"/>
                    <a:pt x="20538" y="1030"/>
                  </a:cubicBezTo>
                  <a:cubicBezTo>
                    <a:pt x="19830" y="416"/>
                    <a:pt x="18413" y="-111"/>
                    <a:pt x="15757" y="21"/>
                  </a:cubicBezTo>
                  <a:cubicBezTo>
                    <a:pt x="13102" y="152"/>
                    <a:pt x="9207" y="943"/>
                    <a:pt x="6197" y="2655"/>
                  </a:cubicBezTo>
                  <a:cubicBezTo>
                    <a:pt x="3187" y="4367"/>
                    <a:pt x="1062" y="7001"/>
                    <a:pt x="354" y="9767"/>
                  </a:cubicBezTo>
                  <a:cubicBezTo>
                    <a:pt x="-354" y="12533"/>
                    <a:pt x="354" y="15430"/>
                    <a:pt x="531" y="17406"/>
                  </a:cubicBezTo>
                  <a:cubicBezTo>
                    <a:pt x="708" y="19382"/>
                    <a:pt x="354" y="20435"/>
                    <a:pt x="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3163510" y="6284786"/>
              <a:ext cx="241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3" y="17788"/>
                    <a:pt x="5305" y="13976"/>
                    <a:pt x="8905" y="10376"/>
                  </a:cubicBezTo>
                  <a:cubicBezTo>
                    <a:pt x="12505" y="6776"/>
                    <a:pt x="17053" y="33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3447215" y="6073519"/>
              <a:ext cx="160796" cy="42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72" fill="norm" stroke="1" extrusionOk="0">
                  <a:moveTo>
                    <a:pt x="21037" y="1708"/>
                  </a:moveTo>
                  <a:cubicBezTo>
                    <a:pt x="20483" y="1168"/>
                    <a:pt x="19929" y="628"/>
                    <a:pt x="18960" y="304"/>
                  </a:cubicBezTo>
                  <a:cubicBezTo>
                    <a:pt x="17991" y="-20"/>
                    <a:pt x="16606" y="-128"/>
                    <a:pt x="14529" y="196"/>
                  </a:cubicBezTo>
                  <a:cubicBezTo>
                    <a:pt x="12452" y="520"/>
                    <a:pt x="9683" y="1276"/>
                    <a:pt x="6914" y="3274"/>
                  </a:cubicBezTo>
                  <a:cubicBezTo>
                    <a:pt x="4145" y="5272"/>
                    <a:pt x="1375" y="8512"/>
                    <a:pt x="406" y="11428"/>
                  </a:cubicBezTo>
                  <a:cubicBezTo>
                    <a:pt x="-563" y="14344"/>
                    <a:pt x="268" y="16936"/>
                    <a:pt x="2206" y="18556"/>
                  </a:cubicBezTo>
                  <a:cubicBezTo>
                    <a:pt x="4145" y="20176"/>
                    <a:pt x="7191" y="20824"/>
                    <a:pt x="10237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3615520" y="6242579"/>
              <a:ext cx="116370" cy="448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05" fill="norm" stroke="1" extrusionOk="0">
                  <a:moveTo>
                    <a:pt x="6732" y="3829"/>
                  </a:moveTo>
                  <a:cubicBezTo>
                    <a:pt x="4803" y="5646"/>
                    <a:pt x="2875" y="7463"/>
                    <a:pt x="2489" y="9986"/>
                  </a:cubicBezTo>
                  <a:cubicBezTo>
                    <a:pt x="2103" y="12510"/>
                    <a:pt x="3260" y="15740"/>
                    <a:pt x="4032" y="17607"/>
                  </a:cubicBezTo>
                  <a:cubicBezTo>
                    <a:pt x="4803" y="19474"/>
                    <a:pt x="5189" y="19979"/>
                    <a:pt x="5382" y="20484"/>
                  </a:cubicBezTo>
                  <a:cubicBezTo>
                    <a:pt x="5575" y="20988"/>
                    <a:pt x="5575" y="21493"/>
                    <a:pt x="5189" y="21392"/>
                  </a:cubicBezTo>
                  <a:cubicBezTo>
                    <a:pt x="4803" y="21291"/>
                    <a:pt x="4032" y="20585"/>
                    <a:pt x="3068" y="18566"/>
                  </a:cubicBezTo>
                  <a:cubicBezTo>
                    <a:pt x="2103" y="16547"/>
                    <a:pt x="946" y="13216"/>
                    <a:pt x="368" y="10340"/>
                  </a:cubicBezTo>
                  <a:cubicBezTo>
                    <a:pt x="-211" y="7463"/>
                    <a:pt x="-211" y="5041"/>
                    <a:pt x="1139" y="3375"/>
                  </a:cubicBezTo>
                  <a:cubicBezTo>
                    <a:pt x="2489" y="1710"/>
                    <a:pt x="5189" y="801"/>
                    <a:pt x="7696" y="347"/>
                  </a:cubicBezTo>
                  <a:cubicBezTo>
                    <a:pt x="10203" y="-107"/>
                    <a:pt x="12518" y="-107"/>
                    <a:pt x="15218" y="297"/>
                  </a:cubicBezTo>
                  <a:cubicBezTo>
                    <a:pt x="17918" y="700"/>
                    <a:pt x="21003" y="1508"/>
                    <a:pt x="21196" y="2770"/>
                  </a:cubicBezTo>
                  <a:cubicBezTo>
                    <a:pt x="21389" y="4031"/>
                    <a:pt x="18689" y="5747"/>
                    <a:pt x="16375" y="6757"/>
                  </a:cubicBezTo>
                  <a:cubicBezTo>
                    <a:pt x="14060" y="7766"/>
                    <a:pt x="12132" y="8069"/>
                    <a:pt x="10396" y="8069"/>
                  </a:cubicBezTo>
                  <a:cubicBezTo>
                    <a:pt x="8660" y="8069"/>
                    <a:pt x="7118" y="7766"/>
                    <a:pt x="5575" y="7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898886" y="6056186"/>
              <a:ext cx="20275" cy="462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470" fill="norm" stroke="1" extrusionOk="0">
                  <a:moveTo>
                    <a:pt x="1249" y="1178"/>
                  </a:moveTo>
                  <a:cubicBezTo>
                    <a:pt x="1249" y="589"/>
                    <a:pt x="1249" y="0"/>
                    <a:pt x="1249" y="0"/>
                  </a:cubicBezTo>
                  <a:cubicBezTo>
                    <a:pt x="1249" y="0"/>
                    <a:pt x="1249" y="589"/>
                    <a:pt x="3409" y="2553"/>
                  </a:cubicBezTo>
                  <a:cubicBezTo>
                    <a:pt x="5569" y="4516"/>
                    <a:pt x="9889" y="7855"/>
                    <a:pt x="10969" y="10996"/>
                  </a:cubicBezTo>
                  <a:cubicBezTo>
                    <a:pt x="12049" y="14138"/>
                    <a:pt x="9889" y="17084"/>
                    <a:pt x="6649" y="18949"/>
                  </a:cubicBezTo>
                  <a:cubicBezTo>
                    <a:pt x="3409" y="20815"/>
                    <a:pt x="-911" y="21600"/>
                    <a:pt x="169" y="21453"/>
                  </a:cubicBezTo>
                  <a:cubicBezTo>
                    <a:pt x="1249" y="21305"/>
                    <a:pt x="7729" y="20225"/>
                    <a:pt x="12049" y="19440"/>
                  </a:cubicBezTo>
                  <a:cubicBezTo>
                    <a:pt x="16369" y="18655"/>
                    <a:pt x="18529" y="18164"/>
                    <a:pt x="20689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4020760" y="6170486"/>
              <a:ext cx="317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3943"/>
                    <a:pt x="2880" y="7886"/>
                    <a:pt x="6480" y="11486"/>
                  </a:cubicBezTo>
                  <a:cubicBezTo>
                    <a:pt x="10080" y="15086"/>
                    <a:pt x="15840" y="183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4014410" y="6135867"/>
              <a:ext cx="205398" cy="32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3" h="21081" fill="norm" stroke="1" extrusionOk="0">
                  <a:moveTo>
                    <a:pt x="0" y="5172"/>
                  </a:moveTo>
                  <a:cubicBezTo>
                    <a:pt x="0" y="3511"/>
                    <a:pt x="0" y="1849"/>
                    <a:pt x="535" y="880"/>
                  </a:cubicBezTo>
                  <a:cubicBezTo>
                    <a:pt x="1069" y="-89"/>
                    <a:pt x="2139" y="-366"/>
                    <a:pt x="5453" y="603"/>
                  </a:cubicBezTo>
                  <a:cubicBezTo>
                    <a:pt x="8768" y="1572"/>
                    <a:pt x="14329" y="3788"/>
                    <a:pt x="17537" y="5865"/>
                  </a:cubicBezTo>
                  <a:cubicBezTo>
                    <a:pt x="20745" y="7942"/>
                    <a:pt x="21600" y="9880"/>
                    <a:pt x="19889" y="12165"/>
                  </a:cubicBezTo>
                  <a:cubicBezTo>
                    <a:pt x="18178" y="14449"/>
                    <a:pt x="13901" y="17080"/>
                    <a:pt x="10907" y="18603"/>
                  </a:cubicBezTo>
                  <a:cubicBezTo>
                    <a:pt x="7913" y="20126"/>
                    <a:pt x="6202" y="20542"/>
                    <a:pt x="4705" y="20819"/>
                  </a:cubicBezTo>
                  <a:cubicBezTo>
                    <a:pt x="3208" y="21096"/>
                    <a:pt x="1925" y="21234"/>
                    <a:pt x="1925" y="20819"/>
                  </a:cubicBezTo>
                  <a:cubicBezTo>
                    <a:pt x="1925" y="20403"/>
                    <a:pt x="3208" y="19434"/>
                    <a:pt x="4384" y="18811"/>
                  </a:cubicBezTo>
                  <a:cubicBezTo>
                    <a:pt x="5560" y="18188"/>
                    <a:pt x="6630" y="17911"/>
                    <a:pt x="7699" y="17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4249360" y="6405436"/>
              <a:ext cx="19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564"/>
                    <a:pt x="12000" y="11127"/>
                    <a:pt x="8400" y="14727"/>
                  </a:cubicBezTo>
                  <a:cubicBezTo>
                    <a:pt x="4800" y="18327"/>
                    <a:pt x="2400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300160" y="6100636"/>
              <a:ext cx="12394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6" h="21600" fill="norm" stroke="1" extrusionOk="0">
                  <a:moveTo>
                    <a:pt x="3086" y="0"/>
                  </a:moveTo>
                  <a:cubicBezTo>
                    <a:pt x="7886" y="2084"/>
                    <a:pt x="12686" y="4168"/>
                    <a:pt x="16114" y="6537"/>
                  </a:cubicBezTo>
                  <a:cubicBezTo>
                    <a:pt x="19543" y="8905"/>
                    <a:pt x="21600" y="11558"/>
                    <a:pt x="18686" y="14116"/>
                  </a:cubicBezTo>
                  <a:cubicBezTo>
                    <a:pt x="15771" y="16674"/>
                    <a:pt x="7886" y="191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3271460" y="4907630"/>
              <a:ext cx="463551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3452" y="13500"/>
                    <a:pt x="6904" y="6300"/>
                    <a:pt x="10208" y="2700"/>
                  </a:cubicBezTo>
                  <a:cubicBezTo>
                    <a:pt x="13512" y="-900"/>
                    <a:pt x="16668" y="-900"/>
                    <a:pt x="18542" y="2700"/>
                  </a:cubicBezTo>
                  <a:cubicBezTo>
                    <a:pt x="20416" y="6300"/>
                    <a:pt x="21008" y="13500"/>
                    <a:pt x="2160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3278482" y="4963986"/>
              <a:ext cx="462879" cy="49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171" fill="norm" stroke="1" extrusionOk="0">
                  <a:moveTo>
                    <a:pt x="1442" y="13500"/>
                  </a:moveTo>
                  <a:cubicBezTo>
                    <a:pt x="656" y="16200"/>
                    <a:pt x="-129" y="18900"/>
                    <a:pt x="18" y="20250"/>
                  </a:cubicBezTo>
                  <a:cubicBezTo>
                    <a:pt x="166" y="21600"/>
                    <a:pt x="1246" y="21600"/>
                    <a:pt x="3406" y="19350"/>
                  </a:cubicBezTo>
                  <a:cubicBezTo>
                    <a:pt x="5566" y="17100"/>
                    <a:pt x="8806" y="12600"/>
                    <a:pt x="11996" y="9000"/>
                  </a:cubicBezTo>
                  <a:cubicBezTo>
                    <a:pt x="15187" y="5400"/>
                    <a:pt x="18329" y="2700"/>
                    <a:pt x="214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3023810" y="6722936"/>
              <a:ext cx="514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11" y="2057"/>
                    <a:pt x="6222" y="4114"/>
                    <a:pt x="9422" y="6686"/>
                  </a:cubicBezTo>
                  <a:cubicBezTo>
                    <a:pt x="12622" y="9257"/>
                    <a:pt x="15911" y="12343"/>
                    <a:pt x="17956" y="14914"/>
                  </a:cubicBezTo>
                  <a:cubicBezTo>
                    <a:pt x="20000" y="17486"/>
                    <a:pt x="208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3112710" y="6862636"/>
              <a:ext cx="387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7" y="17280"/>
                    <a:pt x="9915" y="12960"/>
                    <a:pt x="13515" y="9360"/>
                  </a:cubicBezTo>
                  <a:cubicBezTo>
                    <a:pt x="17115" y="5760"/>
                    <a:pt x="19357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597312" y="6314595"/>
              <a:ext cx="132309" cy="410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80" fill="norm" stroke="1" extrusionOk="0">
                  <a:moveTo>
                    <a:pt x="2678" y="8742"/>
                  </a:moveTo>
                  <a:cubicBezTo>
                    <a:pt x="4704" y="12065"/>
                    <a:pt x="6729" y="15388"/>
                    <a:pt x="7741" y="17326"/>
                  </a:cubicBezTo>
                  <a:cubicBezTo>
                    <a:pt x="8753" y="19265"/>
                    <a:pt x="8753" y="19818"/>
                    <a:pt x="8753" y="20372"/>
                  </a:cubicBezTo>
                  <a:cubicBezTo>
                    <a:pt x="8753" y="20926"/>
                    <a:pt x="8753" y="21480"/>
                    <a:pt x="8247" y="21480"/>
                  </a:cubicBezTo>
                  <a:cubicBezTo>
                    <a:pt x="7741" y="21480"/>
                    <a:pt x="6729" y="20926"/>
                    <a:pt x="5210" y="18988"/>
                  </a:cubicBezTo>
                  <a:cubicBezTo>
                    <a:pt x="3691" y="17049"/>
                    <a:pt x="1666" y="13726"/>
                    <a:pt x="653" y="10625"/>
                  </a:cubicBezTo>
                  <a:cubicBezTo>
                    <a:pt x="-359" y="7523"/>
                    <a:pt x="-359" y="4643"/>
                    <a:pt x="1835" y="2871"/>
                  </a:cubicBezTo>
                  <a:cubicBezTo>
                    <a:pt x="4028" y="1098"/>
                    <a:pt x="8416" y="434"/>
                    <a:pt x="11622" y="157"/>
                  </a:cubicBezTo>
                  <a:cubicBezTo>
                    <a:pt x="14828" y="-120"/>
                    <a:pt x="16853" y="-9"/>
                    <a:pt x="18372" y="323"/>
                  </a:cubicBezTo>
                  <a:cubicBezTo>
                    <a:pt x="19891" y="655"/>
                    <a:pt x="20903" y="1209"/>
                    <a:pt x="21072" y="2095"/>
                  </a:cubicBezTo>
                  <a:cubicBezTo>
                    <a:pt x="21241" y="2982"/>
                    <a:pt x="20566" y="4200"/>
                    <a:pt x="17697" y="5363"/>
                  </a:cubicBezTo>
                  <a:cubicBezTo>
                    <a:pt x="14828" y="6526"/>
                    <a:pt x="9766" y="7634"/>
                    <a:pt x="6391" y="8188"/>
                  </a:cubicBezTo>
                  <a:cubicBezTo>
                    <a:pt x="3016" y="8742"/>
                    <a:pt x="1328" y="8742"/>
                    <a:pt x="1160" y="8520"/>
                  </a:cubicBezTo>
                  <a:cubicBezTo>
                    <a:pt x="991" y="8298"/>
                    <a:pt x="2341" y="7855"/>
                    <a:pt x="3691" y="7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799978" y="6322886"/>
              <a:ext cx="99900" cy="12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459" fill="norm" stroke="1" extrusionOk="0">
                  <a:moveTo>
                    <a:pt x="15201" y="0"/>
                  </a:moveTo>
                  <a:cubicBezTo>
                    <a:pt x="10881" y="1831"/>
                    <a:pt x="6561" y="3661"/>
                    <a:pt x="3753" y="6956"/>
                  </a:cubicBezTo>
                  <a:cubicBezTo>
                    <a:pt x="945" y="10251"/>
                    <a:pt x="-351" y="15010"/>
                    <a:pt x="81" y="17756"/>
                  </a:cubicBezTo>
                  <a:cubicBezTo>
                    <a:pt x="513" y="20502"/>
                    <a:pt x="2673" y="21234"/>
                    <a:pt x="5913" y="21417"/>
                  </a:cubicBezTo>
                  <a:cubicBezTo>
                    <a:pt x="9153" y="21600"/>
                    <a:pt x="13473" y="21234"/>
                    <a:pt x="16497" y="19220"/>
                  </a:cubicBezTo>
                  <a:cubicBezTo>
                    <a:pt x="19521" y="17207"/>
                    <a:pt x="21249" y="13546"/>
                    <a:pt x="19953" y="10251"/>
                  </a:cubicBezTo>
                  <a:cubicBezTo>
                    <a:pt x="18657" y="6956"/>
                    <a:pt x="14337" y="4027"/>
                    <a:pt x="10017" y="1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934697" y="6246686"/>
              <a:ext cx="111833" cy="249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9" h="21375" fill="norm" stroke="1" extrusionOk="0">
                  <a:moveTo>
                    <a:pt x="15637" y="1634"/>
                  </a:moveTo>
                  <a:cubicBezTo>
                    <a:pt x="11394" y="1815"/>
                    <a:pt x="7152" y="1997"/>
                    <a:pt x="4259" y="2450"/>
                  </a:cubicBezTo>
                  <a:cubicBezTo>
                    <a:pt x="1366" y="2904"/>
                    <a:pt x="-177" y="3630"/>
                    <a:pt x="16" y="4719"/>
                  </a:cubicBezTo>
                  <a:cubicBezTo>
                    <a:pt x="209" y="5808"/>
                    <a:pt x="2137" y="7261"/>
                    <a:pt x="6187" y="8985"/>
                  </a:cubicBezTo>
                  <a:cubicBezTo>
                    <a:pt x="10237" y="10709"/>
                    <a:pt x="16409" y="12706"/>
                    <a:pt x="18916" y="14793"/>
                  </a:cubicBezTo>
                  <a:cubicBezTo>
                    <a:pt x="21423" y="16881"/>
                    <a:pt x="20266" y="19059"/>
                    <a:pt x="18723" y="20239"/>
                  </a:cubicBezTo>
                  <a:cubicBezTo>
                    <a:pt x="17180" y="21418"/>
                    <a:pt x="15252" y="21600"/>
                    <a:pt x="13902" y="21146"/>
                  </a:cubicBezTo>
                  <a:cubicBezTo>
                    <a:pt x="12552" y="20692"/>
                    <a:pt x="11780" y="19603"/>
                    <a:pt x="11780" y="15973"/>
                  </a:cubicBezTo>
                  <a:cubicBezTo>
                    <a:pt x="11780" y="12343"/>
                    <a:pt x="12552" y="6171"/>
                    <a:pt x="133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2071041" y="6094286"/>
              <a:ext cx="247920" cy="32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56" fill="norm" stroke="1" extrusionOk="0">
                  <a:moveTo>
                    <a:pt x="572" y="0"/>
                  </a:moveTo>
                  <a:cubicBezTo>
                    <a:pt x="755" y="2230"/>
                    <a:pt x="938" y="4459"/>
                    <a:pt x="1487" y="7386"/>
                  </a:cubicBezTo>
                  <a:cubicBezTo>
                    <a:pt x="2037" y="10312"/>
                    <a:pt x="2952" y="13935"/>
                    <a:pt x="4050" y="16374"/>
                  </a:cubicBezTo>
                  <a:cubicBezTo>
                    <a:pt x="5148" y="18813"/>
                    <a:pt x="6430" y="20067"/>
                    <a:pt x="7528" y="20764"/>
                  </a:cubicBezTo>
                  <a:cubicBezTo>
                    <a:pt x="8626" y="21461"/>
                    <a:pt x="9542" y="21600"/>
                    <a:pt x="9999" y="21321"/>
                  </a:cubicBezTo>
                  <a:cubicBezTo>
                    <a:pt x="10457" y="21043"/>
                    <a:pt x="10457" y="20346"/>
                    <a:pt x="9908" y="19301"/>
                  </a:cubicBezTo>
                  <a:cubicBezTo>
                    <a:pt x="9359" y="18255"/>
                    <a:pt x="8260" y="16862"/>
                    <a:pt x="6796" y="16026"/>
                  </a:cubicBezTo>
                  <a:cubicBezTo>
                    <a:pt x="5332" y="15190"/>
                    <a:pt x="3501" y="14911"/>
                    <a:pt x="2128" y="14772"/>
                  </a:cubicBezTo>
                  <a:cubicBezTo>
                    <a:pt x="755" y="14632"/>
                    <a:pt x="-160" y="14632"/>
                    <a:pt x="23" y="14563"/>
                  </a:cubicBezTo>
                  <a:cubicBezTo>
                    <a:pt x="206" y="14493"/>
                    <a:pt x="1487" y="14354"/>
                    <a:pt x="3593" y="13935"/>
                  </a:cubicBezTo>
                  <a:cubicBezTo>
                    <a:pt x="5698" y="13517"/>
                    <a:pt x="8626" y="12821"/>
                    <a:pt x="10548" y="12194"/>
                  </a:cubicBezTo>
                  <a:cubicBezTo>
                    <a:pt x="12471" y="11566"/>
                    <a:pt x="13386" y="11009"/>
                    <a:pt x="14026" y="10382"/>
                  </a:cubicBezTo>
                  <a:cubicBezTo>
                    <a:pt x="14667" y="9755"/>
                    <a:pt x="15033" y="9058"/>
                    <a:pt x="14759" y="8710"/>
                  </a:cubicBezTo>
                  <a:cubicBezTo>
                    <a:pt x="14484" y="8361"/>
                    <a:pt x="13569" y="8361"/>
                    <a:pt x="12745" y="8570"/>
                  </a:cubicBezTo>
                  <a:cubicBezTo>
                    <a:pt x="11921" y="8779"/>
                    <a:pt x="11189" y="9197"/>
                    <a:pt x="10457" y="9685"/>
                  </a:cubicBezTo>
                  <a:cubicBezTo>
                    <a:pt x="9725" y="10173"/>
                    <a:pt x="8993" y="10730"/>
                    <a:pt x="8626" y="11497"/>
                  </a:cubicBezTo>
                  <a:cubicBezTo>
                    <a:pt x="8260" y="12263"/>
                    <a:pt x="8260" y="13239"/>
                    <a:pt x="9725" y="14423"/>
                  </a:cubicBezTo>
                  <a:cubicBezTo>
                    <a:pt x="11189" y="15608"/>
                    <a:pt x="14118" y="17001"/>
                    <a:pt x="16132" y="17628"/>
                  </a:cubicBezTo>
                  <a:cubicBezTo>
                    <a:pt x="18145" y="18255"/>
                    <a:pt x="19243" y="18116"/>
                    <a:pt x="19976" y="17698"/>
                  </a:cubicBezTo>
                  <a:cubicBezTo>
                    <a:pt x="20708" y="17280"/>
                    <a:pt x="21074" y="16583"/>
                    <a:pt x="21440" y="15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2312610" y="6092626"/>
              <a:ext cx="177801" cy="235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0" y="8675"/>
                  </a:moveTo>
                  <a:cubicBezTo>
                    <a:pt x="3343" y="10759"/>
                    <a:pt x="6686" y="12844"/>
                    <a:pt x="8743" y="14265"/>
                  </a:cubicBezTo>
                  <a:cubicBezTo>
                    <a:pt x="10800" y="15686"/>
                    <a:pt x="11571" y="16444"/>
                    <a:pt x="11957" y="17581"/>
                  </a:cubicBezTo>
                  <a:cubicBezTo>
                    <a:pt x="12343" y="18717"/>
                    <a:pt x="12343" y="20233"/>
                    <a:pt x="10929" y="20802"/>
                  </a:cubicBezTo>
                  <a:cubicBezTo>
                    <a:pt x="9514" y="21370"/>
                    <a:pt x="6686" y="20991"/>
                    <a:pt x="5400" y="19096"/>
                  </a:cubicBezTo>
                  <a:cubicBezTo>
                    <a:pt x="4114" y="17202"/>
                    <a:pt x="4371" y="13791"/>
                    <a:pt x="5014" y="11612"/>
                  </a:cubicBezTo>
                  <a:cubicBezTo>
                    <a:pt x="5657" y="9433"/>
                    <a:pt x="6686" y="8486"/>
                    <a:pt x="8743" y="8391"/>
                  </a:cubicBezTo>
                  <a:cubicBezTo>
                    <a:pt x="10800" y="8296"/>
                    <a:pt x="13886" y="9054"/>
                    <a:pt x="15429" y="10002"/>
                  </a:cubicBezTo>
                  <a:cubicBezTo>
                    <a:pt x="16971" y="10949"/>
                    <a:pt x="16971" y="12086"/>
                    <a:pt x="17229" y="13412"/>
                  </a:cubicBezTo>
                  <a:cubicBezTo>
                    <a:pt x="17486" y="14738"/>
                    <a:pt x="18000" y="16254"/>
                    <a:pt x="18257" y="16349"/>
                  </a:cubicBezTo>
                  <a:cubicBezTo>
                    <a:pt x="18514" y="16444"/>
                    <a:pt x="18514" y="15117"/>
                    <a:pt x="18129" y="13223"/>
                  </a:cubicBezTo>
                  <a:cubicBezTo>
                    <a:pt x="17743" y="11328"/>
                    <a:pt x="16971" y="8865"/>
                    <a:pt x="16971" y="6496"/>
                  </a:cubicBezTo>
                  <a:cubicBezTo>
                    <a:pt x="16971" y="4128"/>
                    <a:pt x="17743" y="1854"/>
                    <a:pt x="18643" y="812"/>
                  </a:cubicBezTo>
                  <a:cubicBezTo>
                    <a:pt x="19543" y="-230"/>
                    <a:pt x="20571" y="-41"/>
                    <a:pt x="21600" y="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489704" y="6005386"/>
              <a:ext cx="273757" cy="279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27" fill="norm" stroke="1" extrusionOk="0">
                  <a:moveTo>
                    <a:pt x="5001" y="9744"/>
                  </a:moveTo>
                  <a:cubicBezTo>
                    <a:pt x="3352" y="11206"/>
                    <a:pt x="1704" y="12668"/>
                    <a:pt x="797" y="14292"/>
                  </a:cubicBezTo>
                  <a:cubicBezTo>
                    <a:pt x="-110" y="15916"/>
                    <a:pt x="-275" y="17702"/>
                    <a:pt x="467" y="19002"/>
                  </a:cubicBezTo>
                  <a:cubicBezTo>
                    <a:pt x="1209" y="20301"/>
                    <a:pt x="2858" y="21113"/>
                    <a:pt x="4094" y="21356"/>
                  </a:cubicBezTo>
                  <a:cubicBezTo>
                    <a:pt x="5331" y="21600"/>
                    <a:pt x="6156" y="21275"/>
                    <a:pt x="6568" y="19408"/>
                  </a:cubicBezTo>
                  <a:cubicBezTo>
                    <a:pt x="6980" y="17540"/>
                    <a:pt x="6980" y="14129"/>
                    <a:pt x="6650" y="11856"/>
                  </a:cubicBezTo>
                  <a:cubicBezTo>
                    <a:pt x="6320" y="9582"/>
                    <a:pt x="5661" y="8445"/>
                    <a:pt x="5743" y="7958"/>
                  </a:cubicBezTo>
                  <a:cubicBezTo>
                    <a:pt x="5826" y="7471"/>
                    <a:pt x="6650" y="7633"/>
                    <a:pt x="8052" y="8608"/>
                  </a:cubicBezTo>
                  <a:cubicBezTo>
                    <a:pt x="9453" y="9582"/>
                    <a:pt x="11432" y="11368"/>
                    <a:pt x="12586" y="12992"/>
                  </a:cubicBezTo>
                  <a:cubicBezTo>
                    <a:pt x="13740" y="14617"/>
                    <a:pt x="14070" y="16078"/>
                    <a:pt x="14152" y="17215"/>
                  </a:cubicBezTo>
                  <a:cubicBezTo>
                    <a:pt x="14235" y="18352"/>
                    <a:pt x="14070" y="19164"/>
                    <a:pt x="13658" y="19245"/>
                  </a:cubicBezTo>
                  <a:cubicBezTo>
                    <a:pt x="13246" y="19326"/>
                    <a:pt x="12586" y="18677"/>
                    <a:pt x="12421" y="16728"/>
                  </a:cubicBezTo>
                  <a:cubicBezTo>
                    <a:pt x="12256" y="14779"/>
                    <a:pt x="12586" y="11531"/>
                    <a:pt x="14152" y="8526"/>
                  </a:cubicBezTo>
                  <a:cubicBezTo>
                    <a:pt x="15719" y="5522"/>
                    <a:pt x="18522" y="2761"/>
                    <a:pt x="213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4880475" y="6240336"/>
              <a:ext cx="403936" cy="3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19444" y="0"/>
                  </a:moveTo>
                  <a:cubicBezTo>
                    <a:pt x="18544" y="2622"/>
                    <a:pt x="17644" y="5244"/>
                    <a:pt x="16294" y="7991"/>
                  </a:cubicBezTo>
                  <a:cubicBezTo>
                    <a:pt x="14944" y="10738"/>
                    <a:pt x="13144" y="13609"/>
                    <a:pt x="11344" y="15482"/>
                  </a:cubicBezTo>
                  <a:cubicBezTo>
                    <a:pt x="9544" y="17355"/>
                    <a:pt x="7744" y="18229"/>
                    <a:pt x="6225" y="18479"/>
                  </a:cubicBezTo>
                  <a:cubicBezTo>
                    <a:pt x="4706" y="18728"/>
                    <a:pt x="3469" y="18354"/>
                    <a:pt x="2456" y="17480"/>
                  </a:cubicBezTo>
                  <a:cubicBezTo>
                    <a:pt x="1444" y="16606"/>
                    <a:pt x="656" y="15232"/>
                    <a:pt x="263" y="14234"/>
                  </a:cubicBezTo>
                  <a:cubicBezTo>
                    <a:pt x="-131" y="13235"/>
                    <a:pt x="-131" y="12610"/>
                    <a:pt x="600" y="11861"/>
                  </a:cubicBezTo>
                  <a:cubicBezTo>
                    <a:pt x="1331" y="11112"/>
                    <a:pt x="2794" y="10238"/>
                    <a:pt x="4594" y="9926"/>
                  </a:cubicBezTo>
                  <a:cubicBezTo>
                    <a:pt x="6394" y="9614"/>
                    <a:pt x="8532" y="9864"/>
                    <a:pt x="10275" y="10550"/>
                  </a:cubicBezTo>
                  <a:cubicBezTo>
                    <a:pt x="12019" y="11237"/>
                    <a:pt x="13369" y="12361"/>
                    <a:pt x="14663" y="14109"/>
                  </a:cubicBezTo>
                  <a:cubicBezTo>
                    <a:pt x="15956" y="15857"/>
                    <a:pt x="17194" y="18229"/>
                    <a:pt x="18150" y="19665"/>
                  </a:cubicBezTo>
                  <a:cubicBezTo>
                    <a:pt x="19107" y="21101"/>
                    <a:pt x="19782" y="21600"/>
                    <a:pt x="20288" y="21600"/>
                  </a:cubicBezTo>
                  <a:cubicBezTo>
                    <a:pt x="20794" y="21600"/>
                    <a:pt x="21132" y="21101"/>
                    <a:pt x="21469" y="206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6051534" y="6140690"/>
              <a:ext cx="140927" cy="569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26" fill="norm" stroke="1" extrusionOk="0">
                  <a:moveTo>
                    <a:pt x="21464" y="2326"/>
                  </a:moveTo>
                  <a:cubicBezTo>
                    <a:pt x="21142" y="1926"/>
                    <a:pt x="20819" y="1526"/>
                    <a:pt x="19691" y="1126"/>
                  </a:cubicBezTo>
                  <a:cubicBezTo>
                    <a:pt x="18563" y="726"/>
                    <a:pt x="16628" y="326"/>
                    <a:pt x="14533" y="126"/>
                  </a:cubicBezTo>
                  <a:cubicBezTo>
                    <a:pt x="12437" y="-74"/>
                    <a:pt x="10180" y="-74"/>
                    <a:pt x="8085" y="406"/>
                  </a:cubicBezTo>
                  <a:cubicBezTo>
                    <a:pt x="5989" y="886"/>
                    <a:pt x="4055" y="1846"/>
                    <a:pt x="2604" y="3646"/>
                  </a:cubicBezTo>
                  <a:cubicBezTo>
                    <a:pt x="1154" y="5446"/>
                    <a:pt x="186" y="8086"/>
                    <a:pt x="25" y="10926"/>
                  </a:cubicBezTo>
                  <a:cubicBezTo>
                    <a:pt x="-136" y="13766"/>
                    <a:pt x="509" y="16806"/>
                    <a:pt x="670" y="18606"/>
                  </a:cubicBezTo>
                  <a:cubicBezTo>
                    <a:pt x="831" y="20406"/>
                    <a:pt x="509" y="20966"/>
                    <a:pt x="186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5987764" y="6456236"/>
              <a:ext cx="20469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600" fill="norm" stroke="1" extrusionOk="0">
                  <a:moveTo>
                    <a:pt x="156" y="21600"/>
                  </a:moveTo>
                  <a:cubicBezTo>
                    <a:pt x="-65" y="18720"/>
                    <a:pt x="-285" y="15840"/>
                    <a:pt x="1258" y="12720"/>
                  </a:cubicBezTo>
                  <a:cubicBezTo>
                    <a:pt x="2801" y="9600"/>
                    <a:pt x="6107" y="6240"/>
                    <a:pt x="9744" y="4080"/>
                  </a:cubicBezTo>
                  <a:cubicBezTo>
                    <a:pt x="13380" y="1920"/>
                    <a:pt x="17348" y="960"/>
                    <a:pt x="213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6397777" y="6153356"/>
              <a:ext cx="137585" cy="47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21600" y="1065"/>
                  </a:moveTo>
                  <a:cubicBezTo>
                    <a:pt x="19938" y="681"/>
                    <a:pt x="18277" y="297"/>
                    <a:pt x="16615" y="105"/>
                  </a:cubicBezTo>
                  <a:cubicBezTo>
                    <a:pt x="14954" y="-87"/>
                    <a:pt x="13292" y="-87"/>
                    <a:pt x="10966" y="729"/>
                  </a:cubicBezTo>
                  <a:cubicBezTo>
                    <a:pt x="8640" y="1545"/>
                    <a:pt x="5649" y="3177"/>
                    <a:pt x="3489" y="5625"/>
                  </a:cubicBezTo>
                  <a:cubicBezTo>
                    <a:pt x="1329" y="8073"/>
                    <a:pt x="0" y="11337"/>
                    <a:pt x="0" y="13833"/>
                  </a:cubicBezTo>
                  <a:cubicBezTo>
                    <a:pt x="0" y="16329"/>
                    <a:pt x="1329" y="18057"/>
                    <a:pt x="4154" y="19209"/>
                  </a:cubicBezTo>
                  <a:cubicBezTo>
                    <a:pt x="6978" y="20361"/>
                    <a:pt x="11298" y="20937"/>
                    <a:pt x="15618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6593671" y="6310186"/>
              <a:ext cx="4329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8298" y="0"/>
                  </a:moveTo>
                  <a:cubicBezTo>
                    <a:pt x="3389" y="1800"/>
                    <a:pt x="-1520" y="3600"/>
                    <a:pt x="444" y="7200"/>
                  </a:cubicBezTo>
                  <a:cubicBezTo>
                    <a:pt x="2407" y="10800"/>
                    <a:pt x="11244" y="16200"/>
                    <a:pt x="20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6590394" y="6242719"/>
              <a:ext cx="177959" cy="327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427" fill="norm" stroke="1" extrusionOk="0">
                  <a:moveTo>
                    <a:pt x="5462" y="17706"/>
                  </a:moveTo>
                  <a:cubicBezTo>
                    <a:pt x="3972" y="13829"/>
                    <a:pt x="2483" y="9952"/>
                    <a:pt x="1490" y="7390"/>
                  </a:cubicBezTo>
                  <a:cubicBezTo>
                    <a:pt x="497" y="4829"/>
                    <a:pt x="0" y="3582"/>
                    <a:pt x="0" y="2544"/>
                  </a:cubicBezTo>
                  <a:cubicBezTo>
                    <a:pt x="0" y="1506"/>
                    <a:pt x="497" y="675"/>
                    <a:pt x="1490" y="259"/>
                  </a:cubicBezTo>
                  <a:cubicBezTo>
                    <a:pt x="2483" y="-156"/>
                    <a:pt x="3972" y="-156"/>
                    <a:pt x="7324" y="882"/>
                  </a:cubicBezTo>
                  <a:cubicBezTo>
                    <a:pt x="10676" y="1921"/>
                    <a:pt x="15890" y="3998"/>
                    <a:pt x="18621" y="6559"/>
                  </a:cubicBezTo>
                  <a:cubicBezTo>
                    <a:pt x="21352" y="9121"/>
                    <a:pt x="21600" y="12167"/>
                    <a:pt x="19366" y="14659"/>
                  </a:cubicBezTo>
                  <a:cubicBezTo>
                    <a:pt x="17131" y="17152"/>
                    <a:pt x="12414" y="19090"/>
                    <a:pt x="9310" y="20129"/>
                  </a:cubicBezTo>
                  <a:cubicBezTo>
                    <a:pt x="6207" y="21167"/>
                    <a:pt x="4717" y="21306"/>
                    <a:pt x="4593" y="21375"/>
                  </a:cubicBezTo>
                  <a:cubicBezTo>
                    <a:pt x="4469" y="21444"/>
                    <a:pt x="5710" y="21444"/>
                    <a:pt x="6579" y="21375"/>
                  </a:cubicBezTo>
                  <a:cubicBezTo>
                    <a:pt x="7448" y="21306"/>
                    <a:pt x="7945" y="21167"/>
                    <a:pt x="8441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6821110" y="6545136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7016737" y="6068886"/>
              <a:ext cx="32974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fill="norm" stroke="1" extrusionOk="0">
                  <a:moveTo>
                    <a:pt x="21030" y="0"/>
                  </a:moveTo>
                  <a:cubicBezTo>
                    <a:pt x="16980" y="611"/>
                    <a:pt x="12930" y="1223"/>
                    <a:pt x="11580" y="2819"/>
                  </a:cubicBezTo>
                  <a:cubicBezTo>
                    <a:pt x="10230" y="4415"/>
                    <a:pt x="11580" y="6996"/>
                    <a:pt x="12255" y="9543"/>
                  </a:cubicBezTo>
                  <a:cubicBezTo>
                    <a:pt x="12930" y="12091"/>
                    <a:pt x="12930" y="14604"/>
                    <a:pt x="11580" y="16370"/>
                  </a:cubicBezTo>
                  <a:cubicBezTo>
                    <a:pt x="10230" y="18136"/>
                    <a:pt x="7530" y="19155"/>
                    <a:pt x="4830" y="19902"/>
                  </a:cubicBezTo>
                  <a:cubicBezTo>
                    <a:pt x="2130" y="20649"/>
                    <a:pt x="-570" y="21125"/>
                    <a:pt x="105" y="21362"/>
                  </a:cubicBezTo>
                  <a:cubicBezTo>
                    <a:pt x="780" y="21600"/>
                    <a:pt x="4830" y="21600"/>
                    <a:pt x="88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7138610" y="6319711"/>
              <a:ext cx="98727" cy="335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397" fill="norm" stroke="1" extrusionOk="0">
                  <a:moveTo>
                    <a:pt x="0" y="7897"/>
                  </a:moveTo>
                  <a:cubicBezTo>
                    <a:pt x="900" y="11272"/>
                    <a:pt x="1800" y="14647"/>
                    <a:pt x="2250" y="16672"/>
                  </a:cubicBezTo>
                  <a:cubicBezTo>
                    <a:pt x="2700" y="18697"/>
                    <a:pt x="2700" y="19372"/>
                    <a:pt x="2700" y="20047"/>
                  </a:cubicBezTo>
                  <a:cubicBezTo>
                    <a:pt x="2700" y="20722"/>
                    <a:pt x="2700" y="21397"/>
                    <a:pt x="2475" y="21397"/>
                  </a:cubicBezTo>
                  <a:cubicBezTo>
                    <a:pt x="2250" y="21397"/>
                    <a:pt x="1800" y="20722"/>
                    <a:pt x="1350" y="17820"/>
                  </a:cubicBezTo>
                  <a:cubicBezTo>
                    <a:pt x="900" y="14917"/>
                    <a:pt x="450" y="9787"/>
                    <a:pt x="1125" y="6412"/>
                  </a:cubicBezTo>
                  <a:cubicBezTo>
                    <a:pt x="1800" y="3037"/>
                    <a:pt x="3600" y="1417"/>
                    <a:pt x="5850" y="607"/>
                  </a:cubicBezTo>
                  <a:cubicBezTo>
                    <a:pt x="8100" y="-203"/>
                    <a:pt x="10800" y="-203"/>
                    <a:pt x="13725" y="607"/>
                  </a:cubicBezTo>
                  <a:cubicBezTo>
                    <a:pt x="16650" y="1417"/>
                    <a:pt x="19800" y="3037"/>
                    <a:pt x="20700" y="4860"/>
                  </a:cubicBezTo>
                  <a:cubicBezTo>
                    <a:pt x="21600" y="6682"/>
                    <a:pt x="20250" y="8707"/>
                    <a:pt x="18675" y="9922"/>
                  </a:cubicBezTo>
                  <a:cubicBezTo>
                    <a:pt x="17100" y="11137"/>
                    <a:pt x="15300" y="11542"/>
                    <a:pt x="12825" y="11812"/>
                  </a:cubicBezTo>
                  <a:cubicBezTo>
                    <a:pt x="10350" y="12082"/>
                    <a:pt x="7200" y="12217"/>
                    <a:pt x="5400" y="11812"/>
                  </a:cubicBezTo>
                  <a:cubicBezTo>
                    <a:pt x="3600" y="11407"/>
                    <a:pt x="3150" y="10462"/>
                    <a:pt x="3600" y="9247"/>
                  </a:cubicBezTo>
                  <a:cubicBezTo>
                    <a:pt x="4050" y="8032"/>
                    <a:pt x="5400" y="6547"/>
                    <a:pt x="6750" y="5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7252910" y="6138899"/>
              <a:ext cx="126012" cy="469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0" h="21496" fill="norm" stroke="1" extrusionOk="0">
                  <a:moveTo>
                    <a:pt x="2090" y="1155"/>
                  </a:moveTo>
                  <a:cubicBezTo>
                    <a:pt x="3135" y="671"/>
                    <a:pt x="4181" y="187"/>
                    <a:pt x="5574" y="41"/>
                  </a:cubicBezTo>
                  <a:cubicBezTo>
                    <a:pt x="6968" y="-104"/>
                    <a:pt x="8710" y="90"/>
                    <a:pt x="11671" y="1397"/>
                  </a:cubicBezTo>
                  <a:cubicBezTo>
                    <a:pt x="14632" y="2705"/>
                    <a:pt x="18813" y="5126"/>
                    <a:pt x="20206" y="7742"/>
                  </a:cubicBezTo>
                  <a:cubicBezTo>
                    <a:pt x="21600" y="10357"/>
                    <a:pt x="20206" y="13166"/>
                    <a:pt x="16723" y="15491"/>
                  </a:cubicBezTo>
                  <a:cubicBezTo>
                    <a:pt x="13239" y="17815"/>
                    <a:pt x="7665" y="19656"/>
                    <a:pt x="4529" y="20576"/>
                  </a:cubicBezTo>
                  <a:cubicBezTo>
                    <a:pt x="1394" y="21496"/>
                    <a:pt x="697" y="21496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7532310" y="6462586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7848596" y="6098948"/>
              <a:ext cx="115515" cy="52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97" fill="norm" stroke="1" extrusionOk="0">
                  <a:moveTo>
                    <a:pt x="21433" y="3167"/>
                  </a:moveTo>
                  <a:cubicBezTo>
                    <a:pt x="21433" y="2479"/>
                    <a:pt x="21433" y="1790"/>
                    <a:pt x="21040" y="1231"/>
                  </a:cubicBezTo>
                  <a:cubicBezTo>
                    <a:pt x="20648" y="672"/>
                    <a:pt x="19862" y="241"/>
                    <a:pt x="18488" y="69"/>
                  </a:cubicBezTo>
                  <a:cubicBezTo>
                    <a:pt x="17113" y="-103"/>
                    <a:pt x="15149" y="-17"/>
                    <a:pt x="12204" y="1102"/>
                  </a:cubicBezTo>
                  <a:cubicBezTo>
                    <a:pt x="9258" y="2221"/>
                    <a:pt x="5331" y="4372"/>
                    <a:pt x="2975" y="7126"/>
                  </a:cubicBezTo>
                  <a:cubicBezTo>
                    <a:pt x="618" y="9879"/>
                    <a:pt x="-167" y="13236"/>
                    <a:pt x="29" y="15731"/>
                  </a:cubicBezTo>
                  <a:cubicBezTo>
                    <a:pt x="226" y="18227"/>
                    <a:pt x="1404" y="19862"/>
                    <a:pt x="2582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7786816" y="6367336"/>
              <a:ext cx="25349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497" y="21600"/>
                  </a:moveTo>
                  <a:cubicBezTo>
                    <a:pt x="317" y="19636"/>
                    <a:pt x="137" y="17673"/>
                    <a:pt x="47" y="15382"/>
                  </a:cubicBezTo>
                  <a:cubicBezTo>
                    <a:pt x="-43" y="13091"/>
                    <a:pt x="-43" y="10473"/>
                    <a:pt x="407" y="9000"/>
                  </a:cubicBezTo>
                  <a:cubicBezTo>
                    <a:pt x="857" y="7527"/>
                    <a:pt x="1757" y="7200"/>
                    <a:pt x="5357" y="5891"/>
                  </a:cubicBezTo>
                  <a:cubicBezTo>
                    <a:pt x="8957" y="4582"/>
                    <a:pt x="15257" y="2291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8084278" y="6140410"/>
              <a:ext cx="165583" cy="512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441" fill="norm" stroke="1" extrusionOk="0">
                  <a:moveTo>
                    <a:pt x="21122" y="1523"/>
                  </a:moveTo>
                  <a:cubicBezTo>
                    <a:pt x="20852" y="1080"/>
                    <a:pt x="20582" y="638"/>
                    <a:pt x="19772" y="328"/>
                  </a:cubicBezTo>
                  <a:cubicBezTo>
                    <a:pt x="18962" y="18"/>
                    <a:pt x="17612" y="-159"/>
                    <a:pt x="15452" y="195"/>
                  </a:cubicBezTo>
                  <a:cubicBezTo>
                    <a:pt x="13292" y="549"/>
                    <a:pt x="10322" y="1434"/>
                    <a:pt x="7487" y="3161"/>
                  </a:cubicBezTo>
                  <a:cubicBezTo>
                    <a:pt x="4652" y="4887"/>
                    <a:pt x="1952" y="7454"/>
                    <a:pt x="737" y="10066"/>
                  </a:cubicBezTo>
                  <a:cubicBezTo>
                    <a:pt x="-478" y="12677"/>
                    <a:pt x="-208" y="15333"/>
                    <a:pt x="1682" y="17236"/>
                  </a:cubicBezTo>
                  <a:cubicBezTo>
                    <a:pt x="3572" y="19139"/>
                    <a:pt x="7082" y="20290"/>
                    <a:pt x="10592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8235941" y="6322341"/>
              <a:ext cx="126848" cy="46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42" fill="norm" stroke="1" extrusionOk="0">
                  <a:moveTo>
                    <a:pt x="6578" y="5009"/>
                  </a:moveTo>
                  <a:cubicBezTo>
                    <a:pt x="4807" y="5303"/>
                    <a:pt x="3037" y="5596"/>
                    <a:pt x="1798" y="6475"/>
                  </a:cubicBezTo>
                  <a:cubicBezTo>
                    <a:pt x="558" y="7355"/>
                    <a:pt x="-150" y="8821"/>
                    <a:pt x="27" y="10874"/>
                  </a:cubicBezTo>
                  <a:cubicBezTo>
                    <a:pt x="204" y="12926"/>
                    <a:pt x="1266" y="15565"/>
                    <a:pt x="1798" y="17275"/>
                  </a:cubicBezTo>
                  <a:cubicBezTo>
                    <a:pt x="2329" y="18986"/>
                    <a:pt x="2329" y="19768"/>
                    <a:pt x="2152" y="20403"/>
                  </a:cubicBezTo>
                  <a:cubicBezTo>
                    <a:pt x="1975" y="21038"/>
                    <a:pt x="1620" y="21527"/>
                    <a:pt x="1266" y="21429"/>
                  </a:cubicBezTo>
                  <a:cubicBezTo>
                    <a:pt x="912" y="21332"/>
                    <a:pt x="558" y="20647"/>
                    <a:pt x="912" y="18693"/>
                  </a:cubicBezTo>
                  <a:cubicBezTo>
                    <a:pt x="1266" y="16738"/>
                    <a:pt x="2329" y="13513"/>
                    <a:pt x="3922" y="10483"/>
                  </a:cubicBezTo>
                  <a:cubicBezTo>
                    <a:pt x="5516" y="7453"/>
                    <a:pt x="7640" y="4618"/>
                    <a:pt x="9057" y="2957"/>
                  </a:cubicBezTo>
                  <a:cubicBezTo>
                    <a:pt x="10473" y="1295"/>
                    <a:pt x="11181" y="807"/>
                    <a:pt x="12420" y="465"/>
                  </a:cubicBezTo>
                  <a:cubicBezTo>
                    <a:pt x="13660" y="122"/>
                    <a:pt x="15430" y="-73"/>
                    <a:pt x="17024" y="25"/>
                  </a:cubicBezTo>
                  <a:cubicBezTo>
                    <a:pt x="18617" y="122"/>
                    <a:pt x="20034" y="513"/>
                    <a:pt x="20742" y="1784"/>
                  </a:cubicBezTo>
                  <a:cubicBezTo>
                    <a:pt x="21450" y="3055"/>
                    <a:pt x="21450" y="5205"/>
                    <a:pt x="20211" y="6720"/>
                  </a:cubicBezTo>
                  <a:cubicBezTo>
                    <a:pt x="18971" y="8235"/>
                    <a:pt x="16493" y="9114"/>
                    <a:pt x="14545" y="9701"/>
                  </a:cubicBezTo>
                  <a:cubicBezTo>
                    <a:pt x="12598" y="10287"/>
                    <a:pt x="11181" y="10580"/>
                    <a:pt x="9588" y="10727"/>
                  </a:cubicBezTo>
                  <a:cubicBezTo>
                    <a:pt x="7994" y="10874"/>
                    <a:pt x="6224" y="10874"/>
                    <a:pt x="5516" y="10141"/>
                  </a:cubicBezTo>
                  <a:cubicBezTo>
                    <a:pt x="4807" y="9408"/>
                    <a:pt x="5161" y="7941"/>
                    <a:pt x="5516" y="6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8364160" y="6150241"/>
              <a:ext cx="172008" cy="48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1372" fill="norm" stroke="1" extrusionOk="0">
                  <a:moveTo>
                    <a:pt x="0" y="333"/>
                  </a:moveTo>
                  <a:cubicBezTo>
                    <a:pt x="3086" y="53"/>
                    <a:pt x="6171" y="-228"/>
                    <a:pt x="9257" y="286"/>
                  </a:cubicBezTo>
                  <a:cubicBezTo>
                    <a:pt x="12343" y="801"/>
                    <a:pt x="15429" y="2110"/>
                    <a:pt x="17743" y="4354"/>
                  </a:cubicBezTo>
                  <a:cubicBezTo>
                    <a:pt x="20057" y="6598"/>
                    <a:pt x="21600" y="9777"/>
                    <a:pt x="20571" y="12582"/>
                  </a:cubicBezTo>
                  <a:cubicBezTo>
                    <a:pt x="19543" y="15388"/>
                    <a:pt x="15943" y="17819"/>
                    <a:pt x="13629" y="19221"/>
                  </a:cubicBezTo>
                  <a:cubicBezTo>
                    <a:pt x="11314" y="20624"/>
                    <a:pt x="10286" y="20998"/>
                    <a:pt x="9257" y="21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8580060" y="6627686"/>
              <a:ext cx="635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7703760" y="6049836"/>
              <a:ext cx="6351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312"/>
                    <a:pt x="7200" y="4624"/>
                    <a:pt x="7200" y="6969"/>
                  </a:cubicBezTo>
                  <a:cubicBezTo>
                    <a:pt x="7200" y="9314"/>
                    <a:pt x="14400" y="11692"/>
                    <a:pt x="14400" y="14136"/>
                  </a:cubicBezTo>
                  <a:cubicBezTo>
                    <a:pt x="14400" y="16580"/>
                    <a:pt x="7200" y="190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7583110" y="5985791"/>
              <a:ext cx="1103347" cy="87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48" fill="norm" stroke="1" extrusionOk="0">
                  <a:moveTo>
                    <a:pt x="2234" y="2199"/>
                  </a:moveTo>
                  <a:cubicBezTo>
                    <a:pt x="2069" y="2043"/>
                    <a:pt x="1903" y="1887"/>
                    <a:pt x="1800" y="1679"/>
                  </a:cubicBezTo>
                  <a:cubicBezTo>
                    <a:pt x="1697" y="1470"/>
                    <a:pt x="1655" y="1210"/>
                    <a:pt x="1779" y="1002"/>
                  </a:cubicBezTo>
                  <a:cubicBezTo>
                    <a:pt x="1903" y="794"/>
                    <a:pt x="2193" y="638"/>
                    <a:pt x="3062" y="455"/>
                  </a:cubicBezTo>
                  <a:cubicBezTo>
                    <a:pt x="3931" y="273"/>
                    <a:pt x="5379" y="65"/>
                    <a:pt x="6993" y="13"/>
                  </a:cubicBezTo>
                  <a:cubicBezTo>
                    <a:pt x="8607" y="-39"/>
                    <a:pt x="10386" y="65"/>
                    <a:pt x="12124" y="247"/>
                  </a:cubicBezTo>
                  <a:cubicBezTo>
                    <a:pt x="13862" y="429"/>
                    <a:pt x="15559" y="690"/>
                    <a:pt x="16986" y="950"/>
                  </a:cubicBezTo>
                  <a:cubicBezTo>
                    <a:pt x="18414" y="1210"/>
                    <a:pt x="19572" y="1470"/>
                    <a:pt x="20297" y="1653"/>
                  </a:cubicBezTo>
                  <a:cubicBezTo>
                    <a:pt x="21021" y="1835"/>
                    <a:pt x="21310" y="1939"/>
                    <a:pt x="21455" y="2121"/>
                  </a:cubicBezTo>
                  <a:cubicBezTo>
                    <a:pt x="21600" y="2303"/>
                    <a:pt x="21600" y="2563"/>
                    <a:pt x="21497" y="2954"/>
                  </a:cubicBezTo>
                  <a:cubicBezTo>
                    <a:pt x="21393" y="3344"/>
                    <a:pt x="21186" y="3865"/>
                    <a:pt x="21062" y="5036"/>
                  </a:cubicBezTo>
                  <a:cubicBezTo>
                    <a:pt x="20938" y="6207"/>
                    <a:pt x="20897" y="8028"/>
                    <a:pt x="20897" y="9876"/>
                  </a:cubicBezTo>
                  <a:cubicBezTo>
                    <a:pt x="20897" y="11724"/>
                    <a:pt x="20938" y="13598"/>
                    <a:pt x="20793" y="15159"/>
                  </a:cubicBezTo>
                  <a:cubicBezTo>
                    <a:pt x="20648" y="16721"/>
                    <a:pt x="20317" y="17970"/>
                    <a:pt x="20069" y="18933"/>
                  </a:cubicBezTo>
                  <a:cubicBezTo>
                    <a:pt x="19821" y="19895"/>
                    <a:pt x="19655" y="20572"/>
                    <a:pt x="19241" y="20962"/>
                  </a:cubicBezTo>
                  <a:cubicBezTo>
                    <a:pt x="18828" y="21353"/>
                    <a:pt x="18166" y="21457"/>
                    <a:pt x="17028" y="21509"/>
                  </a:cubicBezTo>
                  <a:cubicBezTo>
                    <a:pt x="15890" y="21561"/>
                    <a:pt x="14276" y="21561"/>
                    <a:pt x="12724" y="21509"/>
                  </a:cubicBezTo>
                  <a:cubicBezTo>
                    <a:pt x="11172" y="21457"/>
                    <a:pt x="9683" y="21353"/>
                    <a:pt x="8193" y="21197"/>
                  </a:cubicBezTo>
                  <a:cubicBezTo>
                    <a:pt x="6703" y="21041"/>
                    <a:pt x="5214" y="20832"/>
                    <a:pt x="3848" y="20624"/>
                  </a:cubicBezTo>
                  <a:cubicBezTo>
                    <a:pt x="2483" y="20416"/>
                    <a:pt x="1241" y="20208"/>
                    <a:pt x="0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8766327" y="6557987"/>
              <a:ext cx="138957" cy="52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507" fill="norm" stroke="1" extrusionOk="0">
                  <a:moveTo>
                    <a:pt x="2541" y="8061"/>
                  </a:moveTo>
                  <a:cubicBezTo>
                    <a:pt x="1271" y="8842"/>
                    <a:pt x="0" y="9623"/>
                    <a:pt x="0" y="11444"/>
                  </a:cubicBezTo>
                  <a:cubicBezTo>
                    <a:pt x="0" y="13266"/>
                    <a:pt x="1271" y="16129"/>
                    <a:pt x="2065" y="17777"/>
                  </a:cubicBezTo>
                  <a:cubicBezTo>
                    <a:pt x="2859" y="19425"/>
                    <a:pt x="3176" y="19859"/>
                    <a:pt x="3335" y="20379"/>
                  </a:cubicBezTo>
                  <a:cubicBezTo>
                    <a:pt x="3494" y="20900"/>
                    <a:pt x="3494" y="21507"/>
                    <a:pt x="3335" y="21507"/>
                  </a:cubicBezTo>
                  <a:cubicBezTo>
                    <a:pt x="3176" y="21507"/>
                    <a:pt x="2859" y="20900"/>
                    <a:pt x="2382" y="18861"/>
                  </a:cubicBezTo>
                  <a:cubicBezTo>
                    <a:pt x="1906" y="16823"/>
                    <a:pt x="1271" y="13353"/>
                    <a:pt x="1429" y="10143"/>
                  </a:cubicBezTo>
                  <a:cubicBezTo>
                    <a:pt x="1588" y="6934"/>
                    <a:pt x="2541" y="3984"/>
                    <a:pt x="3494" y="2293"/>
                  </a:cubicBezTo>
                  <a:cubicBezTo>
                    <a:pt x="4447" y="601"/>
                    <a:pt x="5400" y="167"/>
                    <a:pt x="6671" y="37"/>
                  </a:cubicBezTo>
                  <a:cubicBezTo>
                    <a:pt x="7941" y="-93"/>
                    <a:pt x="9529" y="80"/>
                    <a:pt x="12229" y="1165"/>
                  </a:cubicBezTo>
                  <a:cubicBezTo>
                    <a:pt x="14929" y="2249"/>
                    <a:pt x="18741" y="4244"/>
                    <a:pt x="20171" y="5893"/>
                  </a:cubicBezTo>
                  <a:cubicBezTo>
                    <a:pt x="21600" y="7541"/>
                    <a:pt x="20647" y="8842"/>
                    <a:pt x="18582" y="9709"/>
                  </a:cubicBezTo>
                  <a:cubicBezTo>
                    <a:pt x="16518" y="10577"/>
                    <a:pt x="13341" y="11011"/>
                    <a:pt x="10324" y="11011"/>
                  </a:cubicBezTo>
                  <a:cubicBezTo>
                    <a:pt x="7306" y="11011"/>
                    <a:pt x="4447" y="10577"/>
                    <a:pt x="3971" y="9493"/>
                  </a:cubicBezTo>
                  <a:cubicBezTo>
                    <a:pt x="3494" y="8408"/>
                    <a:pt x="5400" y="6673"/>
                    <a:pt x="7306" y="4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8942010" y="6550275"/>
              <a:ext cx="152401" cy="20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7" fill="norm" stroke="1" extrusionOk="0">
                  <a:moveTo>
                    <a:pt x="0" y="1433"/>
                  </a:moveTo>
                  <a:cubicBezTo>
                    <a:pt x="2700" y="2306"/>
                    <a:pt x="5400" y="3179"/>
                    <a:pt x="7500" y="5361"/>
                  </a:cubicBezTo>
                  <a:cubicBezTo>
                    <a:pt x="9600" y="7543"/>
                    <a:pt x="11100" y="11033"/>
                    <a:pt x="11400" y="13761"/>
                  </a:cubicBezTo>
                  <a:cubicBezTo>
                    <a:pt x="11700" y="16488"/>
                    <a:pt x="10800" y="18452"/>
                    <a:pt x="9600" y="19652"/>
                  </a:cubicBezTo>
                  <a:cubicBezTo>
                    <a:pt x="8400" y="20852"/>
                    <a:pt x="6900" y="21288"/>
                    <a:pt x="6000" y="20852"/>
                  </a:cubicBezTo>
                  <a:cubicBezTo>
                    <a:pt x="5100" y="20415"/>
                    <a:pt x="4800" y="19106"/>
                    <a:pt x="5100" y="16488"/>
                  </a:cubicBezTo>
                  <a:cubicBezTo>
                    <a:pt x="5400" y="13870"/>
                    <a:pt x="6300" y="9943"/>
                    <a:pt x="7800" y="6997"/>
                  </a:cubicBezTo>
                  <a:cubicBezTo>
                    <a:pt x="9300" y="4052"/>
                    <a:pt x="11400" y="2088"/>
                    <a:pt x="13350" y="997"/>
                  </a:cubicBezTo>
                  <a:cubicBezTo>
                    <a:pt x="15300" y="-94"/>
                    <a:pt x="17100" y="-312"/>
                    <a:pt x="18450" y="452"/>
                  </a:cubicBezTo>
                  <a:cubicBezTo>
                    <a:pt x="19800" y="1215"/>
                    <a:pt x="20700" y="2961"/>
                    <a:pt x="21600" y="47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9100760" y="6634036"/>
              <a:ext cx="19051" cy="139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9" fill="norm" stroke="1" extrusionOk="0">
                  <a:moveTo>
                    <a:pt x="0" y="0"/>
                  </a:moveTo>
                  <a:cubicBezTo>
                    <a:pt x="0" y="5481"/>
                    <a:pt x="0" y="10961"/>
                    <a:pt x="0" y="14830"/>
                  </a:cubicBezTo>
                  <a:cubicBezTo>
                    <a:pt x="0" y="18699"/>
                    <a:pt x="0" y="20955"/>
                    <a:pt x="2400" y="21278"/>
                  </a:cubicBezTo>
                  <a:cubicBezTo>
                    <a:pt x="4800" y="21600"/>
                    <a:pt x="9600" y="19988"/>
                    <a:pt x="13200" y="18215"/>
                  </a:cubicBezTo>
                  <a:cubicBezTo>
                    <a:pt x="16800" y="16442"/>
                    <a:pt x="19200" y="14507"/>
                    <a:pt x="21600" y="12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9147327" y="6519464"/>
              <a:ext cx="10585" cy="57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8" fill="norm" stroke="1" extrusionOk="0">
                  <a:moveTo>
                    <a:pt x="21600" y="11671"/>
                  </a:moveTo>
                  <a:cubicBezTo>
                    <a:pt x="17280" y="6271"/>
                    <a:pt x="12960" y="871"/>
                    <a:pt x="8640" y="99"/>
                  </a:cubicBezTo>
                  <a:cubicBezTo>
                    <a:pt x="4320" y="-672"/>
                    <a:pt x="0" y="3185"/>
                    <a:pt x="0" y="7428"/>
                  </a:cubicBezTo>
                  <a:cubicBezTo>
                    <a:pt x="0" y="11671"/>
                    <a:pt x="4320" y="16299"/>
                    <a:pt x="8640" y="20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9175829" y="6602286"/>
              <a:ext cx="70982" cy="185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280" fill="norm" stroke="1" extrusionOk="0">
                  <a:moveTo>
                    <a:pt x="21304" y="728"/>
                  </a:moveTo>
                  <a:cubicBezTo>
                    <a:pt x="16857" y="485"/>
                    <a:pt x="12410" y="243"/>
                    <a:pt x="8280" y="1578"/>
                  </a:cubicBezTo>
                  <a:cubicBezTo>
                    <a:pt x="4151" y="2912"/>
                    <a:pt x="339" y="5825"/>
                    <a:pt x="22" y="9344"/>
                  </a:cubicBezTo>
                  <a:cubicBezTo>
                    <a:pt x="-296" y="12863"/>
                    <a:pt x="2880" y="16989"/>
                    <a:pt x="6057" y="19173"/>
                  </a:cubicBezTo>
                  <a:cubicBezTo>
                    <a:pt x="9233" y="21357"/>
                    <a:pt x="12410" y="21600"/>
                    <a:pt x="14316" y="20993"/>
                  </a:cubicBezTo>
                  <a:cubicBezTo>
                    <a:pt x="16222" y="20387"/>
                    <a:pt x="16857" y="18930"/>
                    <a:pt x="15269" y="15897"/>
                  </a:cubicBezTo>
                  <a:cubicBezTo>
                    <a:pt x="13680" y="12863"/>
                    <a:pt x="9869" y="8252"/>
                    <a:pt x="8280" y="5339"/>
                  </a:cubicBezTo>
                  <a:cubicBezTo>
                    <a:pt x="6692" y="2427"/>
                    <a:pt x="7328" y="1213"/>
                    <a:pt x="796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9291260" y="6551486"/>
              <a:ext cx="165101" cy="226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1200"/>
                  </a:moveTo>
                  <a:cubicBezTo>
                    <a:pt x="1662" y="1200"/>
                    <a:pt x="3323" y="1200"/>
                    <a:pt x="5815" y="3800"/>
                  </a:cubicBezTo>
                  <a:cubicBezTo>
                    <a:pt x="8308" y="6400"/>
                    <a:pt x="11631" y="11600"/>
                    <a:pt x="13154" y="14800"/>
                  </a:cubicBezTo>
                  <a:cubicBezTo>
                    <a:pt x="14677" y="18000"/>
                    <a:pt x="14400" y="19200"/>
                    <a:pt x="13431" y="20100"/>
                  </a:cubicBezTo>
                  <a:cubicBezTo>
                    <a:pt x="12462" y="21000"/>
                    <a:pt x="10800" y="21600"/>
                    <a:pt x="9554" y="21300"/>
                  </a:cubicBezTo>
                  <a:cubicBezTo>
                    <a:pt x="8308" y="21000"/>
                    <a:pt x="7477" y="19800"/>
                    <a:pt x="7754" y="16900"/>
                  </a:cubicBezTo>
                  <a:cubicBezTo>
                    <a:pt x="8031" y="14000"/>
                    <a:pt x="9415" y="9400"/>
                    <a:pt x="11908" y="6300"/>
                  </a:cubicBezTo>
                  <a:cubicBezTo>
                    <a:pt x="14400" y="3200"/>
                    <a:pt x="1800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5913060" y="6853551"/>
              <a:ext cx="895351" cy="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0" fill="norm" stroke="1" extrusionOk="0">
                  <a:moveTo>
                    <a:pt x="0" y="20210"/>
                  </a:moveTo>
                  <a:cubicBezTo>
                    <a:pt x="562" y="12355"/>
                    <a:pt x="1123" y="4501"/>
                    <a:pt x="2400" y="1555"/>
                  </a:cubicBezTo>
                  <a:cubicBezTo>
                    <a:pt x="3677" y="-1390"/>
                    <a:pt x="5668" y="574"/>
                    <a:pt x="7787" y="1555"/>
                  </a:cubicBezTo>
                  <a:cubicBezTo>
                    <a:pt x="9906" y="2537"/>
                    <a:pt x="12153" y="2537"/>
                    <a:pt x="14298" y="2537"/>
                  </a:cubicBezTo>
                  <a:cubicBezTo>
                    <a:pt x="16443" y="2537"/>
                    <a:pt x="18485" y="2537"/>
                    <a:pt x="19685" y="4501"/>
                  </a:cubicBezTo>
                  <a:cubicBezTo>
                    <a:pt x="20885" y="6465"/>
                    <a:pt x="21243" y="10392"/>
                    <a:pt x="21600" y="14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6008310" y="6923241"/>
              <a:ext cx="692151" cy="5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21075"/>
                  </a:moveTo>
                  <a:cubicBezTo>
                    <a:pt x="528" y="16090"/>
                    <a:pt x="1057" y="11106"/>
                    <a:pt x="2444" y="7367"/>
                  </a:cubicBezTo>
                  <a:cubicBezTo>
                    <a:pt x="3831" y="3629"/>
                    <a:pt x="6077" y="1137"/>
                    <a:pt x="8521" y="306"/>
                  </a:cubicBezTo>
                  <a:cubicBezTo>
                    <a:pt x="10965" y="-525"/>
                    <a:pt x="13607" y="306"/>
                    <a:pt x="15820" y="3213"/>
                  </a:cubicBezTo>
                  <a:cubicBezTo>
                    <a:pt x="18033" y="6121"/>
                    <a:pt x="19817" y="11106"/>
                    <a:pt x="21600" y="16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5995610" y="7161086"/>
              <a:ext cx="980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972"/>
                    <a:pt x="21600" y="7945"/>
                    <a:pt x="19440" y="11545"/>
                  </a:cubicBezTo>
                  <a:cubicBezTo>
                    <a:pt x="17280" y="15145"/>
                    <a:pt x="8640" y="1837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6090860" y="7415086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6116260" y="7281736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6192460" y="7186486"/>
              <a:ext cx="2370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10800" y="0"/>
                  </a:moveTo>
                  <a:cubicBezTo>
                    <a:pt x="16200" y="3857"/>
                    <a:pt x="21600" y="7714"/>
                    <a:pt x="19800" y="11314"/>
                  </a:cubicBezTo>
                  <a:cubicBezTo>
                    <a:pt x="18000" y="14914"/>
                    <a:pt x="9000" y="182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6206881" y="7370636"/>
              <a:ext cx="8083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20621" y="0"/>
                  </a:moveTo>
                  <a:cubicBezTo>
                    <a:pt x="14141" y="3300"/>
                    <a:pt x="7661" y="6600"/>
                    <a:pt x="3881" y="9150"/>
                  </a:cubicBezTo>
                  <a:cubicBezTo>
                    <a:pt x="101" y="11700"/>
                    <a:pt x="-979" y="13500"/>
                    <a:pt x="911" y="15450"/>
                  </a:cubicBezTo>
                  <a:cubicBezTo>
                    <a:pt x="2801" y="17400"/>
                    <a:pt x="7661" y="19500"/>
                    <a:pt x="125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6319460" y="7376140"/>
              <a:ext cx="69860" cy="13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0812" fill="norm" stroke="1" extrusionOk="0">
                  <a:moveTo>
                    <a:pt x="0" y="7866"/>
                  </a:moveTo>
                  <a:cubicBezTo>
                    <a:pt x="3176" y="8511"/>
                    <a:pt x="6353" y="9156"/>
                    <a:pt x="9529" y="9156"/>
                  </a:cubicBezTo>
                  <a:cubicBezTo>
                    <a:pt x="12706" y="9156"/>
                    <a:pt x="15882" y="8511"/>
                    <a:pt x="18106" y="6738"/>
                  </a:cubicBezTo>
                  <a:cubicBezTo>
                    <a:pt x="20329" y="4965"/>
                    <a:pt x="21600" y="2063"/>
                    <a:pt x="20647" y="774"/>
                  </a:cubicBezTo>
                  <a:cubicBezTo>
                    <a:pt x="19694" y="-516"/>
                    <a:pt x="16518" y="-194"/>
                    <a:pt x="13024" y="1741"/>
                  </a:cubicBezTo>
                  <a:cubicBezTo>
                    <a:pt x="9529" y="3675"/>
                    <a:pt x="5718" y="7221"/>
                    <a:pt x="3812" y="9962"/>
                  </a:cubicBezTo>
                  <a:cubicBezTo>
                    <a:pt x="1906" y="12702"/>
                    <a:pt x="1906" y="14636"/>
                    <a:pt x="2541" y="16409"/>
                  </a:cubicBezTo>
                  <a:cubicBezTo>
                    <a:pt x="3176" y="18183"/>
                    <a:pt x="4447" y="19794"/>
                    <a:pt x="6988" y="20439"/>
                  </a:cubicBezTo>
                  <a:cubicBezTo>
                    <a:pt x="9529" y="21084"/>
                    <a:pt x="13341" y="20762"/>
                    <a:pt x="17153" y="20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6459160" y="7148386"/>
              <a:ext cx="571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484"/>
                    <a:pt x="16800" y="6968"/>
                    <a:pt x="13200" y="10568"/>
                  </a:cubicBezTo>
                  <a:cubicBezTo>
                    <a:pt x="9600" y="14168"/>
                    <a:pt x="4800" y="178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6535360" y="7370636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6567110" y="7288086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6615746" y="7205536"/>
              <a:ext cx="69899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600" fill="norm" stroke="1" extrusionOk="0">
                  <a:moveTo>
                    <a:pt x="15897" y="0"/>
                  </a:moveTo>
                  <a:cubicBezTo>
                    <a:pt x="13991" y="5143"/>
                    <a:pt x="12085" y="10286"/>
                    <a:pt x="10179" y="13592"/>
                  </a:cubicBezTo>
                  <a:cubicBezTo>
                    <a:pt x="8273" y="16898"/>
                    <a:pt x="6367" y="18367"/>
                    <a:pt x="4779" y="19469"/>
                  </a:cubicBezTo>
                  <a:cubicBezTo>
                    <a:pt x="3191" y="20571"/>
                    <a:pt x="1920" y="21306"/>
                    <a:pt x="967" y="21233"/>
                  </a:cubicBezTo>
                  <a:cubicBezTo>
                    <a:pt x="14" y="21159"/>
                    <a:pt x="-621" y="20278"/>
                    <a:pt x="967" y="18735"/>
                  </a:cubicBezTo>
                  <a:cubicBezTo>
                    <a:pt x="2555" y="17192"/>
                    <a:pt x="6367" y="14988"/>
                    <a:pt x="9861" y="13739"/>
                  </a:cubicBezTo>
                  <a:cubicBezTo>
                    <a:pt x="13355" y="12490"/>
                    <a:pt x="16532" y="12196"/>
                    <a:pt x="18438" y="12637"/>
                  </a:cubicBezTo>
                  <a:cubicBezTo>
                    <a:pt x="20344" y="13078"/>
                    <a:pt x="20979" y="14253"/>
                    <a:pt x="20979" y="15869"/>
                  </a:cubicBezTo>
                  <a:cubicBezTo>
                    <a:pt x="20979" y="17486"/>
                    <a:pt x="20344" y="19543"/>
                    <a:pt x="197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Shape"/>
            <p:cNvSpPr/>
            <p:nvPr/>
          </p:nvSpPr>
          <p:spPr>
            <a:xfrm>
              <a:off x="6749144" y="7405474"/>
              <a:ext cx="47790" cy="14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196" fill="norm" stroke="1" extrusionOk="0">
                  <a:moveTo>
                    <a:pt x="17843" y="3348"/>
                  </a:moveTo>
                  <a:cubicBezTo>
                    <a:pt x="15965" y="1760"/>
                    <a:pt x="14087" y="172"/>
                    <a:pt x="11739" y="13"/>
                  </a:cubicBezTo>
                  <a:cubicBezTo>
                    <a:pt x="9391" y="-146"/>
                    <a:pt x="6574" y="1125"/>
                    <a:pt x="4226" y="4301"/>
                  </a:cubicBezTo>
                  <a:cubicBezTo>
                    <a:pt x="1878" y="7478"/>
                    <a:pt x="0" y="12560"/>
                    <a:pt x="0" y="15895"/>
                  </a:cubicBezTo>
                  <a:cubicBezTo>
                    <a:pt x="0" y="19230"/>
                    <a:pt x="1878" y="20819"/>
                    <a:pt x="4696" y="21136"/>
                  </a:cubicBezTo>
                  <a:cubicBezTo>
                    <a:pt x="7513" y="21454"/>
                    <a:pt x="11270" y="20501"/>
                    <a:pt x="14557" y="18119"/>
                  </a:cubicBezTo>
                  <a:cubicBezTo>
                    <a:pt x="17843" y="15736"/>
                    <a:pt x="20661" y="11925"/>
                    <a:pt x="21130" y="9225"/>
                  </a:cubicBezTo>
                  <a:cubicBezTo>
                    <a:pt x="21600" y="6525"/>
                    <a:pt x="19722" y="4936"/>
                    <a:pt x="17843" y="3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6829015" y="7415086"/>
              <a:ext cx="74647" cy="112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0934" fill="norm" stroke="1" extrusionOk="0">
                  <a:moveTo>
                    <a:pt x="21159" y="1178"/>
                  </a:moveTo>
                  <a:cubicBezTo>
                    <a:pt x="18159" y="1178"/>
                    <a:pt x="15159" y="1178"/>
                    <a:pt x="11559" y="3142"/>
                  </a:cubicBezTo>
                  <a:cubicBezTo>
                    <a:pt x="7959" y="5105"/>
                    <a:pt x="3759" y="9033"/>
                    <a:pt x="1659" y="12175"/>
                  </a:cubicBezTo>
                  <a:cubicBezTo>
                    <a:pt x="-441" y="15316"/>
                    <a:pt x="-441" y="17673"/>
                    <a:pt x="1059" y="19244"/>
                  </a:cubicBezTo>
                  <a:cubicBezTo>
                    <a:pt x="2559" y="20815"/>
                    <a:pt x="5559" y="21600"/>
                    <a:pt x="8859" y="20225"/>
                  </a:cubicBezTo>
                  <a:cubicBezTo>
                    <a:pt x="12159" y="18851"/>
                    <a:pt x="15759" y="15316"/>
                    <a:pt x="17559" y="12175"/>
                  </a:cubicBezTo>
                  <a:cubicBezTo>
                    <a:pt x="19359" y="9033"/>
                    <a:pt x="19359" y="6284"/>
                    <a:pt x="18159" y="4320"/>
                  </a:cubicBezTo>
                  <a:cubicBezTo>
                    <a:pt x="16959" y="2356"/>
                    <a:pt x="14559" y="1178"/>
                    <a:pt x="121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6940043" y="7137323"/>
              <a:ext cx="179491" cy="41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190" fill="norm" stroke="1" extrusionOk="0">
                  <a:moveTo>
                    <a:pt x="4671" y="15872"/>
                  </a:moveTo>
                  <a:cubicBezTo>
                    <a:pt x="5664" y="15546"/>
                    <a:pt x="6657" y="15221"/>
                    <a:pt x="6657" y="15221"/>
                  </a:cubicBezTo>
                  <a:cubicBezTo>
                    <a:pt x="6657" y="15221"/>
                    <a:pt x="5664" y="15546"/>
                    <a:pt x="4298" y="16197"/>
                  </a:cubicBezTo>
                  <a:cubicBezTo>
                    <a:pt x="2933" y="16849"/>
                    <a:pt x="1195" y="17826"/>
                    <a:pt x="450" y="18694"/>
                  </a:cubicBezTo>
                  <a:cubicBezTo>
                    <a:pt x="-295" y="19562"/>
                    <a:pt x="-47" y="20322"/>
                    <a:pt x="698" y="20756"/>
                  </a:cubicBezTo>
                  <a:cubicBezTo>
                    <a:pt x="1443" y="21190"/>
                    <a:pt x="2684" y="21299"/>
                    <a:pt x="3802" y="21082"/>
                  </a:cubicBezTo>
                  <a:cubicBezTo>
                    <a:pt x="4919" y="20865"/>
                    <a:pt x="5912" y="20322"/>
                    <a:pt x="7650" y="18857"/>
                  </a:cubicBezTo>
                  <a:cubicBezTo>
                    <a:pt x="9388" y="17391"/>
                    <a:pt x="11871" y="15004"/>
                    <a:pt x="14105" y="12290"/>
                  </a:cubicBezTo>
                  <a:cubicBezTo>
                    <a:pt x="16339" y="9576"/>
                    <a:pt x="18326" y="6537"/>
                    <a:pt x="19567" y="4312"/>
                  </a:cubicBezTo>
                  <a:cubicBezTo>
                    <a:pt x="20808" y="2087"/>
                    <a:pt x="21305" y="676"/>
                    <a:pt x="20933" y="187"/>
                  </a:cubicBezTo>
                  <a:cubicBezTo>
                    <a:pt x="20560" y="-301"/>
                    <a:pt x="19319" y="133"/>
                    <a:pt x="17333" y="1870"/>
                  </a:cubicBezTo>
                  <a:cubicBezTo>
                    <a:pt x="15346" y="3607"/>
                    <a:pt x="12615" y="6646"/>
                    <a:pt x="10381" y="9848"/>
                  </a:cubicBezTo>
                  <a:cubicBezTo>
                    <a:pt x="8146" y="13050"/>
                    <a:pt x="6408" y="16415"/>
                    <a:pt x="4671" y="19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0" name="Drawing"/>
          <p:cNvGrpSpPr/>
          <p:nvPr/>
        </p:nvGrpSpPr>
        <p:grpSpPr>
          <a:xfrm>
            <a:off x="950723" y="1701799"/>
            <a:ext cx="12035027" cy="7489239"/>
            <a:chOff x="0" y="0"/>
            <a:chExt cx="12035026" cy="7489237"/>
          </a:xfrm>
        </p:grpSpPr>
        <p:sp>
          <p:nvSpPr>
            <p:cNvPr id="973" name="Line"/>
            <p:cNvSpPr/>
            <p:nvPr/>
          </p:nvSpPr>
          <p:spPr>
            <a:xfrm>
              <a:off x="52576" y="323850"/>
              <a:ext cx="825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2629"/>
                    <a:pt x="3323" y="5257"/>
                    <a:pt x="6369" y="8514"/>
                  </a:cubicBezTo>
                  <a:cubicBezTo>
                    <a:pt x="9415" y="11771"/>
                    <a:pt x="13846" y="15657"/>
                    <a:pt x="16615" y="17943"/>
                  </a:cubicBezTo>
                  <a:cubicBezTo>
                    <a:pt x="19385" y="20229"/>
                    <a:pt x="20492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-1" y="294054"/>
              <a:ext cx="231367" cy="407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339" fill="norm" stroke="1" extrusionOk="0">
                  <a:moveTo>
                    <a:pt x="3028" y="3221"/>
                  </a:moveTo>
                  <a:cubicBezTo>
                    <a:pt x="1881" y="2667"/>
                    <a:pt x="734" y="2113"/>
                    <a:pt x="256" y="1560"/>
                  </a:cubicBezTo>
                  <a:cubicBezTo>
                    <a:pt x="-222" y="1006"/>
                    <a:pt x="-31" y="452"/>
                    <a:pt x="829" y="175"/>
                  </a:cubicBezTo>
                  <a:cubicBezTo>
                    <a:pt x="1690" y="-102"/>
                    <a:pt x="3219" y="-102"/>
                    <a:pt x="6373" y="563"/>
                  </a:cubicBezTo>
                  <a:cubicBezTo>
                    <a:pt x="9527" y="1227"/>
                    <a:pt x="14305" y="2556"/>
                    <a:pt x="17268" y="4772"/>
                  </a:cubicBezTo>
                  <a:cubicBezTo>
                    <a:pt x="20231" y="6987"/>
                    <a:pt x="21378" y="10089"/>
                    <a:pt x="20709" y="12913"/>
                  </a:cubicBezTo>
                  <a:cubicBezTo>
                    <a:pt x="20040" y="15738"/>
                    <a:pt x="17555" y="18286"/>
                    <a:pt x="15835" y="19726"/>
                  </a:cubicBezTo>
                  <a:cubicBezTo>
                    <a:pt x="14114" y="21166"/>
                    <a:pt x="13159" y="21498"/>
                    <a:pt x="12872" y="21276"/>
                  </a:cubicBezTo>
                  <a:cubicBezTo>
                    <a:pt x="12585" y="21055"/>
                    <a:pt x="12967" y="20280"/>
                    <a:pt x="13350" y="19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293365" y="473762"/>
              <a:ext cx="146562" cy="155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225" fill="norm" stroke="1" extrusionOk="0">
                  <a:moveTo>
                    <a:pt x="1872" y="12434"/>
                  </a:moveTo>
                  <a:cubicBezTo>
                    <a:pt x="4272" y="10130"/>
                    <a:pt x="6672" y="7826"/>
                    <a:pt x="7872" y="5810"/>
                  </a:cubicBezTo>
                  <a:cubicBezTo>
                    <a:pt x="9072" y="3794"/>
                    <a:pt x="9072" y="2066"/>
                    <a:pt x="8322" y="1058"/>
                  </a:cubicBezTo>
                  <a:cubicBezTo>
                    <a:pt x="7572" y="50"/>
                    <a:pt x="6072" y="-238"/>
                    <a:pt x="4722" y="194"/>
                  </a:cubicBezTo>
                  <a:cubicBezTo>
                    <a:pt x="3372" y="626"/>
                    <a:pt x="2172" y="1778"/>
                    <a:pt x="1122" y="4514"/>
                  </a:cubicBezTo>
                  <a:cubicBezTo>
                    <a:pt x="72" y="7250"/>
                    <a:pt x="-828" y="11570"/>
                    <a:pt x="1272" y="15026"/>
                  </a:cubicBezTo>
                  <a:cubicBezTo>
                    <a:pt x="3372" y="18482"/>
                    <a:pt x="8472" y="21074"/>
                    <a:pt x="12222" y="21218"/>
                  </a:cubicBezTo>
                  <a:cubicBezTo>
                    <a:pt x="15972" y="21362"/>
                    <a:pt x="18372" y="19058"/>
                    <a:pt x="20772" y="167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446276" y="414462"/>
              <a:ext cx="146051" cy="21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5492"/>
                  </a:moveTo>
                  <a:cubicBezTo>
                    <a:pt x="0" y="9896"/>
                    <a:pt x="0" y="14300"/>
                    <a:pt x="313" y="17131"/>
                  </a:cubicBezTo>
                  <a:cubicBezTo>
                    <a:pt x="626" y="19962"/>
                    <a:pt x="1252" y="21220"/>
                    <a:pt x="1565" y="21325"/>
                  </a:cubicBezTo>
                  <a:cubicBezTo>
                    <a:pt x="1878" y="21430"/>
                    <a:pt x="1878" y="20381"/>
                    <a:pt x="1878" y="17341"/>
                  </a:cubicBezTo>
                  <a:cubicBezTo>
                    <a:pt x="1878" y="14300"/>
                    <a:pt x="1878" y="9267"/>
                    <a:pt x="2035" y="6016"/>
                  </a:cubicBezTo>
                  <a:cubicBezTo>
                    <a:pt x="2191" y="2766"/>
                    <a:pt x="2504" y="1298"/>
                    <a:pt x="3443" y="564"/>
                  </a:cubicBezTo>
                  <a:cubicBezTo>
                    <a:pt x="4383" y="-170"/>
                    <a:pt x="5948" y="-170"/>
                    <a:pt x="7200" y="459"/>
                  </a:cubicBezTo>
                  <a:cubicBezTo>
                    <a:pt x="8452" y="1088"/>
                    <a:pt x="9391" y="2347"/>
                    <a:pt x="10174" y="4863"/>
                  </a:cubicBezTo>
                  <a:cubicBezTo>
                    <a:pt x="10957" y="7380"/>
                    <a:pt x="11583" y="11154"/>
                    <a:pt x="12209" y="13671"/>
                  </a:cubicBezTo>
                  <a:cubicBezTo>
                    <a:pt x="12835" y="16187"/>
                    <a:pt x="13461" y="17446"/>
                    <a:pt x="14557" y="17865"/>
                  </a:cubicBezTo>
                  <a:cubicBezTo>
                    <a:pt x="15652" y="18284"/>
                    <a:pt x="17217" y="17865"/>
                    <a:pt x="18470" y="16921"/>
                  </a:cubicBezTo>
                  <a:cubicBezTo>
                    <a:pt x="19722" y="15978"/>
                    <a:pt x="20661" y="14510"/>
                    <a:pt x="21600" y="13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592326" y="435734"/>
              <a:ext cx="71344" cy="151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0381" fill="norm" stroke="1" extrusionOk="0">
                  <a:moveTo>
                    <a:pt x="7406" y="6293"/>
                  </a:moveTo>
                  <a:cubicBezTo>
                    <a:pt x="8640" y="3735"/>
                    <a:pt x="9874" y="1177"/>
                    <a:pt x="9257" y="325"/>
                  </a:cubicBezTo>
                  <a:cubicBezTo>
                    <a:pt x="8640" y="-528"/>
                    <a:pt x="6171" y="325"/>
                    <a:pt x="4011" y="2598"/>
                  </a:cubicBezTo>
                  <a:cubicBezTo>
                    <a:pt x="1851" y="4872"/>
                    <a:pt x="0" y="8567"/>
                    <a:pt x="0" y="11693"/>
                  </a:cubicBezTo>
                  <a:cubicBezTo>
                    <a:pt x="0" y="14819"/>
                    <a:pt x="1851" y="17377"/>
                    <a:pt x="4320" y="18940"/>
                  </a:cubicBezTo>
                  <a:cubicBezTo>
                    <a:pt x="6789" y="20504"/>
                    <a:pt x="9874" y="21072"/>
                    <a:pt x="13577" y="19225"/>
                  </a:cubicBezTo>
                  <a:cubicBezTo>
                    <a:pt x="17280" y="17377"/>
                    <a:pt x="21600" y="13114"/>
                    <a:pt x="20674" y="9846"/>
                  </a:cubicBezTo>
                  <a:cubicBezTo>
                    <a:pt x="19749" y="6577"/>
                    <a:pt x="13577" y="4304"/>
                    <a:pt x="7406" y="2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693926" y="409487"/>
              <a:ext cx="165101" cy="154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1325"/>
                  </a:moveTo>
                  <a:cubicBezTo>
                    <a:pt x="1385" y="6871"/>
                    <a:pt x="2769" y="12417"/>
                    <a:pt x="3462" y="16066"/>
                  </a:cubicBezTo>
                  <a:cubicBezTo>
                    <a:pt x="4154" y="19715"/>
                    <a:pt x="4154" y="21466"/>
                    <a:pt x="3877" y="21320"/>
                  </a:cubicBezTo>
                  <a:cubicBezTo>
                    <a:pt x="3600" y="21174"/>
                    <a:pt x="3046" y="19131"/>
                    <a:pt x="2908" y="15628"/>
                  </a:cubicBezTo>
                  <a:cubicBezTo>
                    <a:pt x="2769" y="12125"/>
                    <a:pt x="3046" y="7163"/>
                    <a:pt x="3877" y="4098"/>
                  </a:cubicBezTo>
                  <a:cubicBezTo>
                    <a:pt x="4708" y="1034"/>
                    <a:pt x="6092" y="-134"/>
                    <a:pt x="7200" y="12"/>
                  </a:cubicBezTo>
                  <a:cubicBezTo>
                    <a:pt x="8308" y="158"/>
                    <a:pt x="9138" y="1617"/>
                    <a:pt x="9831" y="3952"/>
                  </a:cubicBezTo>
                  <a:cubicBezTo>
                    <a:pt x="10523" y="6288"/>
                    <a:pt x="11077" y="9498"/>
                    <a:pt x="11492" y="11834"/>
                  </a:cubicBezTo>
                  <a:cubicBezTo>
                    <a:pt x="11908" y="14169"/>
                    <a:pt x="12185" y="15628"/>
                    <a:pt x="12738" y="15774"/>
                  </a:cubicBezTo>
                  <a:cubicBezTo>
                    <a:pt x="13292" y="15920"/>
                    <a:pt x="14123" y="14752"/>
                    <a:pt x="14677" y="12563"/>
                  </a:cubicBezTo>
                  <a:cubicBezTo>
                    <a:pt x="15231" y="10374"/>
                    <a:pt x="15508" y="7163"/>
                    <a:pt x="15923" y="4682"/>
                  </a:cubicBezTo>
                  <a:cubicBezTo>
                    <a:pt x="16338" y="2201"/>
                    <a:pt x="16892" y="450"/>
                    <a:pt x="17446" y="596"/>
                  </a:cubicBezTo>
                  <a:cubicBezTo>
                    <a:pt x="18000" y="742"/>
                    <a:pt x="18554" y="2785"/>
                    <a:pt x="19246" y="6142"/>
                  </a:cubicBezTo>
                  <a:cubicBezTo>
                    <a:pt x="19938" y="9498"/>
                    <a:pt x="20769" y="14169"/>
                    <a:pt x="21600" y="18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903476" y="412750"/>
              <a:ext cx="63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890776" y="330200"/>
              <a:ext cx="190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954276" y="352845"/>
              <a:ext cx="95251" cy="161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0" fill="norm" stroke="1" extrusionOk="0">
                  <a:moveTo>
                    <a:pt x="0" y="361"/>
                  </a:moveTo>
                  <a:cubicBezTo>
                    <a:pt x="480" y="7284"/>
                    <a:pt x="960" y="14207"/>
                    <a:pt x="1920" y="14345"/>
                  </a:cubicBezTo>
                  <a:cubicBezTo>
                    <a:pt x="2880" y="14484"/>
                    <a:pt x="4320" y="7838"/>
                    <a:pt x="6000" y="4099"/>
                  </a:cubicBezTo>
                  <a:cubicBezTo>
                    <a:pt x="7680" y="361"/>
                    <a:pt x="9600" y="-470"/>
                    <a:pt x="11040" y="222"/>
                  </a:cubicBezTo>
                  <a:cubicBezTo>
                    <a:pt x="12480" y="915"/>
                    <a:pt x="13440" y="3130"/>
                    <a:pt x="15120" y="6868"/>
                  </a:cubicBezTo>
                  <a:cubicBezTo>
                    <a:pt x="16800" y="10607"/>
                    <a:pt x="19200" y="15868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056381" y="50440"/>
              <a:ext cx="307561" cy="417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01" fill="norm" stroke="1" extrusionOk="0">
                  <a:moveTo>
                    <a:pt x="3072" y="21184"/>
                  </a:moveTo>
                  <a:cubicBezTo>
                    <a:pt x="3516" y="20098"/>
                    <a:pt x="3960" y="19013"/>
                    <a:pt x="4181" y="17982"/>
                  </a:cubicBezTo>
                  <a:cubicBezTo>
                    <a:pt x="4403" y="16951"/>
                    <a:pt x="4403" y="15974"/>
                    <a:pt x="4033" y="15431"/>
                  </a:cubicBezTo>
                  <a:cubicBezTo>
                    <a:pt x="3664" y="14888"/>
                    <a:pt x="2924" y="14780"/>
                    <a:pt x="2184" y="15214"/>
                  </a:cubicBezTo>
                  <a:cubicBezTo>
                    <a:pt x="1444" y="15648"/>
                    <a:pt x="705" y="16625"/>
                    <a:pt x="335" y="17385"/>
                  </a:cubicBezTo>
                  <a:cubicBezTo>
                    <a:pt x="-35" y="18145"/>
                    <a:pt x="-35" y="18687"/>
                    <a:pt x="39" y="19230"/>
                  </a:cubicBezTo>
                  <a:cubicBezTo>
                    <a:pt x="113" y="19773"/>
                    <a:pt x="261" y="20316"/>
                    <a:pt x="1075" y="20478"/>
                  </a:cubicBezTo>
                  <a:cubicBezTo>
                    <a:pt x="1888" y="20641"/>
                    <a:pt x="3368" y="20424"/>
                    <a:pt x="4403" y="19881"/>
                  </a:cubicBezTo>
                  <a:cubicBezTo>
                    <a:pt x="5439" y="19339"/>
                    <a:pt x="6031" y="18470"/>
                    <a:pt x="6327" y="18308"/>
                  </a:cubicBezTo>
                  <a:cubicBezTo>
                    <a:pt x="6623" y="18145"/>
                    <a:pt x="6623" y="18687"/>
                    <a:pt x="6697" y="19230"/>
                  </a:cubicBezTo>
                  <a:cubicBezTo>
                    <a:pt x="6770" y="19773"/>
                    <a:pt x="6918" y="20316"/>
                    <a:pt x="7362" y="20424"/>
                  </a:cubicBezTo>
                  <a:cubicBezTo>
                    <a:pt x="7806" y="20533"/>
                    <a:pt x="8546" y="20207"/>
                    <a:pt x="9507" y="18687"/>
                  </a:cubicBezTo>
                  <a:cubicBezTo>
                    <a:pt x="10469" y="17168"/>
                    <a:pt x="11653" y="14454"/>
                    <a:pt x="12466" y="11524"/>
                  </a:cubicBezTo>
                  <a:cubicBezTo>
                    <a:pt x="13280" y="8593"/>
                    <a:pt x="13724" y="5445"/>
                    <a:pt x="14020" y="3383"/>
                  </a:cubicBezTo>
                  <a:cubicBezTo>
                    <a:pt x="14316" y="1321"/>
                    <a:pt x="14464" y="344"/>
                    <a:pt x="14242" y="72"/>
                  </a:cubicBezTo>
                  <a:cubicBezTo>
                    <a:pt x="14020" y="-199"/>
                    <a:pt x="13428" y="235"/>
                    <a:pt x="12836" y="2297"/>
                  </a:cubicBezTo>
                  <a:cubicBezTo>
                    <a:pt x="12244" y="4360"/>
                    <a:pt x="11653" y="8050"/>
                    <a:pt x="11505" y="11361"/>
                  </a:cubicBezTo>
                  <a:cubicBezTo>
                    <a:pt x="11357" y="14671"/>
                    <a:pt x="11653" y="17602"/>
                    <a:pt x="12023" y="19284"/>
                  </a:cubicBezTo>
                  <a:cubicBezTo>
                    <a:pt x="12392" y="20967"/>
                    <a:pt x="12836" y="21401"/>
                    <a:pt x="13354" y="21401"/>
                  </a:cubicBezTo>
                  <a:cubicBezTo>
                    <a:pt x="13872" y="21401"/>
                    <a:pt x="14464" y="20967"/>
                    <a:pt x="14760" y="20153"/>
                  </a:cubicBezTo>
                  <a:cubicBezTo>
                    <a:pt x="15055" y="19339"/>
                    <a:pt x="15055" y="18145"/>
                    <a:pt x="14390" y="17005"/>
                  </a:cubicBezTo>
                  <a:cubicBezTo>
                    <a:pt x="13724" y="15865"/>
                    <a:pt x="12392" y="14780"/>
                    <a:pt x="11209" y="14183"/>
                  </a:cubicBezTo>
                  <a:cubicBezTo>
                    <a:pt x="10025" y="13586"/>
                    <a:pt x="8990" y="13477"/>
                    <a:pt x="8768" y="13586"/>
                  </a:cubicBezTo>
                  <a:cubicBezTo>
                    <a:pt x="8546" y="13694"/>
                    <a:pt x="9138" y="14020"/>
                    <a:pt x="10617" y="14129"/>
                  </a:cubicBezTo>
                  <a:cubicBezTo>
                    <a:pt x="12097" y="14237"/>
                    <a:pt x="14464" y="14129"/>
                    <a:pt x="16017" y="13912"/>
                  </a:cubicBezTo>
                  <a:cubicBezTo>
                    <a:pt x="17570" y="13694"/>
                    <a:pt x="18310" y="13369"/>
                    <a:pt x="18902" y="12989"/>
                  </a:cubicBezTo>
                  <a:cubicBezTo>
                    <a:pt x="19494" y="12609"/>
                    <a:pt x="19938" y="12175"/>
                    <a:pt x="19790" y="12175"/>
                  </a:cubicBezTo>
                  <a:cubicBezTo>
                    <a:pt x="19642" y="12175"/>
                    <a:pt x="18902" y="12609"/>
                    <a:pt x="18236" y="13369"/>
                  </a:cubicBezTo>
                  <a:cubicBezTo>
                    <a:pt x="17570" y="14129"/>
                    <a:pt x="16979" y="15214"/>
                    <a:pt x="16683" y="16028"/>
                  </a:cubicBezTo>
                  <a:cubicBezTo>
                    <a:pt x="16387" y="16842"/>
                    <a:pt x="16387" y="17385"/>
                    <a:pt x="16683" y="17819"/>
                  </a:cubicBezTo>
                  <a:cubicBezTo>
                    <a:pt x="16979" y="18253"/>
                    <a:pt x="17570" y="18579"/>
                    <a:pt x="18236" y="18687"/>
                  </a:cubicBezTo>
                  <a:cubicBezTo>
                    <a:pt x="18902" y="18796"/>
                    <a:pt x="19642" y="18687"/>
                    <a:pt x="20307" y="18145"/>
                  </a:cubicBezTo>
                  <a:cubicBezTo>
                    <a:pt x="20973" y="17602"/>
                    <a:pt x="21565" y="16625"/>
                    <a:pt x="21491" y="15594"/>
                  </a:cubicBezTo>
                  <a:cubicBezTo>
                    <a:pt x="21417" y="14563"/>
                    <a:pt x="20677" y="13477"/>
                    <a:pt x="20086" y="12826"/>
                  </a:cubicBezTo>
                  <a:cubicBezTo>
                    <a:pt x="19494" y="12175"/>
                    <a:pt x="19050" y="11958"/>
                    <a:pt x="18606" y="11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373376" y="196850"/>
              <a:ext cx="158751" cy="210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5184"/>
                  </a:moveTo>
                  <a:cubicBezTo>
                    <a:pt x="2880" y="4968"/>
                    <a:pt x="5760" y="4752"/>
                    <a:pt x="8064" y="5724"/>
                  </a:cubicBezTo>
                  <a:cubicBezTo>
                    <a:pt x="10368" y="6696"/>
                    <a:pt x="12096" y="8856"/>
                    <a:pt x="12960" y="11340"/>
                  </a:cubicBezTo>
                  <a:cubicBezTo>
                    <a:pt x="13824" y="13824"/>
                    <a:pt x="13824" y="16632"/>
                    <a:pt x="13248" y="18576"/>
                  </a:cubicBezTo>
                  <a:cubicBezTo>
                    <a:pt x="12672" y="20520"/>
                    <a:pt x="11520" y="21600"/>
                    <a:pt x="10800" y="21492"/>
                  </a:cubicBezTo>
                  <a:cubicBezTo>
                    <a:pt x="10080" y="21384"/>
                    <a:pt x="9792" y="20088"/>
                    <a:pt x="10656" y="16956"/>
                  </a:cubicBezTo>
                  <a:cubicBezTo>
                    <a:pt x="11520" y="13824"/>
                    <a:pt x="13536" y="8856"/>
                    <a:pt x="15552" y="5724"/>
                  </a:cubicBezTo>
                  <a:cubicBezTo>
                    <a:pt x="17568" y="2592"/>
                    <a:pt x="19584" y="129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28776" y="641350"/>
              <a:ext cx="11239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24" y="20463"/>
                    <a:pt x="2847" y="19326"/>
                    <a:pt x="4353" y="17621"/>
                  </a:cubicBezTo>
                  <a:cubicBezTo>
                    <a:pt x="5858" y="15916"/>
                    <a:pt x="7444" y="13642"/>
                    <a:pt x="9173" y="11463"/>
                  </a:cubicBezTo>
                  <a:cubicBezTo>
                    <a:pt x="10902" y="9284"/>
                    <a:pt x="12773" y="7200"/>
                    <a:pt x="14481" y="5589"/>
                  </a:cubicBezTo>
                  <a:cubicBezTo>
                    <a:pt x="16190" y="3979"/>
                    <a:pt x="17736" y="2842"/>
                    <a:pt x="18895" y="1989"/>
                  </a:cubicBezTo>
                  <a:cubicBezTo>
                    <a:pt x="20054" y="1137"/>
                    <a:pt x="20827" y="56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363454" y="704850"/>
              <a:ext cx="762273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546" y="21600"/>
                  </a:moveTo>
                  <a:cubicBezTo>
                    <a:pt x="247" y="21600"/>
                    <a:pt x="-52" y="21600"/>
                    <a:pt x="8" y="21484"/>
                  </a:cubicBezTo>
                  <a:cubicBezTo>
                    <a:pt x="68" y="21368"/>
                    <a:pt x="487" y="21135"/>
                    <a:pt x="1833" y="19858"/>
                  </a:cubicBezTo>
                  <a:cubicBezTo>
                    <a:pt x="3179" y="18581"/>
                    <a:pt x="5453" y="16258"/>
                    <a:pt x="7846" y="13935"/>
                  </a:cubicBezTo>
                  <a:cubicBezTo>
                    <a:pt x="10239" y="11613"/>
                    <a:pt x="12752" y="9290"/>
                    <a:pt x="15056" y="6968"/>
                  </a:cubicBezTo>
                  <a:cubicBezTo>
                    <a:pt x="17360" y="4645"/>
                    <a:pt x="19454" y="2323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741676" y="190500"/>
              <a:ext cx="38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697226" y="35560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3267396" y="209291"/>
              <a:ext cx="131631" cy="62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75" fill="norm" stroke="1" extrusionOk="0">
                  <a:moveTo>
                    <a:pt x="21321" y="3500"/>
                  </a:moveTo>
                  <a:cubicBezTo>
                    <a:pt x="20978" y="2700"/>
                    <a:pt x="20635" y="1900"/>
                    <a:pt x="19264" y="1245"/>
                  </a:cubicBezTo>
                  <a:cubicBezTo>
                    <a:pt x="17892" y="591"/>
                    <a:pt x="15492" y="81"/>
                    <a:pt x="12407" y="9"/>
                  </a:cubicBezTo>
                  <a:cubicBezTo>
                    <a:pt x="9321" y="-64"/>
                    <a:pt x="5550" y="300"/>
                    <a:pt x="3150" y="1463"/>
                  </a:cubicBezTo>
                  <a:cubicBezTo>
                    <a:pt x="750" y="2627"/>
                    <a:pt x="-279" y="4591"/>
                    <a:pt x="64" y="6881"/>
                  </a:cubicBezTo>
                  <a:cubicBezTo>
                    <a:pt x="407" y="9172"/>
                    <a:pt x="2121" y="11791"/>
                    <a:pt x="4178" y="14118"/>
                  </a:cubicBezTo>
                  <a:cubicBezTo>
                    <a:pt x="6235" y="16445"/>
                    <a:pt x="8635" y="18481"/>
                    <a:pt x="9835" y="19718"/>
                  </a:cubicBezTo>
                  <a:cubicBezTo>
                    <a:pt x="11035" y="20954"/>
                    <a:pt x="11035" y="21391"/>
                    <a:pt x="10521" y="21463"/>
                  </a:cubicBezTo>
                  <a:cubicBezTo>
                    <a:pt x="10007" y="21536"/>
                    <a:pt x="8978" y="21245"/>
                    <a:pt x="7950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3202176" y="615950"/>
              <a:ext cx="184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621" y="10800"/>
                  </a:cubicBezTo>
                  <a:cubicBezTo>
                    <a:pt x="1241" y="8000"/>
                    <a:pt x="2483" y="6400"/>
                    <a:pt x="6083" y="4800"/>
                  </a:cubicBezTo>
                  <a:cubicBezTo>
                    <a:pt x="9683" y="3200"/>
                    <a:pt x="15641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3541764" y="278141"/>
              <a:ext cx="181113" cy="508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44" fill="norm" stroke="1" extrusionOk="0">
                  <a:moveTo>
                    <a:pt x="14375" y="1653"/>
                  </a:moveTo>
                  <a:cubicBezTo>
                    <a:pt x="14375" y="1031"/>
                    <a:pt x="14375" y="408"/>
                    <a:pt x="13761" y="142"/>
                  </a:cubicBezTo>
                  <a:cubicBezTo>
                    <a:pt x="13147" y="-125"/>
                    <a:pt x="11920" y="-36"/>
                    <a:pt x="10325" y="586"/>
                  </a:cubicBezTo>
                  <a:cubicBezTo>
                    <a:pt x="8729" y="1208"/>
                    <a:pt x="6766" y="2364"/>
                    <a:pt x="5047" y="4275"/>
                  </a:cubicBezTo>
                  <a:cubicBezTo>
                    <a:pt x="3329" y="6186"/>
                    <a:pt x="1857" y="8853"/>
                    <a:pt x="875" y="11519"/>
                  </a:cubicBezTo>
                  <a:cubicBezTo>
                    <a:pt x="-107" y="14186"/>
                    <a:pt x="-598" y="16853"/>
                    <a:pt x="1243" y="18542"/>
                  </a:cubicBezTo>
                  <a:cubicBezTo>
                    <a:pt x="3084" y="20231"/>
                    <a:pt x="7257" y="20942"/>
                    <a:pt x="10938" y="21208"/>
                  </a:cubicBezTo>
                  <a:cubicBezTo>
                    <a:pt x="14620" y="21475"/>
                    <a:pt x="17811" y="21297"/>
                    <a:pt x="21002" y="21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3854450" y="372198"/>
              <a:ext cx="236727" cy="362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155" fill="norm" stroke="1" extrusionOk="0">
                  <a:moveTo>
                    <a:pt x="7615" y="3846"/>
                  </a:moveTo>
                  <a:cubicBezTo>
                    <a:pt x="7424" y="3106"/>
                    <a:pt x="7233" y="2365"/>
                    <a:pt x="6755" y="2180"/>
                  </a:cubicBezTo>
                  <a:cubicBezTo>
                    <a:pt x="6277" y="1995"/>
                    <a:pt x="5513" y="2365"/>
                    <a:pt x="4366" y="4093"/>
                  </a:cubicBezTo>
                  <a:cubicBezTo>
                    <a:pt x="3219" y="5821"/>
                    <a:pt x="1690" y="8907"/>
                    <a:pt x="829" y="11560"/>
                  </a:cubicBezTo>
                  <a:cubicBezTo>
                    <a:pt x="-31" y="14214"/>
                    <a:pt x="-222" y="16436"/>
                    <a:pt x="256" y="18040"/>
                  </a:cubicBezTo>
                  <a:cubicBezTo>
                    <a:pt x="734" y="19645"/>
                    <a:pt x="1881" y="20632"/>
                    <a:pt x="3792" y="21003"/>
                  </a:cubicBezTo>
                  <a:cubicBezTo>
                    <a:pt x="5704" y="21373"/>
                    <a:pt x="8380" y="21126"/>
                    <a:pt x="10960" y="19645"/>
                  </a:cubicBezTo>
                  <a:cubicBezTo>
                    <a:pt x="13541" y="18164"/>
                    <a:pt x="16026" y="15448"/>
                    <a:pt x="16982" y="12424"/>
                  </a:cubicBezTo>
                  <a:cubicBezTo>
                    <a:pt x="17937" y="9400"/>
                    <a:pt x="17364" y="6068"/>
                    <a:pt x="16217" y="3846"/>
                  </a:cubicBezTo>
                  <a:cubicBezTo>
                    <a:pt x="15070" y="1624"/>
                    <a:pt x="13350" y="514"/>
                    <a:pt x="11056" y="143"/>
                  </a:cubicBezTo>
                  <a:cubicBezTo>
                    <a:pt x="8762" y="-227"/>
                    <a:pt x="5895" y="143"/>
                    <a:pt x="4270" y="1007"/>
                  </a:cubicBezTo>
                  <a:cubicBezTo>
                    <a:pt x="2645" y="1871"/>
                    <a:pt x="2263" y="3229"/>
                    <a:pt x="3219" y="4278"/>
                  </a:cubicBezTo>
                  <a:cubicBezTo>
                    <a:pt x="4174" y="5327"/>
                    <a:pt x="6468" y="6068"/>
                    <a:pt x="9240" y="6438"/>
                  </a:cubicBezTo>
                  <a:cubicBezTo>
                    <a:pt x="12012" y="6808"/>
                    <a:pt x="15261" y="6808"/>
                    <a:pt x="17364" y="6623"/>
                  </a:cubicBezTo>
                  <a:cubicBezTo>
                    <a:pt x="19466" y="6438"/>
                    <a:pt x="20422" y="6068"/>
                    <a:pt x="21378" y="56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4189312" y="234950"/>
              <a:ext cx="35215" cy="76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483" fill="norm" stroke="1" extrusionOk="0">
                  <a:moveTo>
                    <a:pt x="2079" y="0"/>
                  </a:moveTo>
                  <a:cubicBezTo>
                    <a:pt x="2079" y="2208"/>
                    <a:pt x="2079" y="4415"/>
                    <a:pt x="2079" y="6683"/>
                  </a:cubicBezTo>
                  <a:cubicBezTo>
                    <a:pt x="2079" y="8950"/>
                    <a:pt x="2079" y="11277"/>
                    <a:pt x="1444" y="13515"/>
                  </a:cubicBezTo>
                  <a:cubicBezTo>
                    <a:pt x="809" y="15752"/>
                    <a:pt x="-462" y="17901"/>
                    <a:pt x="173" y="19273"/>
                  </a:cubicBezTo>
                  <a:cubicBezTo>
                    <a:pt x="809" y="20645"/>
                    <a:pt x="3350" y="21242"/>
                    <a:pt x="7162" y="21421"/>
                  </a:cubicBezTo>
                  <a:cubicBezTo>
                    <a:pt x="10973" y="21600"/>
                    <a:pt x="16056" y="21361"/>
                    <a:pt x="21138" y="2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4326126" y="463550"/>
              <a:ext cx="127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376"/>
                    <a:pt x="0" y="8753"/>
                    <a:pt x="3600" y="12353"/>
                  </a:cubicBezTo>
                  <a:cubicBezTo>
                    <a:pt x="7200" y="15953"/>
                    <a:pt x="14400" y="187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4319776" y="414876"/>
              <a:ext cx="179722" cy="37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384" fill="norm" stroke="1" extrusionOk="0">
                  <a:moveTo>
                    <a:pt x="0" y="1698"/>
                  </a:moveTo>
                  <a:cubicBezTo>
                    <a:pt x="0" y="1091"/>
                    <a:pt x="0" y="485"/>
                    <a:pt x="614" y="181"/>
                  </a:cubicBezTo>
                  <a:cubicBezTo>
                    <a:pt x="1227" y="-122"/>
                    <a:pt x="2455" y="-122"/>
                    <a:pt x="5645" y="788"/>
                  </a:cubicBezTo>
                  <a:cubicBezTo>
                    <a:pt x="8836" y="1698"/>
                    <a:pt x="13991" y="3518"/>
                    <a:pt x="17182" y="5824"/>
                  </a:cubicBezTo>
                  <a:cubicBezTo>
                    <a:pt x="20373" y="8130"/>
                    <a:pt x="21600" y="10921"/>
                    <a:pt x="20373" y="13530"/>
                  </a:cubicBezTo>
                  <a:cubicBezTo>
                    <a:pt x="19145" y="16139"/>
                    <a:pt x="15464" y="18566"/>
                    <a:pt x="12886" y="19900"/>
                  </a:cubicBezTo>
                  <a:cubicBezTo>
                    <a:pt x="10309" y="21235"/>
                    <a:pt x="8836" y="21478"/>
                    <a:pt x="7732" y="21357"/>
                  </a:cubicBezTo>
                  <a:cubicBezTo>
                    <a:pt x="6627" y="21235"/>
                    <a:pt x="5891" y="20750"/>
                    <a:pt x="5768" y="20022"/>
                  </a:cubicBezTo>
                  <a:cubicBezTo>
                    <a:pt x="5645" y="19294"/>
                    <a:pt x="6136" y="18323"/>
                    <a:pt x="6627" y="17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580126" y="266700"/>
              <a:ext cx="57151" cy="509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0"/>
                  </a:moveTo>
                  <a:cubicBezTo>
                    <a:pt x="3200" y="1882"/>
                    <a:pt x="6400" y="3764"/>
                    <a:pt x="9200" y="6095"/>
                  </a:cubicBezTo>
                  <a:cubicBezTo>
                    <a:pt x="12000" y="8425"/>
                    <a:pt x="14400" y="11203"/>
                    <a:pt x="14800" y="13713"/>
                  </a:cubicBezTo>
                  <a:cubicBezTo>
                    <a:pt x="15200" y="16222"/>
                    <a:pt x="13600" y="18463"/>
                    <a:pt x="12800" y="19807"/>
                  </a:cubicBezTo>
                  <a:cubicBezTo>
                    <a:pt x="12000" y="21152"/>
                    <a:pt x="12000" y="21600"/>
                    <a:pt x="13600" y="21555"/>
                  </a:cubicBezTo>
                  <a:cubicBezTo>
                    <a:pt x="15200" y="21510"/>
                    <a:pt x="18400" y="20973"/>
                    <a:pt x="21600" y="20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542026" y="317499"/>
              <a:ext cx="98658" cy="584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20" fill="norm" stroke="1" extrusionOk="0">
                  <a:moveTo>
                    <a:pt x="2757" y="0"/>
                  </a:moveTo>
                  <a:cubicBezTo>
                    <a:pt x="8732" y="2261"/>
                    <a:pt x="14706" y="4523"/>
                    <a:pt x="17923" y="6823"/>
                  </a:cubicBezTo>
                  <a:cubicBezTo>
                    <a:pt x="21140" y="9123"/>
                    <a:pt x="21600" y="11463"/>
                    <a:pt x="21370" y="13451"/>
                  </a:cubicBezTo>
                  <a:cubicBezTo>
                    <a:pt x="21140" y="15440"/>
                    <a:pt x="20221" y="17077"/>
                    <a:pt x="18843" y="18325"/>
                  </a:cubicBezTo>
                  <a:cubicBezTo>
                    <a:pt x="17464" y="19573"/>
                    <a:pt x="15626" y="20430"/>
                    <a:pt x="13328" y="20937"/>
                  </a:cubicBezTo>
                  <a:cubicBezTo>
                    <a:pt x="11030" y="21444"/>
                    <a:pt x="8272" y="21600"/>
                    <a:pt x="5974" y="21483"/>
                  </a:cubicBezTo>
                  <a:cubicBezTo>
                    <a:pt x="3677" y="21366"/>
                    <a:pt x="1838" y="20976"/>
                    <a:pt x="0" y="20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5215126" y="546100"/>
              <a:ext cx="139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215126" y="723900"/>
              <a:ext cx="190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6063574" y="126497"/>
              <a:ext cx="116753" cy="527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534" fill="norm" stroke="1" extrusionOk="0">
                  <a:moveTo>
                    <a:pt x="21275" y="3908"/>
                  </a:moveTo>
                  <a:cubicBezTo>
                    <a:pt x="18961" y="2699"/>
                    <a:pt x="16646" y="1489"/>
                    <a:pt x="14525" y="798"/>
                  </a:cubicBezTo>
                  <a:cubicBezTo>
                    <a:pt x="12404" y="107"/>
                    <a:pt x="10475" y="-66"/>
                    <a:pt x="8932" y="20"/>
                  </a:cubicBezTo>
                  <a:cubicBezTo>
                    <a:pt x="7389" y="107"/>
                    <a:pt x="6232" y="452"/>
                    <a:pt x="4496" y="2008"/>
                  </a:cubicBezTo>
                  <a:cubicBezTo>
                    <a:pt x="2761" y="3563"/>
                    <a:pt x="446" y="6328"/>
                    <a:pt x="61" y="9308"/>
                  </a:cubicBezTo>
                  <a:cubicBezTo>
                    <a:pt x="-325" y="12289"/>
                    <a:pt x="1218" y="15486"/>
                    <a:pt x="1796" y="17560"/>
                  </a:cubicBezTo>
                  <a:cubicBezTo>
                    <a:pt x="2375" y="19633"/>
                    <a:pt x="1989" y="20584"/>
                    <a:pt x="1604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5996539" y="457200"/>
              <a:ext cx="19013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671" y="21600"/>
                  </a:moveTo>
                  <a:cubicBezTo>
                    <a:pt x="197" y="16800"/>
                    <a:pt x="-278" y="12000"/>
                    <a:pt x="197" y="8700"/>
                  </a:cubicBezTo>
                  <a:cubicBezTo>
                    <a:pt x="671" y="5400"/>
                    <a:pt x="2096" y="3600"/>
                    <a:pt x="5775" y="2400"/>
                  </a:cubicBezTo>
                  <a:cubicBezTo>
                    <a:pt x="9454" y="1200"/>
                    <a:pt x="15388" y="600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6305831" y="245132"/>
              <a:ext cx="96746" cy="35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5" h="21495" fill="norm" stroke="1" extrusionOk="0">
                  <a:moveTo>
                    <a:pt x="21005" y="2094"/>
                  </a:moveTo>
                  <a:cubicBezTo>
                    <a:pt x="19626" y="1447"/>
                    <a:pt x="18248" y="800"/>
                    <a:pt x="16409" y="412"/>
                  </a:cubicBezTo>
                  <a:cubicBezTo>
                    <a:pt x="14571" y="24"/>
                    <a:pt x="12273" y="-105"/>
                    <a:pt x="10435" y="89"/>
                  </a:cubicBezTo>
                  <a:cubicBezTo>
                    <a:pt x="8596" y="283"/>
                    <a:pt x="7218" y="800"/>
                    <a:pt x="4920" y="2999"/>
                  </a:cubicBezTo>
                  <a:cubicBezTo>
                    <a:pt x="2622" y="5198"/>
                    <a:pt x="-595" y="9078"/>
                    <a:pt x="94" y="12441"/>
                  </a:cubicBezTo>
                  <a:cubicBezTo>
                    <a:pt x="784" y="15804"/>
                    <a:pt x="5379" y="18649"/>
                    <a:pt x="9975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6504539" y="285750"/>
              <a:ext cx="31388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581"/>
                    <a:pt x="3818" y="5162"/>
                    <a:pt x="1118" y="8762"/>
                  </a:cubicBezTo>
                  <a:cubicBezTo>
                    <a:pt x="-1582" y="12362"/>
                    <a:pt x="1118" y="1698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6497826" y="243731"/>
              <a:ext cx="141220" cy="365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7" h="21457" fill="norm" stroke="1" extrusionOk="0">
                  <a:moveTo>
                    <a:pt x="3703" y="1719"/>
                  </a:moveTo>
                  <a:cubicBezTo>
                    <a:pt x="3394" y="974"/>
                    <a:pt x="3086" y="229"/>
                    <a:pt x="3857" y="43"/>
                  </a:cubicBezTo>
                  <a:cubicBezTo>
                    <a:pt x="4629" y="-143"/>
                    <a:pt x="6480" y="229"/>
                    <a:pt x="9874" y="1905"/>
                  </a:cubicBezTo>
                  <a:cubicBezTo>
                    <a:pt x="13269" y="3581"/>
                    <a:pt x="18206" y="6560"/>
                    <a:pt x="19903" y="9416"/>
                  </a:cubicBezTo>
                  <a:cubicBezTo>
                    <a:pt x="21600" y="12271"/>
                    <a:pt x="20057" y="15002"/>
                    <a:pt x="16200" y="16988"/>
                  </a:cubicBezTo>
                  <a:cubicBezTo>
                    <a:pt x="12343" y="18974"/>
                    <a:pt x="6171" y="20216"/>
                    <a:pt x="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6705174" y="146050"/>
              <a:ext cx="65703" cy="667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500" fill="norm" stroke="1" extrusionOk="0">
                  <a:moveTo>
                    <a:pt x="20952" y="818"/>
                  </a:moveTo>
                  <a:cubicBezTo>
                    <a:pt x="19602" y="409"/>
                    <a:pt x="18252" y="0"/>
                    <a:pt x="17577" y="0"/>
                  </a:cubicBezTo>
                  <a:cubicBezTo>
                    <a:pt x="16902" y="0"/>
                    <a:pt x="16902" y="409"/>
                    <a:pt x="16902" y="1976"/>
                  </a:cubicBezTo>
                  <a:cubicBezTo>
                    <a:pt x="16902" y="3543"/>
                    <a:pt x="16902" y="6269"/>
                    <a:pt x="15889" y="8688"/>
                  </a:cubicBezTo>
                  <a:cubicBezTo>
                    <a:pt x="14877" y="11107"/>
                    <a:pt x="12852" y="13219"/>
                    <a:pt x="10152" y="15093"/>
                  </a:cubicBezTo>
                  <a:cubicBezTo>
                    <a:pt x="7452" y="16967"/>
                    <a:pt x="4077" y="18602"/>
                    <a:pt x="2052" y="19692"/>
                  </a:cubicBezTo>
                  <a:cubicBezTo>
                    <a:pt x="27" y="20782"/>
                    <a:pt x="-648" y="21327"/>
                    <a:pt x="702" y="21464"/>
                  </a:cubicBezTo>
                  <a:cubicBezTo>
                    <a:pt x="2052" y="21600"/>
                    <a:pt x="5427" y="21327"/>
                    <a:pt x="7789" y="21055"/>
                  </a:cubicBezTo>
                  <a:cubicBezTo>
                    <a:pt x="10152" y="20782"/>
                    <a:pt x="11502" y="20510"/>
                    <a:pt x="12852" y="20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6844874" y="329268"/>
              <a:ext cx="167303" cy="28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096" fill="norm" stroke="1" extrusionOk="0">
                  <a:moveTo>
                    <a:pt x="10811" y="2400"/>
                  </a:moveTo>
                  <a:cubicBezTo>
                    <a:pt x="9731" y="1934"/>
                    <a:pt x="8651" y="1467"/>
                    <a:pt x="7436" y="1856"/>
                  </a:cubicBezTo>
                  <a:cubicBezTo>
                    <a:pt x="6221" y="2244"/>
                    <a:pt x="4871" y="3487"/>
                    <a:pt x="3521" y="6362"/>
                  </a:cubicBezTo>
                  <a:cubicBezTo>
                    <a:pt x="2171" y="9237"/>
                    <a:pt x="821" y="13744"/>
                    <a:pt x="281" y="16463"/>
                  </a:cubicBezTo>
                  <a:cubicBezTo>
                    <a:pt x="-259" y="19182"/>
                    <a:pt x="11" y="20115"/>
                    <a:pt x="821" y="20659"/>
                  </a:cubicBezTo>
                  <a:cubicBezTo>
                    <a:pt x="1631" y="21203"/>
                    <a:pt x="2981" y="21358"/>
                    <a:pt x="5141" y="20426"/>
                  </a:cubicBezTo>
                  <a:cubicBezTo>
                    <a:pt x="7301" y="19493"/>
                    <a:pt x="10271" y="17473"/>
                    <a:pt x="12026" y="14754"/>
                  </a:cubicBezTo>
                  <a:cubicBezTo>
                    <a:pt x="13781" y="12034"/>
                    <a:pt x="14321" y="8616"/>
                    <a:pt x="13646" y="5974"/>
                  </a:cubicBezTo>
                  <a:cubicBezTo>
                    <a:pt x="12971" y="3332"/>
                    <a:pt x="11081" y="1467"/>
                    <a:pt x="8786" y="613"/>
                  </a:cubicBezTo>
                  <a:cubicBezTo>
                    <a:pt x="6491" y="-242"/>
                    <a:pt x="3791" y="-87"/>
                    <a:pt x="2306" y="380"/>
                  </a:cubicBezTo>
                  <a:cubicBezTo>
                    <a:pt x="821" y="846"/>
                    <a:pt x="551" y="1623"/>
                    <a:pt x="956" y="2866"/>
                  </a:cubicBezTo>
                  <a:cubicBezTo>
                    <a:pt x="1361" y="4109"/>
                    <a:pt x="2441" y="5818"/>
                    <a:pt x="5951" y="6829"/>
                  </a:cubicBezTo>
                  <a:cubicBezTo>
                    <a:pt x="9461" y="7839"/>
                    <a:pt x="15401" y="8149"/>
                    <a:pt x="21341" y="8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7018526" y="184150"/>
              <a:ext cx="100079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5" h="21600" fill="norm" stroke="1" extrusionOk="0">
                  <a:moveTo>
                    <a:pt x="0" y="0"/>
                  </a:moveTo>
                  <a:cubicBezTo>
                    <a:pt x="1728" y="1042"/>
                    <a:pt x="3456" y="2084"/>
                    <a:pt x="7344" y="3837"/>
                  </a:cubicBezTo>
                  <a:cubicBezTo>
                    <a:pt x="11232" y="5589"/>
                    <a:pt x="17280" y="8053"/>
                    <a:pt x="19440" y="10563"/>
                  </a:cubicBezTo>
                  <a:cubicBezTo>
                    <a:pt x="21600" y="13074"/>
                    <a:pt x="19872" y="15632"/>
                    <a:pt x="17496" y="17479"/>
                  </a:cubicBezTo>
                  <a:cubicBezTo>
                    <a:pt x="15120" y="19326"/>
                    <a:pt x="12096" y="20463"/>
                    <a:pt x="90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7240776" y="558800"/>
              <a:ext cx="31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7648885" y="122776"/>
              <a:ext cx="112592" cy="524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13" fill="norm" stroke="1" extrusionOk="0">
                  <a:moveTo>
                    <a:pt x="21277" y="3296"/>
                  </a:moveTo>
                  <a:cubicBezTo>
                    <a:pt x="21277" y="2602"/>
                    <a:pt x="21277" y="1908"/>
                    <a:pt x="20277" y="1344"/>
                  </a:cubicBezTo>
                  <a:cubicBezTo>
                    <a:pt x="19277" y="780"/>
                    <a:pt x="17277" y="347"/>
                    <a:pt x="15277" y="130"/>
                  </a:cubicBezTo>
                  <a:cubicBezTo>
                    <a:pt x="13277" y="-87"/>
                    <a:pt x="11277" y="-87"/>
                    <a:pt x="9077" y="564"/>
                  </a:cubicBezTo>
                  <a:cubicBezTo>
                    <a:pt x="6877" y="1214"/>
                    <a:pt x="4477" y="2515"/>
                    <a:pt x="2677" y="4771"/>
                  </a:cubicBezTo>
                  <a:cubicBezTo>
                    <a:pt x="877" y="7026"/>
                    <a:pt x="-323" y="10236"/>
                    <a:pt x="77" y="13185"/>
                  </a:cubicBezTo>
                  <a:cubicBezTo>
                    <a:pt x="477" y="16135"/>
                    <a:pt x="2477" y="18824"/>
                    <a:pt x="4477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577326" y="412750"/>
              <a:ext cx="2095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3600" y="12462"/>
                  </a:cubicBezTo>
                  <a:cubicBezTo>
                    <a:pt x="7200" y="8862"/>
                    <a:pt x="14400" y="443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7865368" y="232193"/>
              <a:ext cx="143759" cy="383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17" fill="norm" stroke="1" extrusionOk="0">
                  <a:moveTo>
                    <a:pt x="21261" y="866"/>
                  </a:moveTo>
                  <a:cubicBezTo>
                    <a:pt x="19383" y="510"/>
                    <a:pt x="17504" y="154"/>
                    <a:pt x="15626" y="36"/>
                  </a:cubicBezTo>
                  <a:cubicBezTo>
                    <a:pt x="13748" y="-83"/>
                    <a:pt x="11870" y="36"/>
                    <a:pt x="9209" y="1282"/>
                  </a:cubicBezTo>
                  <a:cubicBezTo>
                    <a:pt x="6548" y="2528"/>
                    <a:pt x="3104" y="4902"/>
                    <a:pt x="1383" y="7928"/>
                  </a:cubicBezTo>
                  <a:cubicBezTo>
                    <a:pt x="-339" y="10954"/>
                    <a:pt x="-339" y="14633"/>
                    <a:pt x="757" y="17007"/>
                  </a:cubicBezTo>
                  <a:cubicBezTo>
                    <a:pt x="1852" y="19381"/>
                    <a:pt x="4044" y="20449"/>
                    <a:pt x="6235" y="215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8007911" y="283836"/>
              <a:ext cx="198066" cy="32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153" fill="norm" stroke="1" extrusionOk="0">
                  <a:moveTo>
                    <a:pt x="14608" y="6397"/>
                  </a:moveTo>
                  <a:cubicBezTo>
                    <a:pt x="12081" y="5979"/>
                    <a:pt x="9553" y="5561"/>
                    <a:pt x="7255" y="6188"/>
                  </a:cubicBezTo>
                  <a:cubicBezTo>
                    <a:pt x="4957" y="6815"/>
                    <a:pt x="2889" y="8487"/>
                    <a:pt x="1625" y="10717"/>
                  </a:cubicBezTo>
                  <a:cubicBezTo>
                    <a:pt x="362" y="12947"/>
                    <a:pt x="-98" y="15734"/>
                    <a:pt x="17" y="17545"/>
                  </a:cubicBezTo>
                  <a:cubicBezTo>
                    <a:pt x="132" y="19357"/>
                    <a:pt x="821" y="20193"/>
                    <a:pt x="1740" y="20681"/>
                  </a:cubicBezTo>
                  <a:cubicBezTo>
                    <a:pt x="2659" y="21169"/>
                    <a:pt x="3808" y="21308"/>
                    <a:pt x="5762" y="20960"/>
                  </a:cubicBezTo>
                  <a:cubicBezTo>
                    <a:pt x="7715" y="20611"/>
                    <a:pt x="10472" y="19775"/>
                    <a:pt x="13230" y="17476"/>
                  </a:cubicBezTo>
                  <a:cubicBezTo>
                    <a:pt x="15987" y="15176"/>
                    <a:pt x="18745" y="11414"/>
                    <a:pt x="19779" y="8348"/>
                  </a:cubicBezTo>
                  <a:cubicBezTo>
                    <a:pt x="20813" y="5282"/>
                    <a:pt x="20123" y="2913"/>
                    <a:pt x="18170" y="1520"/>
                  </a:cubicBezTo>
                  <a:cubicBezTo>
                    <a:pt x="16217" y="126"/>
                    <a:pt x="13000" y="-292"/>
                    <a:pt x="10472" y="196"/>
                  </a:cubicBezTo>
                  <a:cubicBezTo>
                    <a:pt x="7945" y="683"/>
                    <a:pt x="6106" y="2077"/>
                    <a:pt x="5532" y="3610"/>
                  </a:cubicBezTo>
                  <a:cubicBezTo>
                    <a:pt x="4957" y="5143"/>
                    <a:pt x="5647" y="6815"/>
                    <a:pt x="8174" y="7930"/>
                  </a:cubicBezTo>
                  <a:cubicBezTo>
                    <a:pt x="10702" y="9045"/>
                    <a:pt x="15068" y="9602"/>
                    <a:pt x="17596" y="9811"/>
                  </a:cubicBezTo>
                  <a:cubicBezTo>
                    <a:pt x="20123" y="10020"/>
                    <a:pt x="20813" y="9881"/>
                    <a:pt x="21502" y="9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8231376" y="222250"/>
              <a:ext cx="123462" cy="50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4" h="21600" fill="norm" stroke="1" extrusionOk="0">
                  <a:moveTo>
                    <a:pt x="13810" y="0"/>
                  </a:moveTo>
                  <a:cubicBezTo>
                    <a:pt x="15934" y="2070"/>
                    <a:pt x="18059" y="4140"/>
                    <a:pt x="19475" y="6390"/>
                  </a:cubicBezTo>
                  <a:cubicBezTo>
                    <a:pt x="20892" y="8640"/>
                    <a:pt x="21600" y="11070"/>
                    <a:pt x="18236" y="13635"/>
                  </a:cubicBezTo>
                  <a:cubicBezTo>
                    <a:pt x="14872" y="16200"/>
                    <a:pt x="7436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6212076" y="984250"/>
              <a:ext cx="1511301" cy="34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66" fill="norm" stroke="1" extrusionOk="0">
                  <a:moveTo>
                    <a:pt x="0" y="7624"/>
                  </a:moveTo>
                  <a:cubicBezTo>
                    <a:pt x="908" y="12706"/>
                    <a:pt x="1815" y="17788"/>
                    <a:pt x="2859" y="19694"/>
                  </a:cubicBezTo>
                  <a:cubicBezTo>
                    <a:pt x="3903" y="21600"/>
                    <a:pt x="5082" y="20329"/>
                    <a:pt x="6308" y="19059"/>
                  </a:cubicBezTo>
                  <a:cubicBezTo>
                    <a:pt x="7533" y="17788"/>
                    <a:pt x="8803" y="16518"/>
                    <a:pt x="10089" y="15882"/>
                  </a:cubicBezTo>
                  <a:cubicBezTo>
                    <a:pt x="11375" y="15247"/>
                    <a:pt x="12676" y="15247"/>
                    <a:pt x="13931" y="15247"/>
                  </a:cubicBezTo>
                  <a:cubicBezTo>
                    <a:pt x="15187" y="15247"/>
                    <a:pt x="16397" y="15247"/>
                    <a:pt x="17667" y="12706"/>
                  </a:cubicBezTo>
                  <a:cubicBezTo>
                    <a:pt x="18938" y="10165"/>
                    <a:pt x="20269" y="50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6664625" y="1211874"/>
              <a:ext cx="113165" cy="43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41" fill="norm" stroke="1" extrusionOk="0">
                  <a:moveTo>
                    <a:pt x="19714" y="3768"/>
                  </a:moveTo>
                  <a:cubicBezTo>
                    <a:pt x="20500" y="3252"/>
                    <a:pt x="21285" y="2735"/>
                    <a:pt x="20892" y="2063"/>
                  </a:cubicBezTo>
                  <a:cubicBezTo>
                    <a:pt x="20500" y="1391"/>
                    <a:pt x="18929" y="564"/>
                    <a:pt x="15983" y="203"/>
                  </a:cubicBezTo>
                  <a:cubicBezTo>
                    <a:pt x="13038" y="-159"/>
                    <a:pt x="8718" y="-56"/>
                    <a:pt x="5576" y="668"/>
                  </a:cubicBezTo>
                  <a:cubicBezTo>
                    <a:pt x="2434" y="1391"/>
                    <a:pt x="470" y="2735"/>
                    <a:pt x="78" y="5215"/>
                  </a:cubicBezTo>
                  <a:cubicBezTo>
                    <a:pt x="-315" y="7696"/>
                    <a:pt x="863" y="11313"/>
                    <a:pt x="1845" y="14207"/>
                  </a:cubicBezTo>
                  <a:cubicBezTo>
                    <a:pt x="2827" y="17100"/>
                    <a:pt x="3612" y="19271"/>
                    <a:pt x="4398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6583732" y="1428750"/>
              <a:ext cx="231595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600" fill="norm" stroke="1" extrusionOk="0">
                  <a:moveTo>
                    <a:pt x="278" y="21600"/>
                  </a:moveTo>
                  <a:cubicBezTo>
                    <a:pt x="81" y="18800"/>
                    <a:pt x="-115" y="16000"/>
                    <a:pt x="81" y="13800"/>
                  </a:cubicBezTo>
                  <a:cubicBezTo>
                    <a:pt x="278" y="11600"/>
                    <a:pt x="867" y="10000"/>
                    <a:pt x="4500" y="7800"/>
                  </a:cubicBezTo>
                  <a:cubicBezTo>
                    <a:pt x="8132" y="5600"/>
                    <a:pt x="14809" y="2800"/>
                    <a:pt x="2148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6908141" y="1219200"/>
              <a:ext cx="129436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21304" y="758"/>
                  </a:moveTo>
                  <a:cubicBezTo>
                    <a:pt x="19910" y="379"/>
                    <a:pt x="18517" y="0"/>
                    <a:pt x="15730" y="0"/>
                  </a:cubicBezTo>
                  <a:cubicBezTo>
                    <a:pt x="12943" y="0"/>
                    <a:pt x="8762" y="379"/>
                    <a:pt x="5627" y="1958"/>
                  </a:cubicBezTo>
                  <a:cubicBezTo>
                    <a:pt x="2491" y="3537"/>
                    <a:pt x="401" y="6316"/>
                    <a:pt x="52" y="9221"/>
                  </a:cubicBezTo>
                  <a:cubicBezTo>
                    <a:pt x="-296" y="12126"/>
                    <a:pt x="1098" y="15158"/>
                    <a:pt x="4059" y="17242"/>
                  </a:cubicBezTo>
                  <a:cubicBezTo>
                    <a:pt x="7020" y="19326"/>
                    <a:pt x="11549" y="20463"/>
                    <a:pt x="160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7105345" y="1257300"/>
              <a:ext cx="33832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8" h="21600" fill="norm" stroke="1" extrusionOk="0">
                  <a:moveTo>
                    <a:pt x="20308" y="0"/>
                  </a:moveTo>
                  <a:cubicBezTo>
                    <a:pt x="12684" y="2526"/>
                    <a:pt x="5061" y="5053"/>
                    <a:pt x="1884" y="8274"/>
                  </a:cubicBezTo>
                  <a:cubicBezTo>
                    <a:pt x="-1292" y="11495"/>
                    <a:pt x="-21" y="15411"/>
                    <a:pt x="2520" y="17747"/>
                  </a:cubicBezTo>
                  <a:cubicBezTo>
                    <a:pt x="5061" y="20084"/>
                    <a:pt x="8873" y="20842"/>
                    <a:pt x="126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7101076" y="1227992"/>
              <a:ext cx="133443" cy="358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375" fill="norm" stroke="1" extrusionOk="0">
                  <a:moveTo>
                    <a:pt x="4909" y="12359"/>
                  </a:moveTo>
                  <a:cubicBezTo>
                    <a:pt x="4255" y="8822"/>
                    <a:pt x="3600" y="5286"/>
                    <a:pt x="3600" y="3138"/>
                  </a:cubicBezTo>
                  <a:cubicBezTo>
                    <a:pt x="3600" y="991"/>
                    <a:pt x="4255" y="233"/>
                    <a:pt x="5236" y="43"/>
                  </a:cubicBezTo>
                  <a:cubicBezTo>
                    <a:pt x="6218" y="-146"/>
                    <a:pt x="7527" y="233"/>
                    <a:pt x="10636" y="2128"/>
                  </a:cubicBezTo>
                  <a:cubicBezTo>
                    <a:pt x="13745" y="4022"/>
                    <a:pt x="18655" y="7433"/>
                    <a:pt x="20127" y="10591"/>
                  </a:cubicBezTo>
                  <a:cubicBezTo>
                    <a:pt x="21600" y="13749"/>
                    <a:pt x="19636" y="16654"/>
                    <a:pt x="17018" y="18422"/>
                  </a:cubicBezTo>
                  <a:cubicBezTo>
                    <a:pt x="14400" y="20191"/>
                    <a:pt x="11127" y="20822"/>
                    <a:pt x="8509" y="21138"/>
                  </a:cubicBezTo>
                  <a:cubicBezTo>
                    <a:pt x="5891" y="21454"/>
                    <a:pt x="3927" y="21454"/>
                    <a:pt x="2618" y="21138"/>
                  </a:cubicBezTo>
                  <a:cubicBezTo>
                    <a:pt x="1309" y="20822"/>
                    <a:pt x="655" y="20191"/>
                    <a:pt x="0" y="19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7323326" y="1219200"/>
              <a:ext cx="10542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6231" y="0"/>
                  </a:moveTo>
                  <a:cubicBezTo>
                    <a:pt x="10800" y="2100"/>
                    <a:pt x="15369" y="4200"/>
                    <a:pt x="18069" y="6900"/>
                  </a:cubicBezTo>
                  <a:cubicBezTo>
                    <a:pt x="20769" y="9600"/>
                    <a:pt x="21600" y="12900"/>
                    <a:pt x="19523" y="15450"/>
                  </a:cubicBezTo>
                  <a:cubicBezTo>
                    <a:pt x="17446" y="18000"/>
                    <a:pt x="12462" y="19800"/>
                    <a:pt x="8723" y="20700"/>
                  </a:cubicBezTo>
                  <a:cubicBezTo>
                    <a:pt x="4985" y="21600"/>
                    <a:pt x="2492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2836213" y="2308965"/>
              <a:ext cx="118314" cy="56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95" fill="norm" stroke="1" extrusionOk="0">
                  <a:moveTo>
                    <a:pt x="21182" y="6138"/>
                  </a:moveTo>
                  <a:cubicBezTo>
                    <a:pt x="20803" y="4768"/>
                    <a:pt x="20424" y="3398"/>
                    <a:pt x="18908" y="2390"/>
                  </a:cubicBezTo>
                  <a:cubicBezTo>
                    <a:pt x="17393" y="1383"/>
                    <a:pt x="14740" y="738"/>
                    <a:pt x="12466" y="375"/>
                  </a:cubicBezTo>
                  <a:cubicBezTo>
                    <a:pt x="10193" y="13"/>
                    <a:pt x="8298" y="-68"/>
                    <a:pt x="6593" y="53"/>
                  </a:cubicBezTo>
                  <a:cubicBezTo>
                    <a:pt x="4887" y="174"/>
                    <a:pt x="3371" y="496"/>
                    <a:pt x="2045" y="1705"/>
                  </a:cubicBezTo>
                  <a:cubicBezTo>
                    <a:pt x="719" y="2914"/>
                    <a:pt x="-418" y="5010"/>
                    <a:pt x="150" y="7428"/>
                  </a:cubicBezTo>
                  <a:cubicBezTo>
                    <a:pt x="719" y="9845"/>
                    <a:pt x="2993" y="12586"/>
                    <a:pt x="5456" y="14842"/>
                  </a:cubicBezTo>
                  <a:cubicBezTo>
                    <a:pt x="7919" y="17099"/>
                    <a:pt x="10571" y="18872"/>
                    <a:pt x="11898" y="19960"/>
                  </a:cubicBezTo>
                  <a:cubicBezTo>
                    <a:pt x="13224" y="21048"/>
                    <a:pt x="13224" y="21451"/>
                    <a:pt x="12087" y="21492"/>
                  </a:cubicBezTo>
                  <a:cubicBezTo>
                    <a:pt x="10950" y="21532"/>
                    <a:pt x="8677" y="21210"/>
                    <a:pt x="6593" y="20807"/>
                  </a:cubicBezTo>
                  <a:cubicBezTo>
                    <a:pt x="4508" y="20404"/>
                    <a:pt x="2614" y="19920"/>
                    <a:pt x="719" y="19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2725942" y="2609850"/>
              <a:ext cx="25398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4283" y="21600"/>
                  </a:moveTo>
                  <a:cubicBezTo>
                    <a:pt x="3033" y="18360"/>
                    <a:pt x="1784" y="15120"/>
                    <a:pt x="980" y="12600"/>
                  </a:cubicBezTo>
                  <a:cubicBezTo>
                    <a:pt x="177" y="10080"/>
                    <a:pt x="-180" y="8280"/>
                    <a:pt x="88" y="7020"/>
                  </a:cubicBezTo>
                  <a:cubicBezTo>
                    <a:pt x="356" y="5760"/>
                    <a:pt x="1248" y="5040"/>
                    <a:pt x="4908" y="3960"/>
                  </a:cubicBezTo>
                  <a:cubicBezTo>
                    <a:pt x="8567" y="2880"/>
                    <a:pt x="14994" y="1440"/>
                    <a:pt x="21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3096977" y="2360427"/>
              <a:ext cx="105200" cy="490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492" fill="norm" stroke="1" extrusionOk="0">
                  <a:moveTo>
                    <a:pt x="20645" y="1190"/>
                  </a:moveTo>
                  <a:cubicBezTo>
                    <a:pt x="19399" y="726"/>
                    <a:pt x="18153" y="263"/>
                    <a:pt x="16491" y="77"/>
                  </a:cubicBezTo>
                  <a:cubicBezTo>
                    <a:pt x="14830" y="-108"/>
                    <a:pt x="12753" y="-15"/>
                    <a:pt x="10053" y="958"/>
                  </a:cubicBezTo>
                  <a:cubicBezTo>
                    <a:pt x="7353" y="1931"/>
                    <a:pt x="4030" y="3786"/>
                    <a:pt x="1953" y="6381"/>
                  </a:cubicBezTo>
                  <a:cubicBezTo>
                    <a:pt x="-124" y="8977"/>
                    <a:pt x="-955" y="12314"/>
                    <a:pt x="1537" y="14956"/>
                  </a:cubicBezTo>
                  <a:cubicBezTo>
                    <a:pt x="4030" y="17598"/>
                    <a:pt x="9845" y="19545"/>
                    <a:pt x="15660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3263230" y="2468259"/>
              <a:ext cx="192947" cy="37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364" fill="norm" stroke="1" extrusionOk="0">
                  <a:moveTo>
                    <a:pt x="14359" y="1193"/>
                  </a:moveTo>
                  <a:cubicBezTo>
                    <a:pt x="13419" y="831"/>
                    <a:pt x="12480" y="469"/>
                    <a:pt x="11424" y="228"/>
                  </a:cubicBezTo>
                  <a:cubicBezTo>
                    <a:pt x="10367" y="-13"/>
                    <a:pt x="9193" y="-134"/>
                    <a:pt x="7785" y="228"/>
                  </a:cubicBezTo>
                  <a:cubicBezTo>
                    <a:pt x="6376" y="590"/>
                    <a:pt x="4732" y="1435"/>
                    <a:pt x="3206" y="3848"/>
                  </a:cubicBezTo>
                  <a:cubicBezTo>
                    <a:pt x="1680" y="6262"/>
                    <a:pt x="272" y="10244"/>
                    <a:pt x="37" y="13200"/>
                  </a:cubicBezTo>
                  <a:cubicBezTo>
                    <a:pt x="-198" y="16157"/>
                    <a:pt x="741" y="18087"/>
                    <a:pt x="1680" y="19294"/>
                  </a:cubicBezTo>
                  <a:cubicBezTo>
                    <a:pt x="2619" y="20501"/>
                    <a:pt x="3559" y="20983"/>
                    <a:pt x="4850" y="21225"/>
                  </a:cubicBezTo>
                  <a:cubicBezTo>
                    <a:pt x="6141" y="21466"/>
                    <a:pt x="7785" y="21466"/>
                    <a:pt x="9898" y="20621"/>
                  </a:cubicBezTo>
                  <a:cubicBezTo>
                    <a:pt x="12011" y="19777"/>
                    <a:pt x="14593" y="18087"/>
                    <a:pt x="15885" y="15432"/>
                  </a:cubicBezTo>
                  <a:cubicBezTo>
                    <a:pt x="17176" y="12778"/>
                    <a:pt x="17176" y="9158"/>
                    <a:pt x="15885" y="6684"/>
                  </a:cubicBezTo>
                  <a:cubicBezTo>
                    <a:pt x="14593" y="4210"/>
                    <a:pt x="12011" y="2883"/>
                    <a:pt x="9428" y="2460"/>
                  </a:cubicBezTo>
                  <a:cubicBezTo>
                    <a:pt x="6845" y="2038"/>
                    <a:pt x="4263" y="2521"/>
                    <a:pt x="2854" y="3124"/>
                  </a:cubicBezTo>
                  <a:cubicBezTo>
                    <a:pt x="1445" y="3727"/>
                    <a:pt x="1211" y="4451"/>
                    <a:pt x="3324" y="5115"/>
                  </a:cubicBezTo>
                  <a:cubicBezTo>
                    <a:pt x="5437" y="5779"/>
                    <a:pt x="9898" y="6382"/>
                    <a:pt x="13302" y="6624"/>
                  </a:cubicBezTo>
                  <a:cubicBezTo>
                    <a:pt x="16706" y="6865"/>
                    <a:pt x="19054" y="6744"/>
                    <a:pt x="21402" y="6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3567019" y="2286000"/>
              <a:ext cx="28858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7148" y="0"/>
                  </a:moveTo>
                  <a:cubicBezTo>
                    <a:pt x="4063" y="1579"/>
                    <a:pt x="977" y="3158"/>
                    <a:pt x="205" y="5179"/>
                  </a:cubicBezTo>
                  <a:cubicBezTo>
                    <a:pt x="-566" y="7200"/>
                    <a:pt x="977" y="9663"/>
                    <a:pt x="2520" y="12032"/>
                  </a:cubicBezTo>
                  <a:cubicBezTo>
                    <a:pt x="4063" y="14400"/>
                    <a:pt x="5605" y="16674"/>
                    <a:pt x="8691" y="18253"/>
                  </a:cubicBezTo>
                  <a:cubicBezTo>
                    <a:pt x="11777" y="19832"/>
                    <a:pt x="16405" y="20716"/>
                    <a:pt x="210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3677203" y="2514600"/>
              <a:ext cx="13924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541"/>
                    <a:pt x="-1303" y="7082"/>
                    <a:pt x="240" y="10682"/>
                  </a:cubicBezTo>
                  <a:cubicBezTo>
                    <a:pt x="1783" y="14282"/>
                    <a:pt x="11040" y="17941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691126" y="2484021"/>
              <a:ext cx="149511" cy="372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349" fill="norm" stroke="1" extrusionOk="0">
                  <a:moveTo>
                    <a:pt x="0" y="4665"/>
                  </a:moveTo>
                  <a:cubicBezTo>
                    <a:pt x="0" y="3815"/>
                    <a:pt x="0" y="2966"/>
                    <a:pt x="0" y="2117"/>
                  </a:cubicBezTo>
                  <a:cubicBezTo>
                    <a:pt x="0" y="1267"/>
                    <a:pt x="0" y="418"/>
                    <a:pt x="740" y="114"/>
                  </a:cubicBezTo>
                  <a:cubicBezTo>
                    <a:pt x="1479" y="-189"/>
                    <a:pt x="2959" y="54"/>
                    <a:pt x="6362" y="1510"/>
                  </a:cubicBezTo>
                  <a:cubicBezTo>
                    <a:pt x="9764" y="2966"/>
                    <a:pt x="15090" y="5636"/>
                    <a:pt x="18049" y="8063"/>
                  </a:cubicBezTo>
                  <a:cubicBezTo>
                    <a:pt x="21008" y="10490"/>
                    <a:pt x="21600" y="12674"/>
                    <a:pt x="20121" y="14676"/>
                  </a:cubicBezTo>
                  <a:cubicBezTo>
                    <a:pt x="18641" y="16678"/>
                    <a:pt x="15090" y="18499"/>
                    <a:pt x="12575" y="19591"/>
                  </a:cubicBezTo>
                  <a:cubicBezTo>
                    <a:pt x="10060" y="20683"/>
                    <a:pt x="8581" y="21047"/>
                    <a:pt x="6953" y="21229"/>
                  </a:cubicBezTo>
                  <a:cubicBezTo>
                    <a:pt x="5326" y="21411"/>
                    <a:pt x="3551" y="21411"/>
                    <a:pt x="2663" y="21047"/>
                  </a:cubicBezTo>
                  <a:cubicBezTo>
                    <a:pt x="1775" y="20683"/>
                    <a:pt x="1775" y="19955"/>
                    <a:pt x="1775" y="19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3856226" y="2356791"/>
              <a:ext cx="133355" cy="519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561" fill="norm" stroke="1" extrusionOk="0">
                  <a:moveTo>
                    <a:pt x="0" y="488"/>
                  </a:moveTo>
                  <a:cubicBezTo>
                    <a:pt x="1329" y="224"/>
                    <a:pt x="2658" y="-39"/>
                    <a:pt x="3988" y="5"/>
                  </a:cubicBezTo>
                  <a:cubicBezTo>
                    <a:pt x="5317" y="49"/>
                    <a:pt x="6646" y="400"/>
                    <a:pt x="9138" y="1937"/>
                  </a:cubicBezTo>
                  <a:cubicBezTo>
                    <a:pt x="11631" y="3473"/>
                    <a:pt x="15286" y="6195"/>
                    <a:pt x="17778" y="9137"/>
                  </a:cubicBezTo>
                  <a:cubicBezTo>
                    <a:pt x="20271" y="12078"/>
                    <a:pt x="21600" y="15239"/>
                    <a:pt x="20603" y="17346"/>
                  </a:cubicBezTo>
                  <a:cubicBezTo>
                    <a:pt x="19606" y="19454"/>
                    <a:pt x="16283" y="20507"/>
                    <a:pt x="13625" y="21034"/>
                  </a:cubicBezTo>
                  <a:cubicBezTo>
                    <a:pt x="10966" y="21561"/>
                    <a:pt x="8972" y="21561"/>
                    <a:pt x="6978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4468757" y="2444750"/>
              <a:ext cx="346320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fill="norm" stroke="1" extrusionOk="0">
                  <a:moveTo>
                    <a:pt x="17993" y="0"/>
                  </a:moveTo>
                  <a:cubicBezTo>
                    <a:pt x="17334" y="3467"/>
                    <a:pt x="16676" y="6933"/>
                    <a:pt x="15293" y="10067"/>
                  </a:cubicBezTo>
                  <a:cubicBezTo>
                    <a:pt x="13910" y="13200"/>
                    <a:pt x="11803" y="16000"/>
                    <a:pt x="9761" y="17600"/>
                  </a:cubicBezTo>
                  <a:cubicBezTo>
                    <a:pt x="7720" y="19200"/>
                    <a:pt x="5744" y="19600"/>
                    <a:pt x="4164" y="19000"/>
                  </a:cubicBezTo>
                  <a:cubicBezTo>
                    <a:pt x="2583" y="18400"/>
                    <a:pt x="1398" y="16800"/>
                    <a:pt x="739" y="15600"/>
                  </a:cubicBezTo>
                  <a:cubicBezTo>
                    <a:pt x="81" y="14400"/>
                    <a:pt x="-51" y="13600"/>
                    <a:pt x="15" y="12800"/>
                  </a:cubicBezTo>
                  <a:cubicBezTo>
                    <a:pt x="81" y="12000"/>
                    <a:pt x="344" y="11200"/>
                    <a:pt x="1464" y="10667"/>
                  </a:cubicBezTo>
                  <a:cubicBezTo>
                    <a:pt x="2583" y="10133"/>
                    <a:pt x="4559" y="9867"/>
                    <a:pt x="7061" y="10667"/>
                  </a:cubicBezTo>
                  <a:cubicBezTo>
                    <a:pt x="9564" y="11467"/>
                    <a:pt x="12593" y="13333"/>
                    <a:pt x="15095" y="15333"/>
                  </a:cubicBezTo>
                  <a:cubicBezTo>
                    <a:pt x="17598" y="17333"/>
                    <a:pt x="19573" y="19467"/>
                    <a:pt x="21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5439713" y="2258049"/>
              <a:ext cx="98322" cy="59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539" fill="norm" stroke="1" extrusionOk="0">
                  <a:moveTo>
                    <a:pt x="18403" y="4244"/>
                  </a:moveTo>
                  <a:cubicBezTo>
                    <a:pt x="19753" y="3167"/>
                    <a:pt x="21103" y="2091"/>
                    <a:pt x="20878" y="1399"/>
                  </a:cubicBezTo>
                  <a:cubicBezTo>
                    <a:pt x="20653" y="708"/>
                    <a:pt x="18853" y="400"/>
                    <a:pt x="16828" y="208"/>
                  </a:cubicBezTo>
                  <a:cubicBezTo>
                    <a:pt x="14803" y="16"/>
                    <a:pt x="12553" y="-61"/>
                    <a:pt x="10753" y="54"/>
                  </a:cubicBezTo>
                  <a:cubicBezTo>
                    <a:pt x="8953" y="170"/>
                    <a:pt x="7603" y="477"/>
                    <a:pt x="5578" y="1784"/>
                  </a:cubicBezTo>
                  <a:cubicBezTo>
                    <a:pt x="3553" y="3091"/>
                    <a:pt x="853" y="5397"/>
                    <a:pt x="178" y="7703"/>
                  </a:cubicBezTo>
                  <a:cubicBezTo>
                    <a:pt x="-497" y="10009"/>
                    <a:pt x="853" y="12315"/>
                    <a:pt x="2428" y="14621"/>
                  </a:cubicBezTo>
                  <a:cubicBezTo>
                    <a:pt x="4003" y="16927"/>
                    <a:pt x="5803" y="19233"/>
                    <a:pt x="7603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5380226" y="2597150"/>
              <a:ext cx="2159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" y="18000"/>
                    <a:pt x="847" y="14400"/>
                    <a:pt x="4447" y="10800"/>
                  </a:cubicBezTo>
                  <a:cubicBezTo>
                    <a:pt x="8047" y="7200"/>
                    <a:pt x="1482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5681364" y="2338261"/>
              <a:ext cx="130663" cy="42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5" h="21419" fill="norm" stroke="1" extrusionOk="0">
                  <a:moveTo>
                    <a:pt x="21165" y="247"/>
                  </a:moveTo>
                  <a:cubicBezTo>
                    <a:pt x="19108" y="33"/>
                    <a:pt x="17051" y="-181"/>
                    <a:pt x="14136" y="247"/>
                  </a:cubicBezTo>
                  <a:cubicBezTo>
                    <a:pt x="11222" y="674"/>
                    <a:pt x="7451" y="1744"/>
                    <a:pt x="4536" y="4096"/>
                  </a:cubicBezTo>
                  <a:cubicBezTo>
                    <a:pt x="1622" y="6449"/>
                    <a:pt x="-435" y="10084"/>
                    <a:pt x="79" y="13025"/>
                  </a:cubicBezTo>
                  <a:cubicBezTo>
                    <a:pt x="594" y="15966"/>
                    <a:pt x="3679" y="18211"/>
                    <a:pt x="6936" y="19494"/>
                  </a:cubicBezTo>
                  <a:cubicBezTo>
                    <a:pt x="10194" y="20777"/>
                    <a:pt x="13622" y="21098"/>
                    <a:pt x="17051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5918845" y="2432050"/>
              <a:ext cx="26532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20827" y="0"/>
                  </a:moveTo>
                  <a:cubicBezTo>
                    <a:pt x="10858" y="3106"/>
                    <a:pt x="889" y="6212"/>
                    <a:pt x="58" y="9812"/>
                  </a:cubicBezTo>
                  <a:cubicBezTo>
                    <a:pt x="-773" y="13412"/>
                    <a:pt x="7535" y="17506"/>
                    <a:pt x="158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5923540" y="2411319"/>
              <a:ext cx="129141" cy="33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1" h="21438" fill="norm" stroke="1" extrusionOk="0">
                  <a:moveTo>
                    <a:pt x="2469" y="10571"/>
                  </a:moveTo>
                  <a:cubicBezTo>
                    <a:pt x="1456" y="7754"/>
                    <a:pt x="444" y="4936"/>
                    <a:pt x="106" y="3058"/>
                  </a:cubicBezTo>
                  <a:cubicBezTo>
                    <a:pt x="-231" y="1180"/>
                    <a:pt x="106" y="240"/>
                    <a:pt x="2975" y="39"/>
                  </a:cubicBezTo>
                  <a:cubicBezTo>
                    <a:pt x="5844" y="-162"/>
                    <a:pt x="11244" y="375"/>
                    <a:pt x="15125" y="2387"/>
                  </a:cubicBezTo>
                  <a:cubicBezTo>
                    <a:pt x="19006" y="4399"/>
                    <a:pt x="21369" y="7888"/>
                    <a:pt x="20357" y="11040"/>
                  </a:cubicBezTo>
                  <a:cubicBezTo>
                    <a:pt x="19344" y="14193"/>
                    <a:pt x="14957" y="17011"/>
                    <a:pt x="11244" y="18688"/>
                  </a:cubicBezTo>
                  <a:cubicBezTo>
                    <a:pt x="7531" y="20365"/>
                    <a:pt x="4494" y="20901"/>
                    <a:pt x="1456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6220543" y="2178050"/>
              <a:ext cx="37209" cy="81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16800" y="0"/>
                  </a:moveTo>
                  <a:cubicBezTo>
                    <a:pt x="16800" y="1898"/>
                    <a:pt x="16800" y="3795"/>
                    <a:pt x="18000" y="5693"/>
                  </a:cubicBezTo>
                  <a:cubicBezTo>
                    <a:pt x="19200" y="7591"/>
                    <a:pt x="21600" y="9488"/>
                    <a:pt x="21000" y="11358"/>
                  </a:cubicBezTo>
                  <a:cubicBezTo>
                    <a:pt x="20400" y="13228"/>
                    <a:pt x="16800" y="15070"/>
                    <a:pt x="13200" y="16633"/>
                  </a:cubicBezTo>
                  <a:cubicBezTo>
                    <a:pt x="9600" y="18195"/>
                    <a:pt x="6000" y="19479"/>
                    <a:pt x="3600" y="20260"/>
                  </a:cubicBezTo>
                  <a:cubicBezTo>
                    <a:pt x="1200" y="21042"/>
                    <a:pt x="0" y="21321"/>
                    <a:pt x="0" y="21460"/>
                  </a:cubicBezTo>
                  <a:cubicBezTo>
                    <a:pt x="0" y="21600"/>
                    <a:pt x="1200" y="21600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6371569" y="2435074"/>
              <a:ext cx="164358" cy="34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293" fill="norm" stroke="1" extrusionOk="0">
                  <a:moveTo>
                    <a:pt x="12208" y="6411"/>
                  </a:moveTo>
                  <a:cubicBezTo>
                    <a:pt x="10841" y="6153"/>
                    <a:pt x="9474" y="5894"/>
                    <a:pt x="8244" y="6023"/>
                  </a:cubicBezTo>
                  <a:cubicBezTo>
                    <a:pt x="7013" y="6153"/>
                    <a:pt x="5920" y="6670"/>
                    <a:pt x="4416" y="8416"/>
                  </a:cubicBezTo>
                  <a:cubicBezTo>
                    <a:pt x="2912" y="10162"/>
                    <a:pt x="998" y="13137"/>
                    <a:pt x="315" y="15271"/>
                  </a:cubicBezTo>
                  <a:cubicBezTo>
                    <a:pt x="-369" y="17405"/>
                    <a:pt x="178" y="18699"/>
                    <a:pt x="861" y="19604"/>
                  </a:cubicBezTo>
                  <a:cubicBezTo>
                    <a:pt x="1545" y="20510"/>
                    <a:pt x="2365" y="21027"/>
                    <a:pt x="3459" y="21221"/>
                  </a:cubicBezTo>
                  <a:cubicBezTo>
                    <a:pt x="4553" y="21415"/>
                    <a:pt x="5920" y="21286"/>
                    <a:pt x="8380" y="19928"/>
                  </a:cubicBezTo>
                  <a:cubicBezTo>
                    <a:pt x="10841" y="18569"/>
                    <a:pt x="14396" y="15983"/>
                    <a:pt x="16583" y="13008"/>
                  </a:cubicBezTo>
                  <a:cubicBezTo>
                    <a:pt x="18770" y="10033"/>
                    <a:pt x="19590" y="6670"/>
                    <a:pt x="19180" y="4407"/>
                  </a:cubicBezTo>
                  <a:cubicBezTo>
                    <a:pt x="18770" y="2143"/>
                    <a:pt x="17130" y="979"/>
                    <a:pt x="14669" y="397"/>
                  </a:cubicBezTo>
                  <a:cubicBezTo>
                    <a:pt x="12208" y="-185"/>
                    <a:pt x="8927" y="-185"/>
                    <a:pt x="6603" y="785"/>
                  </a:cubicBezTo>
                  <a:cubicBezTo>
                    <a:pt x="4279" y="1755"/>
                    <a:pt x="2912" y="3695"/>
                    <a:pt x="4006" y="5506"/>
                  </a:cubicBezTo>
                  <a:cubicBezTo>
                    <a:pt x="5099" y="7317"/>
                    <a:pt x="8654" y="8998"/>
                    <a:pt x="11935" y="9774"/>
                  </a:cubicBezTo>
                  <a:cubicBezTo>
                    <a:pt x="15216" y="10550"/>
                    <a:pt x="18223" y="10421"/>
                    <a:pt x="21231" y="10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6612126" y="2292350"/>
              <a:ext cx="82613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600" fill="norm" stroke="1" extrusionOk="0">
                  <a:moveTo>
                    <a:pt x="0" y="0"/>
                  </a:moveTo>
                  <a:cubicBezTo>
                    <a:pt x="6849" y="3022"/>
                    <a:pt x="13698" y="6044"/>
                    <a:pt x="17385" y="8978"/>
                  </a:cubicBezTo>
                  <a:cubicBezTo>
                    <a:pt x="21073" y="11911"/>
                    <a:pt x="21600" y="14756"/>
                    <a:pt x="18702" y="16844"/>
                  </a:cubicBezTo>
                  <a:cubicBezTo>
                    <a:pt x="15805" y="18933"/>
                    <a:pt x="9483" y="20267"/>
                    <a:pt x="31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6828026" y="266065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136322" y="2248626"/>
              <a:ext cx="142555" cy="627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503" fill="norm" stroke="1" extrusionOk="0">
                  <a:moveTo>
                    <a:pt x="21393" y="5412"/>
                  </a:moveTo>
                  <a:cubicBezTo>
                    <a:pt x="20122" y="3962"/>
                    <a:pt x="18852" y="2512"/>
                    <a:pt x="17740" y="1570"/>
                  </a:cubicBezTo>
                  <a:cubicBezTo>
                    <a:pt x="16628" y="628"/>
                    <a:pt x="15675" y="193"/>
                    <a:pt x="14246" y="48"/>
                  </a:cubicBezTo>
                  <a:cubicBezTo>
                    <a:pt x="12817" y="-97"/>
                    <a:pt x="10911" y="48"/>
                    <a:pt x="8528" y="1063"/>
                  </a:cubicBezTo>
                  <a:cubicBezTo>
                    <a:pt x="6146" y="2077"/>
                    <a:pt x="3287" y="3962"/>
                    <a:pt x="1699" y="6173"/>
                  </a:cubicBezTo>
                  <a:cubicBezTo>
                    <a:pt x="111" y="8384"/>
                    <a:pt x="-207" y="10920"/>
                    <a:pt x="111" y="13530"/>
                  </a:cubicBezTo>
                  <a:cubicBezTo>
                    <a:pt x="428" y="16139"/>
                    <a:pt x="1381" y="18821"/>
                    <a:pt x="2334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7049713" y="2571750"/>
              <a:ext cx="273614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600" fill="norm" stroke="1" extrusionOk="0">
                  <a:moveTo>
                    <a:pt x="543" y="21600"/>
                  </a:moveTo>
                  <a:cubicBezTo>
                    <a:pt x="210" y="18400"/>
                    <a:pt x="-122" y="15200"/>
                    <a:pt x="44" y="12800"/>
                  </a:cubicBezTo>
                  <a:cubicBezTo>
                    <a:pt x="210" y="10400"/>
                    <a:pt x="875" y="8800"/>
                    <a:pt x="3616" y="7000"/>
                  </a:cubicBezTo>
                  <a:cubicBezTo>
                    <a:pt x="6358" y="5200"/>
                    <a:pt x="11176" y="3200"/>
                    <a:pt x="14500" y="2000"/>
                  </a:cubicBezTo>
                  <a:cubicBezTo>
                    <a:pt x="17823" y="800"/>
                    <a:pt x="19650" y="400"/>
                    <a:pt x="214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7378523" y="2298150"/>
              <a:ext cx="128954" cy="540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54" fill="norm" stroke="1" extrusionOk="0">
                  <a:moveTo>
                    <a:pt x="21225" y="1535"/>
                  </a:moveTo>
                  <a:cubicBezTo>
                    <a:pt x="20528" y="1031"/>
                    <a:pt x="19831" y="526"/>
                    <a:pt x="18612" y="232"/>
                  </a:cubicBezTo>
                  <a:cubicBezTo>
                    <a:pt x="17393" y="-62"/>
                    <a:pt x="15651" y="-146"/>
                    <a:pt x="13212" y="400"/>
                  </a:cubicBezTo>
                  <a:cubicBezTo>
                    <a:pt x="10773" y="947"/>
                    <a:pt x="7638" y="2123"/>
                    <a:pt x="5199" y="4182"/>
                  </a:cubicBezTo>
                  <a:cubicBezTo>
                    <a:pt x="2760" y="6242"/>
                    <a:pt x="1019" y="9183"/>
                    <a:pt x="322" y="11789"/>
                  </a:cubicBezTo>
                  <a:cubicBezTo>
                    <a:pt x="-375" y="14394"/>
                    <a:pt x="-27" y="16663"/>
                    <a:pt x="2238" y="18218"/>
                  </a:cubicBezTo>
                  <a:cubicBezTo>
                    <a:pt x="4502" y="19773"/>
                    <a:pt x="8683" y="20614"/>
                    <a:pt x="12864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7524282" y="2462464"/>
              <a:ext cx="281645" cy="31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200" fill="norm" stroke="1" extrusionOk="0">
                  <a:moveTo>
                    <a:pt x="11690" y="3523"/>
                  </a:moveTo>
                  <a:cubicBezTo>
                    <a:pt x="11210" y="2808"/>
                    <a:pt x="10730" y="2093"/>
                    <a:pt x="10090" y="1592"/>
                  </a:cubicBezTo>
                  <a:cubicBezTo>
                    <a:pt x="9450" y="1091"/>
                    <a:pt x="8650" y="805"/>
                    <a:pt x="7610" y="1163"/>
                  </a:cubicBezTo>
                  <a:cubicBezTo>
                    <a:pt x="6570" y="1521"/>
                    <a:pt x="5290" y="2522"/>
                    <a:pt x="3850" y="5025"/>
                  </a:cubicBezTo>
                  <a:cubicBezTo>
                    <a:pt x="2410" y="7529"/>
                    <a:pt x="810" y="11534"/>
                    <a:pt x="250" y="14323"/>
                  </a:cubicBezTo>
                  <a:cubicBezTo>
                    <a:pt x="-310" y="17113"/>
                    <a:pt x="170" y="18686"/>
                    <a:pt x="730" y="19687"/>
                  </a:cubicBezTo>
                  <a:cubicBezTo>
                    <a:pt x="1290" y="20689"/>
                    <a:pt x="1930" y="21118"/>
                    <a:pt x="3210" y="21189"/>
                  </a:cubicBezTo>
                  <a:cubicBezTo>
                    <a:pt x="4490" y="21261"/>
                    <a:pt x="6410" y="20975"/>
                    <a:pt x="8650" y="19544"/>
                  </a:cubicBezTo>
                  <a:cubicBezTo>
                    <a:pt x="10890" y="18114"/>
                    <a:pt x="13450" y="15539"/>
                    <a:pt x="14890" y="12821"/>
                  </a:cubicBezTo>
                  <a:cubicBezTo>
                    <a:pt x="16330" y="10103"/>
                    <a:pt x="16650" y="7242"/>
                    <a:pt x="16090" y="4954"/>
                  </a:cubicBezTo>
                  <a:cubicBezTo>
                    <a:pt x="15530" y="2665"/>
                    <a:pt x="14090" y="948"/>
                    <a:pt x="12250" y="305"/>
                  </a:cubicBezTo>
                  <a:cubicBezTo>
                    <a:pt x="10410" y="-339"/>
                    <a:pt x="8170" y="90"/>
                    <a:pt x="6810" y="1091"/>
                  </a:cubicBezTo>
                  <a:cubicBezTo>
                    <a:pt x="5450" y="2093"/>
                    <a:pt x="4970" y="3666"/>
                    <a:pt x="5130" y="5168"/>
                  </a:cubicBezTo>
                  <a:cubicBezTo>
                    <a:pt x="5290" y="6670"/>
                    <a:pt x="6090" y="8101"/>
                    <a:pt x="8490" y="9102"/>
                  </a:cubicBezTo>
                  <a:cubicBezTo>
                    <a:pt x="10890" y="10103"/>
                    <a:pt x="14890" y="10676"/>
                    <a:pt x="17290" y="10747"/>
                  </a:cubicBezTo>
                  <a:cubicBezTo>
                    <a:pt x="19690" y="10819"/>
                    <a:pt x="20490" y="10389"/>
                    <a:pt x="21290" y="9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7805926" y="2311400"/>
              <a:ext cx="171088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600" fill="norm" stroke="1" extrusionOk="0">
                  <a:moveTo>
                    <a:pt x="15429" y="0"/>
                  </a:moveTo>
                  <a:cubicBezTo>
                    <a:pt x="14143" y="0"/>
                    <a:pt x="12857" y="0"/>
                    <a:pt x="12086" y="194"/>
                  </a:cubicBezTo>
                  <a:cubicBezTo>
                    <a:pt x="11314" y="387"/>
                    <a:pt x="11057" y="774"/>
                    <a:pt x="12214" y="1858"/>
                  </a:cubicBezTo>
                  <a:cubicBezTo>
                    <a:pt x="13371" y="2942"/>
                    <a:pt x="15943" y="4723"/>
                    <a:pt x="18000" y="6697"/>
                  </a:cubicBezTo>
                  <a:cubicBezTo>
                    <a:pt x="20057" y="8671"/>
                    <a:pt x="21600" y="10839"/>
                    <a:pt x="20314" y="13200"/>
                  </a:cubicBezTo>
                  <a:cubicBezTo>
                    <a:pt x="19029" y="15561"/>
                    <a:pt x="14914" y="18116"/>
                    <a:pt x="11057" y="19548"/>
                  </a:cubicBezTo>
                  <a:cubicBezTo>
                    <a:pt x="7200" y="20981"/>
                    <a:pt x="3600" y="212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2224276" y="1903868"/>
              <a:ext cx="177801" cy="129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4" fill="norm" stroke="1" extrusionOk="0">
                  <a:moveTo>
                    <a:pt x="0" y="1288"/>
                  </a:moveTo>
                  <a:cubicBezTo>
                    <a:pt x="1029" y="971"/>
                    <a:pt x="2057" y="653"/>
                    <a:pt x="2957" y="407"/>
                  </a:cubicBezTo>
                  <a:cubicBezTo>
                    <a:pt x="3857" y="160"/>
                    <a:pt x="4629" y="-16"/>
                    <a:pt x="5271" y="2"/>
                  </a:cubicBezTo>
                  <a:cubicBezTo>
                    <a:pt x="5914" y="19"/>
                    <a:pt x="6429" y="231"/>
                    <a:pt x="6686" y="988"/>
                  </a:cubicBezTo>
                  <a:cubicBezTo>
                    <a:pt x="6943" y="1746"/>
                    <a:pt x="6943" y="3050"/>
                    <a:pt x="6943" y="4441"/>
                  </a:cubicBezTo>
                  <a:cubicBezTo>
                    <a:pt x="6943" y="5833"/>
                    <a:pt x="6943" y="7313"/>
                    <a:pt x="6943" y="8776"/>
                  </a:cubicBezTo>
                  <a:cubicBezTo>
                    <a:pt x="6943" y="10238"/>
                    <a:pt x="6943" y="11683"/>
                    <a:pt x="7200" y="13074"/>
                  </a:cubicBezTo>
                  <a:cubicBezTo>
                    <a:pt x="7457" y="14466"/>
                    <a:pt x="7971" y="15805"/>
                    <a:pt x="9129" y="17091"/>
                  </a:cubicBezTo>
                  <a:cubicBezTo>
                    <a:pt x="10286" y="18377"/>
                    <a:pt x="12086" y="19611"/>
                    <a:pt x="13243" y="20315"/>
                  </a:cubicBezTo>
                  <a:cubicBezTo>
                    <a:pt x="14400" y="21020"/>
                    <a:pt x="14914" y="21196"/>
                    <a:pt x="16200" y="21320"/>
                  </a:cubicBezTo>
                  <a:cubicBezTo>
                    <a:pt x="17486" y="21443"/>
                    <a:pt x="19543" y="21514"/>
                    <a:pt x="21600" y="2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906776" y="1841500"/>
              <a:ext cx="6647581" cy="1549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596" fill="norm" stroke="1" extrusionOk="0">
                  <a:moveTo>
                    <a:pt x="1217" y="2567"/>
                  </a:moveTo>
                  <a:cubicBezTo>
                    <a:pt x="1203" y="2420"/>
                    <a:pt x="1189" y="2272"/>
                    <a:pt x="1196" y="2154"/>
                  </a:cubicBezTo>
                  <a:cubicBezTo>
                    <a:pt x="1203" y="2036"/>
                    <a:pt x="1231" y="1948"/>
                    <a:pt x="1354" y="1815"/>
                  </a:cubicBezTo>
                  <a:cubicBezTo>
                    <a:pt x="1478" y="1682"/>
                    <a:pt x="1698" y="1505"/>
                    <a:pt x="1928" y="1343"/>
                  </a:cubicBezTo>
                  <a:cubicBezTo>
                    <a:pt x="2159" y="1180"/>
                    <a:pt x="2399" y="1033"/>
                    <a:pt x="2660" y="900"/>
                  </a:cubicBezTo>
                  <a:cubicBezTo>
                    <a:pt x="2922" y="767"/>
                    <a:pt x="3204" y="649"/>
                    <a:pt x="3479" y="546"/>
                  </a:cubicBezTo>
                  <a:cubicBezTo>
                    <a:pt x="3754" y="443"/>
                    <a:pt x="4022" y="354"/>
                    <a:pt x="4266" y="280"/>
                  </a:cubicBezTo>
                  <a:cubicBezTo>
                    <a:pt x="4510" y="207"/>
                    <a:pt x="4730" y="148"/>
                    <a:pt x="4967" y="103"/>
                  </a:cubicBezTo>
                  <a:cubicBezTo>
                    <a:pt x="5204" y="59"/>
                    <a:pt x="5458" y="30"/>
                    <a:pt x="5702" y="15"/>
                  </a:cubicBezTo>
                  <a:cubicBezTo>
                    <a:pt x="5947" y="0"/>
                    <a:pt x="6180" y="0"/>
                    <a:pt x="6417" y="0"/>
                  </a:cubicBezTo>
                  <a:cubicBezTo>
                    <a:pt x="6655" y="0"/>
                    <a:pt x="6895" y="0"/>
                    <a:pt x="7136" y="0"/>
                  </a:cubicBezTo>
                  <a:cubicBezTo>
                    <a:pt x="7376" y="0"/>
                    <a:pt x="7617" y="0"/>
                    <a:pt x="7868" y="0"/>
                  </a:cubicBezTo>
                  <a:cubicBezTo>
                    <a:pt x="8119" y="0"/>
                    <a:pt x="8380" y="0"/>
                    <a:pt x="8631" y="0"/>
                  </a:cubicBezTo>
                  <a:cubicBezTo>
                    <a:pt x="8882" y="0"/>
                    <a:pt x="9123" y="0"/>
                    <a:pt x="9367" y="0"/>
                  </a:cubicBezTo>
                  <a:cubicBezTo>
                    <a:pt x="9611" y="0"/>
                    <a:pt x="9858" y="0"/>
                    <a:pt x="10102" y="0"/>
                  </a:cubicBezTo>
                  <a:cubicBezTo>
                    <a:pt x="10346" y="0"/>
                    <a:pt x="10587" y="0"/>
                    <a:pt x="10841" y="0"/>
                  </a:cubicBezTo>
                  <a:cubicBezTo>
                    <a:pt x="11096" y="0"/>
                    <a:pt x="11364" y="0"/>
                    <a:pt x="11622" y="0"/>
                  </a:cubicBezTo>
                  <a:cubicBezTo>
                    <a:pt x="11879" y="0"/>
                    <a:pt x="12127" y="0"/>
                    <a:pt x="12374" y="0"/>
                  </a:cubicBezTo>
                  <a:cubicBezTo>
                    <a:pt x="12622" y="0"/>
                    <a:pt x="12869" y="0"/>
                    <a:pt x="13110" y="0"/>
                  </a:cubicBezTo>
                  <a:cubicBezTo>
                    <a:pt x="13350" y="0"/>
                    <a:pt x="13584" y="0"/>
                    <a:pt x="13828" y="15"/>
                  </a:cubicBezTo>
                  <a:cubicBezTo>
                    <a:pt x="14072" y="30"/>
                    <a:pt x="14327" y="59"/>
                    <a:pt x="14564" y="103"/>
                  </a:cubicBezTo>
                  <a:cubicBezTo>
                    <a:pt x="14801" y="148"/>
                    <a:pt x="15021" y="207"/>
                    <a:pt x="15275" y="295"/>
                  </a:cubicBezTo>
                  <a:cubicBezTo>
                    <a:pt x="15530" y="384"/>
                    <a:pt x="15818" y="502"/>
                    <a:pt x="16097" y="649"/>
                  </a:cubicBezTo>
                  <a:cubicBezTo>
                    <a:pt x="16375" y="797"/>
                    <a:pt x="16643" y="974"/>
                    <a:pt x="16898" y="1151"/>
                  </a:cubicBezTo>
                  <a:cubicBezTo>
                    <a:pt x="17152" y="1328"/>
                    <a:pt x="17393" y="1505"/>
                    <a:pt x="17651" y="1697"/>
                  </a:cubicBezTo>
                  <a:cubicBezTo>
                    <a:pt x="17908" y="1889"/>
                    <a:pt x="18183" y="2095"/>
                    <a:pt x="18465" y="2228"/>
                  </a:cubicBezTo>
                  <a:cubicBezTo>
                    <a:pt x="18747" y="2361"/>
                    <a:pt x="19036" y="2420"/>
                    <a:pt x="19325" y="2420"/>
                  </a:cubicBezTo>
                  <a:cubicBezTo>
                    <a:pt x="19613" y="2420"/>
                    <a:pt x="19902" y="2361"/>
                    <a:pt x="20156" y="2287"/>
                  </a:cubicBezTo>
                  <a:cubicBezTo>
                    <a:pt x="20411" y="2213"/>
                    <a:pt x="20631" y="2125"/>
                    <a:pt x="20796" y="2036"/>
                  </a:cubicBezTo>
                  <a:cubicBezTo>
                    <a:pt x="20961" y="1948"/>
                    <a:pt x="21071" y="1859"/>
                    <a:pt x="21167" y="1815"/>
                  </a:cubicBezTo>
                  <a:cubicBezTo>
                    <a:pt x="21263" y="1770"/>
                    <a:pt x="21346" y="1770"/>
                    <a:pt x="21411" y="1874"/>
                  </a:cubicBezTo>
                  <a:cubicBezTo>
                    <a:pt x="21476" y="1977"/>
                    <a:pt x="21524" y="2184"/>
                    <a:pt x="21555" y="2670"/>
                  </a:cubicBezTo>
                  <a:cubicBezTo>
                    <a:pt x="21586" y="3157"/>
                    <a:pt x="21600" y="3925"/>
                    <a:pt x="21583" y="4825"/>
                  </a:cubicBezTo>
                  <a:cubicBezTo>
                    <a:pt x="21566" y="5725"/>
                    <a:pt x="21518" y="6757"/>
                    <a:pt x="21469" y="7864"/>
                  </a:cubicBezTo>
                  <a:cubicBezTo>
                    <a:pt x="21421" y="8970"/>
                    <a:pt x="21373" y="10151"/>
                    <a:pt x="21342" y="11302"/>
                  </a:cubicBezTo>
                  <a:cubicBezTo>
                    <a:pt x="21311" y="12452"/>
                    <a:pt x="21298" y="13574"/>
                    <a:pt x="21287" y="14695"/>
                  </a:cubicBezTo>
                  <a:cubicBezTo>
                    <a:pt x="21277" y="15816"/>
                    <a:pt x="21270" y="16938"/>
                    <a:pt x="21236" y="17911"/>
                  </a:cubicBezTo>
                  <a:cubicBezTo>
                    <a:pt x="21201" y="18885"/>
                    <a:pt x="21139" y="19711"/>
                    <a:pt x="21016" y="20287"/>
                  </a:cubicBezTo>
                  <a:cubicBezTo>
                    <a:pt x="20892" y="20862"/>
                    <a:pt x="20706" y="21187"/>
                    <a:pt x="20486" y="21364"/>
                  </a:cubicBezTo>
                  <a:cubicBezTo>
                    <a:pt x="20266" y="21541"/>
                    <a:pt x="20012" y="21570"/>
                    <a:pt x="19740" y="21585"/>
                  </a:cubicBezTo>
                  <a:cubicBezTo>
                    <a:pt x="19469" y="21600"/>
                    <a:pt x="19180" y="21600"/>
                    <a:pt x="18895" y="21585"/>
                  </a:cubicBezTo>
                  <a:cubicBezTo>
                    <a:pt x="18610" y="21570"/>
                    <a:pt x="18328" y="21541"/>
                    <a:pt x="18066" y="21526"/>
                  </a:cubicBezTo>
                  <a:cubicBezTo>
                    <a:pt x="17805" y="21511"/>
                    <a:pt x="17565" y="21511"/>
                    <a:pt x="17321" y="21511"/>
                  </a:cubicBezTo>
                  <a:cubicBezTo>
                    <a:pt x="17077" y="21511"/>
                    <a:pt x="16829" y="21511"/>
                    <a:pt x="16561" y="21511"/>
                  </a:cubicBezTo>
                  <a:cubicBezTo>
                    <a:pt x="16293" y="21511"/>
                    <a:pt x="16004" y="21511"/>
                    <a:pt x="15712" y="21511"/>
                  </a:cubicBezTo>
                  <a:cubicBezTo>
                    <a:pt x="15420" y="21511"/>
                    <a:pt x="15124" y="21511"/>
                    <a:pt x="14825" y="21511"/>
                  </a:cubicBezTo>
                  <a:cubicBezTo>
                    <a:pt x="14526" y="21511"/>
                    <a:pt x="14224" y="21511"/>
                    <a:pt x="13921" y="21511"/>
                  </a:cubicBezTo>
                  <a:cubicBezTo>
                    <a:pt x="13619" y="21511"/>
                    <a:pt x="13316" y="21511"/>
                    <a:pt x="13062" y="21497"/>
                  </a:cubicBezTo>
                  <a:cubicBezTo>
                    <a:pt x="12807" y="21482"/>
                    <a:pt x="12601" y="21452"/>
                    <a:pt x="12391" y="21423"/>
                  </a:cubicBezTo>
                  <a:cubicBezTo>
                    <a:pt x="12182" y="21393"/>
                    <a:pt x="11969" y="21364"/>
                    <a:pt x="11759" y="21349"/>
                  </a:cubicBezTo>
                  <a:cubicBezTo>
                    <a:pt x="11549" y="21334"/>
                    <a:pt x="11343" y="21334"/>
                    <a:pt x="11137" y="21320"/>
                  </a:cubicBezTo>
                  <a:cubicBezTo>
                    <a:pt x="10931" y="21305"/>
                    <a:pt x="10724" y="21275"/>
                    <a:pt x="10508" y="21246"/>
                  </a:cubicBezTo>
                  <a:cubicBezTo>
                    <a:pt x="10291" y="21216"/>
                    <a:pt x="10064" y="21187"/>
                    <a:pt x="9844" y="21157"/>
                  </a:cubicBezTo>
                  <a:cubicBezTo>
                    <a:pt x="9624" y="21128"/>
                    <a:pt x="9411" y="21098"/>
                    <a:pt x="9191" y="21069"/>
                  </a:cubicBezTo>
                  <a:cubicBezTo>
                    <a:pt x="8971" y="21039"/>
                    <a:pt x="8744" y="21010"/>
                    <a:pt x="8518" y="20980"/>
                  </a:cubicBezTo>
                  <a:cubicBezTo>
                    <a:pt x="8291" y="20951"/>
                    <a:pt x="8064" y="20921"/>
                    <a:pt x="7837" y="20907"/>
                  </a:cubicBezTo>
                  <a:cubicBezTo>
                    <a:pt x="7610" y="20892"/>
                    <a:pt x="7383" y="20892"/>
                    <a:pt x="7160" y="20877"/>
                  </a:cubicBezTo>
                  <a:cubicBezTo>
                    <a:pt x="6936" y="20862"/>
                    <a:pt x="6716" y="20833"/>
                    <a:pt x="6496" y="20803"/>
                  </a:cubicBezTo>
                  <a:cubicBezTo>
                    <a:pt x="6277" y="20774"/>
                    <a:pt x="6057" y="20744"/>
                    <a:pt x="5840" y="20715"/>
                  </a:cubicBezTo>
                  <a:cubicBezTo>
                    <a:pt x="5623" y="20685"/>
                    <a:pt x="5410" y="20656"/>
                    <a:pt x="5197" y="20626"/>
                  </a:cubicBezTo>
                  <a:cubicBezTo>
                    <a:pt x="4984" y="20597"/>
                    <a:pt x="4771" y="20567"/>
                    <a:pt x="4517" y="20523"/>
                  </a:cubicBezTo>
                  <a:cubicBezTo>
                    <a:pt x="4262" y="20479"/>
                    <a:pt x="3967" y="20420"/>
                    <a:pt x="3678" y="20346"/>
                  </a:cubicBezTo>
                  <a:cubicBezTo>
                    <a:pt x="3389" y="20272"/>
                    <a:pt x="3107" y="20184"/>
                    <a:pt x="2829" y="20080"/>
                  </a:cubicBezTo>
                  <a:cubicBezTo>
                    <a:pt x="2550" y="19977"/>
                    <a:pt x="2275" y="19859"/>
                    <a:pt x="1980" y="19726"/>
                  </a:cubicBezTo>
                  <a:cubicBezTo>
                    <a:pt x="1684" y="19593"/>
                    <a:pt x="1368" y="19446"/>
                    <a:pt x="1062" y="19298"/>
                  </a:cubicBezTo>
                  <a:cubicBezTo>
                    <a:pt x="756" y="19151"/>
                    <a:pt x="461" y="19003"/>
                    <a:pt x="285" y="18900"/>
                  </a:cubicBezTo>
                  <a:cubicBezTo>
                    <a:pt x="110" y="18797"/>
                    <a:pt x="55" y="18738"/>
                    <a:pt x="0" y="18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863324" y="4076700"/>
              <a:ext cx="526053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fill="norm" stroke="1" extrusionOk="0">
                  <a:moveTo>
                    <a:pt x="1260" y="12960"/>
                  </a:moveTo>
                  <a:cubicBezTo>
                    <a:pt x="653" y="12960"/>
                    <a:pt x="46" y="12960"/>
                    <a:pt x="2" y="12240"/>
                  </a:cubicBezTo>
                  <a:cubicBezTo>
                    <a:pt x="-41" y="11520"/>
                    <a:pt x="479" y="10080"/>
                    <a:pt x="2171" y="7200"/>
                  </a:cubicBezTo>
                  <a:cubicBezTo>
                    <a:pt x="3863" y="4320"/>
                    <a:pt x="6725" y="0"/>
                    <a:pt x="9892" y="0"/>
                  </a:cubicBezTo>
                  <a:cubicBezTo>
                    <a:pt x="13058" y="0"/>
                    <a:pt x="16528" y="4320"/>
                    <a:pt x="18523" y="8640"/>
                  </a:cubicBezTo>
                  <a:cubicBezTo>
                    <a:pt x="20518" y="12960"/>
                    <a:pt x="21039" y="17280"/>
                    <a:pt x="215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1843803" y="4114800"/>
              <a:ext cx="558274" cy="12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259" fill="norm" stroke="1" extrusionOk="0">
                  <a:moveTo>
                    <a:pt x="1447" y="19769"/>
                  </a:moveTo>
                  <a:cubicBezTo>
                    <a:pt x="795" y="20136"/>
                    <a:pt x="143" y="20502"/>
                    <a:pt x="20" y="20868"/>
                  </a:cubicBezTo>
                  <a:cubicBezTo>
                    <a:pt x="-102" y="21234"/>
                    <a:pt x="306" y="21600"/>
                    <a:pt x="1732" y="20685"/>
                  </a:cubicBezTo>
                  <a:cubicBezTo>
                    <a:pt x="3158" y="19769"/>
                    <a:pt x="5604" y="17573"/>
                    <a:pt x="8171" y="15559"/>
                  </a:cubicBezTo>
                  <a:cubicBezTo>
                    <a:pt x="10739" y="13546"/>
                    <a:pt x="13429" y="11715"/>
                    <a:pt x="15670" y="9153"/>
                  </a:cubicBezTo>
                  <a:cubicBezTo>
                    <a:pt x="17912" y="6590"/>
                    <a:pt x="19705" y="3295"/>
                    <a:pt x="214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253909" y="3955999"/>
              <a:ext cx="198381" cy="330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0" h="21466" fill="norm" stroke="1" extrusionOk="0">
                  <a:moveTo>
                    <a:pt x="2227" y="416"/>
                  </a:moveTo>
                  <a:cubicBezTo>
                    <a:pt x="1113" y="141"/>
                    <a:pt x="0" y="-134"/>
                    <a:pt x="0" y="72"/>
                  </a:cubicBezTo>
                  <a:cubicBezTo>
                    <a:pt x="0" y="279"/>
                    <a:pt x="1113" y="967"/>
                    <a:pt x="4454" y="2411"/>
                  </a:cubicBezTo>
                  <a:cubicBezTo>
                    <a:pt x="7794" y="3856"/>
                    <a:pt x="13361" y="6057"/>
                    <a:pt x="16812" y="8327"/>
                  </a:cubicBezTo>
                  <a:cubicBezTo>
                    <a:pt x="20264" y="10597"/>
                    <a:pt x="21600" y="12936"/>
                    <a:pt x="20487" y="15069"/>
                  </a:cubicBezTo>
                  <a:cubicBezTo>
                    <a:pt x="19373" y="17201"/>
                    <a:pt x="15810" y="19127"/>
                    <a:pt x="13138" y="20159"/>
                  </a:cubicBezTo>
                  <a:cubicBezTo>
                    <a:pt x="10466" y="21191"/>
                    <a:pt x="8685" y="21328"/>
                    <a:pt x="6903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3202176" y="3833663"/>
              <a:ext cx="158751" cy="582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21600" y="4509"/>
                  </a:moveTo>
                  <a:cubicBezTo>
                    <a:pt x="21312" y="3339"/>
                    <a:pt x="21024" y="2169"/>
                    <a:pt x="20448" y="1390"/>
                  </a:cubicBezTo>
                  <a:cubicBezTo>
                    <a:pt x="19872" y="610"/>
                    <a:pt x="19008" y="220"/>
                    <a:pt x="17856" y="64"/>
                  </a:cubicBezTo>
                  <a:cubicBezTo>
                    <a:pt x="16704" y="-92"/>
                    <a:pt x="15264" y="-14"/>
                    <a:pt x="13104" y="883"/>
                  </a:cubicBezTo>
                  <a:cubicBezTo>
                    <a:pt x="10944" y="1779"/>
                    <a:pt x="8064" y="3495"/>
                    <a:pt x="6624" y="5717"/>
                  </a:cubicBezTo>
                  <a:cubicBezTo>
                    <a:pt x="5184" y="7940"/>
                    <a:pt x="5184" y="10669"/>
                    <a:pt x="5328" y="13242"/>
                  </a:cubicBezTo>
                  <a:cubicBezTo>
                    <a:pt x="5472" y="15816"/>
                    <a:pt x="5760" y="18233"/>
                    <a:pt x="5472" y="19637"/>
                  </a:cubicBezTo>
                  <a:cubicBezTo>
                    <a:pt x="5184" y="21040"/>
                    <a:pt x="4320" y="21430"/>
                    <a:pt x="3312" y="21469"/>
                  </a:cubicBezTo>
                  <a:cubicBezTo>
                    <a:pt x="2304" y="21508"/>
                    <a:pt x="1152" y="21196"/>
                    <a:pt x="0" y="208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145026" y="4191000"/>
              <a:ext cx="2032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0" y="17280"/>
                    <a:pt x="4500" y="12960"/>
                    <a:pt x="8100" y="9360"/>
                  </a:cubicBezTo>
                  <a:cubicBezTo>
                    <a:pt x="11700" y="5760"/>
                    <a:pt x="1665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3473180" y="3917486"/>
              <a:ext cx="135397" cy="438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519" fill="norm" stroke="1" extrusionOk="0">
                  <a:moveTo>
                    <a:pt x="20934" y="957"/>
                  </a:moveTo>
                  <a:cubicBezTo>
                    <a:pt x="19625" y="542"/>
                    <a:pt x="18316" y="127"/>
                    <a:pt x="16843" y="23"/>
                  </a:cubicBezTo>
                  <a:cubicBezTo>
                    <a:pt x="15370" y="-81"/>
                    <a:pt x="13734" y="127"/>
                    <a:pt x="11116" y="1581"/>
                  </a:cubicBezTo>
                  <a:cubicBezTo>
                    <a:pt x="8498" y="3034"/>
                    <a:pt x="4898" y="5734"/>
                    <a:pt x="2607" y="8746"/>
                  </a:cubicBezTo>
                  <a:cubicBezTo>
                    <a:pt x="316" y="11757"/>
                    <a:pt x="-666" y="15081"/>
                    <a:pt x="479" y="17261"/>
                  </a:cubicBezTo>
                  <a:cubicBezTo>
                    <a:pt x="1625" y="19442"/>
                    <a:pt x="4898" y="20481"/>
                    <a:pt x="817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600653" y="4031136"/>
              <a:ext cx="192074" cy="303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199" fill="norm" stroke="1" extrusionOk="0">
                  <a:moveTo>
                    <a:pt x="12853" y="4516"/>
                  </a:moveTo>
                  <a:cubicBezTo>
                    <a:pt x="12618" y="3777"/>
                    <a:pt x="12383" y="3037"/>
                    <a:pt x="11796" y="2445"/>
                  </a:cubicBezTo>
                  <a:cubicBezTo>
                    <a:pt x="11209" y="1853"/>
                    <a:pt x="10270" y="1409"/>
                    <a:pt x="8275" y="2371"/>
                  </a:cubicBezTo>
                  <a:cubicBezTo>
                    <a:pt x="6279" y="3333"/>
                    <a:pt x="3227" y="5700"/>
                    <a:pt x="1583" y="8585"/>
                  </a:cubicBezTo>
                  <a:cubicBezTo>
                    <a:pt x="-60" y="11470"/>
                    <a:pt x="-295" y="14872"/>
                    <a:pt x="292" y="17092"/>
                  </a:cubicBezTo>
                  <a:cubicBezTo>
                    <a:pt x="879" y="19311"/>
                    <a:pt x="2288" y="20346"/>
                    <a:pt x="3579" y="20864"/>
                  </a:cubicBezTo>
                  <a:cubicBezTo>
                    <a:pt x="4870" y="21382"/>
                    <a:pt x="6044" y="21382"/>
                    <a:pt x="8157" y="20272"/>
                  </a:cubicBezTo>
                  <a:cubicBezTo>
                    <a:pt x="10270" y="19163"/>
                    <a:pt x="13322" y="16944"/>
                    <a:pt x="15201" y="13837"/>
                  </a:cubicBezTo>
                  <a:cubicBezTo>
                    <a:pt x="17079" y="10730"/>
                    <a:pt x="17783" y="6735"/>
                    <a:pt x="17431" y="4146"/>
                  </a:cubicBezTo>
                  <a:cubicBezTo>
                    <a:pt x="17079" y="1557"/>
                    <a:pt x="15670" y="374"/>
                    <a:pt x="13557" y="78"/>
                  </a:cubicBezTo>
                  <a:cubicBezTo>
                    <a:pt x="11444" y="-218"/>
                    <a:pt x="8627" y="374"/>
                    <a:pt x="6748" y="1114"/>
                  </a:cubicBezTo>
                  <a:cubicBezTo>
                    <a:pt x="4870" y="1853"/>
                    <a:pt x="3931" y="2741"/>
                    <a:pt x="3931" y="3998"/>
                  </a:cubicBezTo>
                  <a:cubicBezTo>
                    <a:pt x="3931" y="5256"/>
                    <a:pt x="4870" y="6883"/>
                    <a:pt x="7922" y="7623"/>
                  </a:cubicBezTo>
                  <a:cubicBezTo>
                    <a:pt x="10975" y="8363"/>
                    <a:pt x="16140" y="8215"/>
                    <a:pt x="21305" y="80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833731" y="3892550"/>
              <a:ext cx="54246" cy="588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15" fill="norm" stroke="1" extrusionOk="0">
                  <a:moveTo>
                    <a:pt x="21290" y="0"/>
                  </a:moveTo>
                  <a:cubicBezTo>
                    <a:pt x="20459" y="2632"/>
                    <a:pt x="19628" y="5265"/>
                    <a:pt x="17552" y="8129"/>
                  </a:cubicBezTo>
                  <a:cubicBezTo>
                    <a:pt x="15475" y="10994"/>
                    <a:pt x="12152" y="14090"/>
                    <a:pt x="9244" y="16181"/>
                  </a:cubicBezTo>
                  <a:cubicBezTo>
                    <a:pt x="6336" y="18271"/>
                    <a:pt x="3844" y="19355"/>
                    <a:pt x="2182" y="20129"/>
                  </a:cubicBezTo>
                  <a:cubicBezTo>
                    <a:pt x="521" y="20903"/>
                    <a:pt x="-310" y="21368"/>
                    <a:pt x="105" y="21484"/>
                  </a:cubicBezTo>
                  <a:cubicBezTo>
                    <a:pt x="521" y="21600"/>
                    <a:pt x="2182" y="21368"/>
                    <a:pt x="3844" y="21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966293" y="4057650"/>
              <a:ext cx="423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23"/>
                    <a:pt x="0" y="11446"/>
                    <a:pt x="0" y="15046"/>
                  </a:cubicBezTo>
                  <a:cubicBezTo>
                    <a:pt x="0" y="18646"/>
                    <a:pt x="10800" y="201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3965822" y="3987800"/>
              <a:ext cx="189287" cy="3379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9" h="21418" fill="norm" stroke="1" extrusionOk="0">
                  <a:moveTo>
                    <a:pt x="3957" y="0"/>
                  </a:moveTo>
                  <a:cubicBezTo>
                    <a:pt x="6714" y="671"/>
                    <a:pt x="9472" y="1342"/>
                    <a:pt x="12459" y="3086"/>
                  </a:cubicBezTo>
                  <a:cubicBezTo>
                    <a:pt x="15446" y="4830"/>
                    <a:pt x="18663" y="7647"/>
                    <a:pt x="19927" y="10398"/>
                  </a:cubicBezTo>
                  <a:cubicBezTo>
                    <a:pt x="21191" y="13148"/>
                    <a:pt x="20502" y="15831"/>
                    <a:pt x="18089" y="17709"/>
                  </a:cubicBezTo>
                  <a:cubicBezTo>
                    <a:pt x="15676" y="19588"/>
                    <a:pt x="11540" y="20661"/>
                    <a:pt x="8323" y="21130"/>
                  </a:cubicBezTo>
                  <a:cubicBezTo>
                    <a:pt x="5106" y="21600"/>
                    <a:pt x="2808" y="21466"/>
                    <a:pt x="1429" y="20929"/>
                  </a:cubicBezTo>
                  <a:cubicBezTo>
                    <a:pt x="51" y="20393"/>
                    <a:pt x="-409" y="19453"/>
                    <a:pt x="395" y="18447"/>
                  </a:cubicBezTo>
                  <a:cubicBezTo>
                    <a:pt x="1200" y="17441"/>
                    <a:pt x="3268" y="16368"/>
                    <a:pt x="5336" y="15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167376" y="3905250"/>
              <a:ext cx="189632" cy="46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1524" fill="norm" stroke="1" extrusionOk="0">
                  <a:moveTo>
                    <a:pt x="9058" y="0"/>
                  </a:moveTo>
                  <a:cubicBezTo>
                    <a:pt x="12310" y="1767"/>
                    <a:pt x="15561" y="3535"/>
                    <a:pt x="17884" y="5989"/>
                  </a:cubicBezTo>
                  <a:cubicBezTo>
                    <a:pt x="20206" y="8444"/>
                    <a:pt x="21600" y="11585"/>
                    <a:pt x="20323" y="14236"/>
                  </a:cubicBezTo>
                  <a:cubicBezTo>
                    <a:pt x="19045" y="16887"/>
                    <a:pt x="15097" y="19047"/>
                    <a:pt x="11613" y="20225"/>
                  </a:cubicBezTo>
                  <a:cubicBezTo>
                    <a:pt x="8129" y="21404"/>
                    <a:pt x="5110" y="21600"/>
                    <a:pt x="3252" y="21502"/>
                  </a:cubicBezTo>
                  <a:cubicBezTo>
                    <a:pt x="1394" y="21404"/>
                    <a:pt x="697" y="21011"/>
                    <a:pt x="0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669026" y="414020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673259" y="4235450"/>
              <a:ext cx="135468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5" y="0"/>
                  </a:moveTo>
                  <a:cubicBezTo>
                    <a:pt x="1687" y="7200"/>
                    <a:pt x="0" y="14400"/>
                    <a:pt x="0" y="18000"/>
                  </a:cubicBezTo>
                  <a:cubicBezTo>
                    <a:pt x="0" y="21600"/>
                    <a:pt x="1687" y="21600"/>
                    <a:pt x="5569" y="21600"/>
                  </a:cubicBezTo>
                  <a:cubicBezTo>
                    <a:pt x="9450" y="21600"/>
                    <a:pt x="15525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5352875" y="4021284"/>
              <a:ext cx="207460" cy="31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181" fill="norm" stroke="1" extrusionOk="0">
                  <a:moveTo>
                    <a:pt x="18804" y="4543"/>
                  </a:moveTo>
                  <a:cubicBezTo>
                    <a:pt x="19445" y="3978"/>
                    <a:pt x="20087" y="3414"/>
                    <a:pt x="20514" y="2708"/>
                  </a:cubicBezTo>
                  <a:cubicBezTo>
                    <a:pt x="20942" y="2002"/>
                    <a:pt x="21156" y="1155"/>
                    <a:pt x="20728" y="590"/>
                  </a:cubicBezTo>
                  <a:cubicBezTo>
                    <a:pt x="20301" y="25"/>
                    <a:pt x="19231" y="-257"/>
                    <a:pt x="16772" y="308"/>
                  </a:cubicBezTo>
                  <a:cubicBezTo>
                    <a:pt x="14312" y="872"/>
                    <a:pt x="10463" y="2284"/>
                    <a:pt x="7362" y="4331"/>
                  </a:cubicBezTo>
                  <a:cubicBezTo>
                    <a:pt x="4261" y="6378"/>
                    <a:pt x="1908" y="9061"/>
                    <a:pt x="732" y="11319"/>
                  </a:cubicBezTo>
                  <a:cubicBezTo>
                    <a:pt x="-444" y="13578"/>
                    <a:pt x="-444" y="15414"/>
                    <a:pt x="2550" y="17037"/>
                  </a:cubicBezTo>
                  <a:cubicBezTo>
                    <a:pt x="5544" y="18661"/>
                    <a:pt x="11532" y="20072"/>
                    <a:pt x="15061" y="20708"/>
                  </a:cubicBezTo>
                  <a:cubicBezTo>
                    <a:pt x="18590" y="21343"/>
                    <a:pt x="19659" y="21202"/>
                    <a:pt x="20728" y="21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5729476" y="42799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6116826" y="3888081"/>
              <a:ext cx="139701" cy="572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4203"/>
                  </a:moveTo>
                  <a:cubicBezTo>
                    <a:pt x="20945" y="2858"/>
                    <a:pt x="20291" y="1513"/>
                    <a:pt x="19145" y="761"/>
                  </a:cubicBezTo>
                  <a:cubicBezTo>
                    <a:pt x="18000" y="9"/>
                    <a:pt x="16364" y="-149"/>
                    <a:pt x="14400" y="128"/>
                  </a:cubicBezTo>
                  <a:cubicBezTo>
                    <a:pt x="12436" y="405"/>
                    <a:pt x="10145" y="1117"/>
                    <a:pt x="8018" y="2818"/>
                  </a:cubicBezTo>
                  <a:cubicBezTo>
                    <a:pt x="5891" y="4519"/>
                    <a:pt x="3927" y="7209"/>
                    <a:pt x="3600" y="10018"/>
                  </a:cubicBezTo>
                  <a:cubicBezTo>
                    <a:pt x="3273" y="12827"/>
                    <a:pt x="4582" y="15754"/>
                    <a:pt x="5236" y="17535"/>
                  </a:cubicBezTo>
                  <a:cubicBezTo>
                    <a:pt x="5891" y="19315"/>
                    <a:pt x="5891" y="19948"/>
                    <a:pt x="5564" y="20462"/>
                  </a:cubicBezTo>
                  <a:cubicBezTo>
                    <a:pt x="5236" y="20976"/>
                    <a:pt x="4582" y="21372"/>
                    <a:pt x="3600" y="21411"/>
                  </a:cubicBezTo>
                  <a:cubicBezTo>
                    <a:pt x="2618" y="21451"/>
                    <a:pt x="1309" y="21135"/>
                    <a:pt x="0" y="20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6022571" y="4216400"/>
              <a:ext cx="227606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502" y="21600"/>
                  </a:moveTo>
                  <a:cubicBezTo>
                    <a:pt x="105" y="18000"/>
                    <a:pt x="-291" y="14400"/>
                    <a:pt x="303" y="11520"/>
                  </a:cubicBezTo>
                  <a:cubicBezTo>
                    <a:pt x="898" y="8640"/>
                    <a:pt x="2483" y="6480"/>
                    <a:pt x="6149" y="4680"/>
                  </a:cubicBezTo>
                  <a:cubicBezTo>
                    <a:pt x="9815" y="2880"/>
                    <a:pt x="15562" y="1440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6386948" y="3970669"/>
              <a:ext cx="168029" cy="47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513" fill="norm" stroke="1" extrusionOk="0">
                  <a:moveTo>
                    <a:pt x="21169" y="1065"/>
                  </a:moveTo>
                  <a:cubicBezTo>
                    <a:pt x="20369" y="681"/>
                    <a:pt x="19569" y="297"/>
                    <a:pt x="18369" y="105"/>
                  </a:cubicBezTo>
                  <a:cubicBezTo>
                    <a:pt x="17169" y="-87"/>
                    <a:pt x="15569" y="-87"/>
                    <a:pt x="12902" y="729"/>
                  </a:cubicBezTo>
                  <a:cubicBezTo>
                    <a:pt x="10236" y="1545"/>
                    <a:pt x="6502" y="3177"/>
                    <a:pt x="3836" y="5385"/>
                  </a:cubicBezTo>
                  <a:cubicBezTo>
                    <a:pt x="1169" y="7593"/>
                    <a:pt x="-431" y="10377"/>
                    <a:pt x="102" y="12969"/>
                  </a:cubicBezTo>
                  <a:cubicBezTo>
                    <a:pt x="636" y="15561"/>
                    <a:pt x="3302" y="17961"/>
                    <a:pt x="6502" y="19353"/>
                  </a:cubicBezTo>
                  <a:cubicBezTo>
                    <a:pt x="9702" y="20745"/>
                    <a:pt x="13436" y="21129"/>
                    <a:pt x="17169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6615211" y="4064000"/>
              <a:ext cx="28666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11637" y="0"/>
                  </a:moveTo>
                  <a:cubicBezTo>
                    <a:pt x="5465" y="2267"/>
                    <a:pt x="-706" y="4533"/>
                    <a:pt x="65" y="7800"/>
                  </a:cubicBezTo>
                  <a:cubicBezTo>
                    <a:pt x="837" y="11067"/>
                    <a:pt x="8551" y="15333"/>
                    <a:pt x="13180" y="17800"/>
                  </a:cubicBezTo>
                  <a:cubicBezTo>
                    <a:pt x="17808" y="20267"/>
                    <a:pt x="19351" y="20933"/>
                    <a:pt x="208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6631176" y="4019550"/>
              <a:ext cx="134444" cy="376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490" fill="norm" stroke="1" extrusionOk="0">
                  <a:moveTo>
                    <a:pt x="0" y="0"/>
                  </a:moveTo>
                  <a:cubicBezTo>
                    <a:pt x="4725" y="1207"/>
                    <a:pt x="9450" y="2413"/>
                    <a:pt x="13669" y="4404"/>
                  </a:cubicBezTo>
                  <a:cubicBezTo>
                    <a:pt x="17887" y="6396"/>
                    <a:pt x="21600" y="9171"/>
                    <a:pt x="21431" y="11946"/>
                  </a:cubicBezTo>
                  <a:cubicBezTo>
                    <a:pt x="21262" y="14722"/>
                    <a:pt x="17212" y="17497"/>
                    <a:pt x="14175" y="19066"/>
                  </a:cubicBezTo>
                  <a:cubicBezTo>
                    <a:pt x="11137" y="20635"/>
                    <a:pt x="9112" y="20997"/>
                    <a:pt x="7256" y="21238"/>
                  </a:cubicBezTo>
                  <a:cubicBezTo>
                    <a:pt x="5400" y="21479"/>
                    <a:pt x="3712" y="21600"/>
                    <a:pt x="2869" y="21359"/>
                  </a:cubicBezTo>
                  <a:cubicBezTo>
                    <a:pt x="2025" y="21117"/>
                    <a:pt x="2025" y="20514"/>
                    <a:pt x="3544" y="19850"/>
                  </a:cubicBezTo>
                  <a:cubicBezTo>
                    <a:pt x="5062" y="19187"/>
                    <a:pt x="8100" y="18463"/>
                    <a:pt x="11137" y="17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6957143" y="3873500"/>
              <a:ext cx="50801" cy="686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6" h="21569" fill="norm" stroke="1" extrusionOk="0">
                  <a:moveTo>
                    <a:pt x="17280" y="0"/>
                  </a:moveTo>
                  <a:cubicBezTo>
                    <a:pt x="14688" y="665"/>
                    <a:pt x="12096" y="1329"/>
                    <a:pt x="12960" y="2924"/>
                  </a:cubicBezTo>
                  <a:cubicBezTo>
                    <a:pt x="13824" y="4519"/>
                    <a:pt x="18144" y="7045"/>
                    <a:pt x="19872" y="9305"/>
                  </a:cubicBezTo>
                  <a:cubicBezTo>
                    <a:pt x="21600" y="11564"/>
                    <a:pt x="20736" y="13558"/>
                    <a:pt x="17280" y="15452"/>
                  </a:cubicBezTo>
                  <a:cubicBezTo>
                    <a:pt x="13824" y="17346"/>
                    <a:pt x="7776" y="19141"/>
                    <a:pt x="4320" y="20204"/>
                  </a:cubicBezTo>
                  <a:cubicBezTo>
                    <a:pt x="864" y="21268"/>
                    <a:pt x="0" y="21600"/>
                    <a:pt x="0" y="21567"/>
                  </a:cubicBezTo>
                  <a:cubicBezTo>
                    <a:pt x="0" y="21534"/>
                    <a:pt x="864" y="21135"/>
                    <a:pt x="1728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7074213" y="4081229"/>
              <a:ext cx="160214" cy="31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227" fill="norm" stroke="1" extrusionOk="0">
                  <a:moveTo>
                    <a:pt x="11976" y="2716"/>
                  </a:moveTo>
                  <a:cubicBezTo>
                    <a:pt x="11134" y="1564"/>
                    <a:pt x="10293" y="412"/>
                    <a:pt x="9451" y="124"/>
                  </a:cubicBezTo>
                  <a:cubicBezTo>
                    <a:pt x="8610" y="-164"/>
                    <a:pt x="7768" y="412"/>
                    <a:pt x="6085" y="2644"/>
                  </a:cubicBezTo>
                  <a:cubicBezTo>
                    <a:pt x="4402" y="4876"/>
                    <a:pt x="1877" y="8764"/>
                    <a:pt x="755" y="12004"/>
                  </a:cubicBezTo>
                  <a:cubicBezTo>
                    <a:pt x="-367" y="15244"/>
                    <a:pt x="-86" y="17836"/>
                    <a:pt x="615" y="19348"/>
                  </a:cubicBezTo>
                  <a:cubicBezTo>
                    <a:pt x="1316" y="20860"/>
                    <a:pt x="2438" y="21292"/>
                    <a:pt x="4542" y="21220"/>
                  </a:cubicBezTo>
                  <a:cubicBezTo>
                    <a:pt x="6646" y="21148"/>
                    <a:pt x="9732" y="20572"/>
                    <a:pt x="12537" y="18628"/>
                  </a:cubicBezTo>
                  <a:cubicBezTo>
                    <a:pt x="15342" y="16684"/>
                    <a:pt x="17867" y="13372"/>
                    <a:pt x="18989" y="10132"/>
                  </a:cubicBezTo>
                  <a:cubicBezTo>
                    <a:pt x="20111" y="6892"/>
                    <a:pt x="19830" y="3724"/>
                    <a:pt x="17867" y="1924"/>
                  </a:cubicBezTo>
                  <a:cubicBezTo>
                    <a:pt x="15903" y="124"/>
                    <a:pt x="12256" y="-308"/>
                    <a:pt x="9171" y="196"/>
                  </a:cubicBezTo>
                  <a:cubicBezTo>
                    <a:pt x="6085" y="700"/>
                    <a:pt x="3560" y="2140"/>
                    <a:pt x="2859" y="3724"/>
                  </a:cubicBezTo>
                  <a:cubicBezTo>
                    <a:pt x="2158" y="5308"/>
                    <a:pt x="3280" y="7036"/>
                    <a:pt x="6646" y="8044"/>
                  </a:cubicBezTo>
                  <a:cubicBezTo>
                    <a:pt x="10012" y="9052"/>
                    <a:pt x="15623" y="9340"/>
                    <a:pt x="21233" y="9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304276" y="3949700"/>
              <a:ext cx="100485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8" h="21600" fill="norm" stroke="1" extrusionOk="0">
                  <a:moveTo>
                    <a:pt x="0" y="0"/>
                  </a:moveTo>
                  <a:cubicBezTo>
                    <a:pt x="6912" y="2370"/>
                    <a:pt x="13824" y="4739"/>
                    <a:pt x="17496" y="7337"/>
                  </a:cubicBezTo>
                  <a:cubicBezTo>
                    <a:pt x="21168" y="9934"/>
                    <a:pt x="21600" y="12759"/>
                    <a:pt x="18144" y="15175"/>
                  </a:cubicBezTo>
                  <a:cubicBezTo>
                    <a:pt x="14688" y="17590"/>
                    <a:pt x="7344" y="19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7513826" y="43370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7971026" y="3897702"/>
              <a:ext cx="117736" cy="559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84" fill="norm" stroke="1" extrusionOk="0">
                  <a:moveTo>
                    <a:pt x="19671" y="4675"/>
                  </a:moveTo>
                  <a:cubicBezTo>
                    <a:pt x="20443" y="3538"/>
                    <a:pt x="21214" y="2401"/>
                    <a:pt x="21407" y="1630"/>
                  </a:cubicBezTo>
                  <a:cubicBezTo>
                    <a:pt x="21600" y="858"/>
                    <a:pt x="21214" y="452"/>
                    <a:pt x="20057" y="209"/>
                  </a:cubicBezTo>
                  <a:cubicBezTo>
                    <a:pt x="18900" y="-35"/>
                    <a:pt x="16971" y="-116"/>
                    <a:pt x="14657" y="249"/>
                  </a:cubicBezTo>
                  <a:cubicBezTo>
                    <a:pt x="12343" y="615"/>
                    <a:pt x="9643" y="1427"/>
                    <a:pt x="7329" y="3173"/>
                  </a:cubicBezTo>
                  <a:cubicBezTo>
                    <a:pt x="5014" y="4919"/>
                    <a:pt x="3086" y="7598"/>
                    <a:pt x="2507" y="10440"/>
                  </a:cubicBezTo>
                  <a:cubicBezTo>
                    <a:pt x="1929" y="13282"/>
                    <a:pt x="2700" y="16287"/>
                    <a:pt x="2507" y="18155"/>
                  </a:cubicBezTo>
                  <a:cubicBezTo>
                    <a:pt x="2314" y="20022"/>
                    <a:pt x="1157" y="20753"/>
                    <a:pt x="0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7874693" y="4165600"/>
              <a:ext cx="312234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600" fill="norm" stroke="1" extrusionOk="0">
                  <a:moveTo>
                    <a:pt x="2683" y="21600"/>
                  </a:moveTo>
                  <a:cubicBezTo>
                    <a:pt x="1814" y="19286"/>
                    <a:pt x="944" y="16971"/>
                    <a:pt x="436" y="14914"/>
                  </a:cubicBezTo>
                  <a:cubicBezTo>
                    <a:pt x="-71" y="12857"/>
                    <a:pt x="-216" y="11057"/>
                    <a:pt x="436" y="9386"/>
                  </a:cubicBezTo>
                  <a:cubicBezTo>
                    <a:pt x="1089" y="7714"/>
                    <a:pt x="2538" y="6171"/>
                    <a:pt x="5655" y="4886"/>
                  </a:cubicBezTo>
                  <a:cubicBezTo>
                    <a:pt x="8772" y="3600"/>
                    <a:pt x="13556" y="2571"/>
                    <a:pt x="16455" y="1800"/>
                  </a:cubicBezTo>
                  <a:cubicBezTo>
                    <a:pt x="19354" y="1029"/>
                    <a:pt x="20369" y="514"/>
                    <a:pt x="213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8200572" y="3983840"/>
              <a:ext cx="170505" cy="50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98" fill="norm" stroke="1" extrusionOk="0">
                  <a:moveTo>
                    <a:pt x="21481" y="1248"/>
                  </a:moveTo>
                  <a:cubicBezTo>
                    <a:pt x="19881" y="798"/>
                    <a:pt x="18281" y="348"/>
                    <a:pt x="16681" y="123"/>
                  </a:cubicBezTo>
                  <a:cubicBezTo>
                    <a:pt x="15081" y="-102"/>
                    <a:pt x="13481" y="-102"/>
                    <a:pt x="10948" y="843"/>
                  </a:cubicBezTo>
                  <a:cubicBezTo>
                    <a:pt x="8414" y="1788"/>
                    <a:pt x="4948" y="3678"/>
                    <a:pt x="2814" y="6468"/>
                  </a:cubicBezTo>
                  <a:cubicBezTo>
                    <a:pt x="681" y="9258"/>
                    <a:pt x="-119" y="12948"/>
                    <a:pt x="14" y="15513"/>
                  </a:cubicBezTo>
                  <a:cubicBezTo>
                    <a:pt x="148" y="18078"/>
                    <a:pt x="1214" y="19518"/>
                    <a:pt x="2414" y="20328"/>
                  </a:cubicBezTo>
                  <a:cubicBezTo>
                    <a:pt x="3614" y="21138"/>
                    <a:pt x="4948" y="21318"/>
                    <a:pt x="6281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8399407" y="4067300"/>
              <a:ext cx="193920" cy="321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42" fill="norm" stroke="1" extrusionOk="0">
                  <a:moveTo>
                    <a:pt x="13058" y="3964"/>
                  </a:moveTo>
                  <a:cubicBezTo>
                    <a:pt x="12119" y="3546"/>
                    <a:pt x="11180" y="3128"/>
                    <a:pt x="10123" y="2918"/>
                  </a:cubicBezTo>
                  <a:cubicBezTo>
                    <a:pt x="9067" y="2709"/>
                    <a:pt x="7893" y="2709"/>
                    <a:pt x="6367" y="3685"/>
                  </a:cubicBezTo>
                  <a:cubicBezTo>
                    <a:pt x="4840" y="4660"/>
                    <a:pt x="2962" y="6611"/>
                    <a:pt x="1788" y="9189"/>
                  </a:cubicBezTo>
                  <a:cubicBezTo>
                    <a:pt x="614" y="11768"/>
                    <a:pt x="145" y="14973"/>
                    <a:pt x="27" y="16924"/>
                  </a:cubicBezTo>
                  <a:cubicBezTo>
                    <a:pt x="-90" y="18875"/>
                    <a:pt x="145" y="19571"/>
                    <a:pt x="1319" y="20198"/>
                  </a:cubicBezTo>
                  <a:cubicBezTo>
                    <a:pt x="2493" y="20826"/>
                    <a:pt x="4606" y="21383"/>
                    <a:pt x="7188" y="21035"/>
                  </a:cubicBezTo>
                  <a:cubicBezTo>
                    <a:pt x="9771" y="20686"/>
                    <a:pt x="12823" y="19432"/>
                    <a:pt x="14936" y="16854"/>
                  </a:cubicBezTo>
                  <a:cubicBezTo>
                    <a:pt x="17049" y="14276"/>
                    <a:pt x="18223" y="10374"/>
                    <a:pt x="17871" y="7308"/>
                  </a:cubicBezTo>
                  <a:cubicBezTo>
                    <a:pt x="17519" y="4242"/>
                    <a:pt x="15640" y="2013"/>
                    <a:pt x="13527" y="898"/>
                  </a:cubicBezTo>
                  <a:cubicBezTo>
                    <a:pt x="11414" y="-217"/>
                    <a:pt x="9067" y="-217"/>
                    <a:pt x="6953" y="480"/>
                  </a:cubicBezTo>
                  <a:cubicBezTo>
                    <a:pt x="4840" y="1177"/>
                    <a:pt x="2962" y="2570"/>
                    <a:pt x="2023" y="3615"/>
                  </a:cubicBezTo>
                  <a:cubicBezTo>
                    <a:pt x="1084" y="4660"/>
                    <a:pt x="1084" y="5357"/>
                    <a:pt x="3901" y="6193"/>
                  </a:cubicBezTo>
                  <a:cubicBezTo>
                    <a:pt x="6719" y="7029"/>
                    <a:pt x="12353" y="8005"/>
                    <a:pt x="15758" y="8423"/>
                  </a:cubicBezTo>
                  <a:cubicBezTo>
                    <a:pt x="19162" y="8841"/>
                    <a:pt x="20336" y="8702"/>
                    <a:pt x="21510" y="8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8682226" y="4000500"/>
              <a:ext cx="66527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7" h="21600" fill="norm" stroke="1" extrusionOk="0">
                  <a:moveTo>
                    <a:pt x="0" y="0"/>
                  </a:moveTo>
                  <a:cubicBezTo>
                    <a:pt x="5082" y="1964"/>
                    <a:pt x="10165" y="3927"/>
                    <a:pt x="14294" y="6171"/>
                  </a:cubicBezTo>
                  <a:cubicBezTo>
                    <a:pt x="18424" y="8416"/>
                    <a:pt x="21600" y="10940"/>
                    <a:pt x="19059" y="13558"/>
                  </a:cubicBezTo>
                  <a:cubicBezTo>
                    <a:pt x="16518" y="16177"/>
                    <a:pt x="8259" y="188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8809226" y="44767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687826" y="3543291"/>
              <a:ext cx="272638" cy="1183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29" fill="norm" stroke="1" extrusionOk="0">
                  <a:moveTo>
                    <a:pt x="15452" y="2080"/>
                  </a:moveTo>
                  <a:cubicBezTo>
                    <a:pt x="16615" y="1733"/>
                    <a:pt x="17778" y="1387"/>
                    <a:pt x="18692" y="1156"/>
                  </a:cubicBezTo>
                  <a:cubicBezTo>
                    <a:pt x="19606" y="925"/>
                    <a:pt x="20271" y="809"/>
                    <a:pt x="20769" y="655"/>
                  </a:cubicBezTo>
                  <a:cubicBezTo>
                    <a:pt x="21268" y="501"/>
                    <a:pt x="21600" y="309"/>
                    <a:pt x="21268" y="174"/>
                  </a:cubicBezTo>
                  <a:cubicBezTo>
                    <a:pt x="20935" y="39"/>
                    <a:pt x="19938" y="-38"/>
                    <a:pt x="18526" y="20"/>
                  </a:cubicBezTo>
                  <a:cubicBezTo>
                    <a:pt x="17114" y="78"/>
                    <a:pt x="15286" y="270"/>
                    <a:pt x="12960" y="848"/>
                  </a:cubicBezTo>
                  <a:cubicBezTo>
                    <a:pt x="10634" y="1425"/>
                    <a:pt x="7809" y="2388"/>
                    <a:pt x="5815" y="3485"/>
                  </a:cubicBezTo>
                  <a:cubicBezTo>
                    <a:pt x="3822" y="4582"/>
                    <a:pt x="2658" y="5814"/>
                    <a:pt x="2658" y="7046"/>
                  </a:cubicBezTo>
                  <a:cubicBezTo>
                    <a:pt x="2658" y="8279"/>
                    <a:pt x="3822" y="9511"/>
                    <a:pt x="5649" y="10878"/>
                  </a:cubicBezTo>
                  <a:cubicBezTo>
                    <a:pt x="7477" y="12244"/>
                    <a:pt x="9969" y="13746"/>
                    <a:pt x="11880" y="15074"/>
                  </a:cubicBezTo>
                  <a:cubicBezTo>
                    <a:pt x="13791" y="16403"/>
                    <a:pt x="15120" y="17558"/>
                    <a:pt x="15286" y="18520"/>
                  </a:cubicBezTo>
                  <a:cubicBezTo>
                    <a:pt x="15452" y="19483"/>
                    <a:pt x="14455" y="20253"/>
                    <a:pt x="12794" y="20753"/>
                  </a:cubicBezTo>
                  <a:cubicBezTo>
                    <a:pt x="11132" y="21254"/>
                    <a:pt x="8806" y="21485"/>
                    <a:pt x="6563" y="21523"/>
                  </a:cubicBezTo>
                  <a:cubicBezTo>
                    <a:pt x="4320" y="21562"/>
                    <a:pt x="2160" y="21408"/>
                    <a:pt x="0" y="212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4432641" y="3639547"/>
              <a:ext cx="153836" cy="40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28" fill="norm" stroke="1" extrusionOk="0">
                  <a:moveTo>
                    <a:pt x="10706" y="17893"/>
                  </a:moveTo>
                  <a:cubicBezTo>
                    <a:pt x="10998" y="17339"/>
                    <a:pt x="11290" y="16785"/>
                    <a:pt x="11290" y="16231"/>
                  </a:cubicBezTo>
                  <a:cubicBezTo>
                    <a:pt x="11290" y="15677"/>
                    <a:pt x="10998" y="15123"/>
                    <a:pt x="10122" y="14791"/>
                  </a:cubicBezTo>
                  <a:cubicBezTo>
                    <a:pt x="9246" y="14459"/>
                    <a:pt x="7787" y="14348"/>
                    <a:pt x="5890" y="15123"/>
                  </a:cubicBezTo>
                  <a:cubicBezTo>
                    <a:pt x="3992" y="15899"/>
                    <a:pt x="1657" y="17560"/>
                    <a:pt x="636" y="18779"/>
                  </a:cubicBezTo>
                  <a:cubicBezTo>
                    <a:pt x="-386" y="19997"/>
                    <a:pt x="-94" y="20773"/>
                    <a:pt x="928" y="21160"/>
                  </a:cubicBezTo>
                  <a:cubicBezTo>
                    <a:pt x="1949" y="21548"/>
                    <a:pt x="3700" y="21548"/>
                    <a:pt x="5890" y="20939"/>
                  </a:cubicBezTo>
                  <a:cubicBezTo>
                    <a:pt x="8079" y="20330"/>
                    <a:pt x="10706" y="19111"/>
                    <a:pt x="12457" y="16840"/>
                  </a:cubicBezTo>
                  <a:cubicBezTo>
                    <a:pt x="14209" y="14570"/>
                    <a:pt x="15084" y="11246"/>
                    <a:pt x="15084" y="8477"/>
                  </a:cubicBezTo>
                  <a:cubicBezTo>
                    <a:pt x="15084" y="5708"/>
                    <a:pt x="14209" y="3493"/>
                    <a:pt x="13479" y="2053"/>
                  </a:cubicBezTo>
                  <a:cubicBezTo>
                    <a:pt x="12749" y="613"/>
                    <a:pt x="12165" y="-52"/>
                    <a:pt x="11873" y="3"/>
                  </a:cubicBezTo>
                  <a:cubicBezTo>
                    <a:pt x="11582" y="59"/>
                    <a:pt x="11582" y="834"/>
                    <a:pt x="12019" y="3050"/>
                  </a:cubicBezTo>
                  <a:cubicBezTo>
                    <a:pt x="12457" y="5265"/>
                    <a:pt x="13333" y="8920"/>
                    <a:pt x="14938" y="11911"/>
                  </a:cubicBezTo>
                  <a:cubicBezTo>
                    <a:pt x="16544" y="14902"/>
                    <a:pt x="18879" y="17228"/>
                    <a:pt x="21214" y="195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4600356" y="3711403"/>
              <a:ext cx="170271" cy="286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200" fill="norm" stroke="1" extrusionOk="0">
                  <a:moveTo>
                    <a:pt x="7051" y="10578"/>
                  </a:moveTo>
                  <a:cubicBezTo>
                    <a:pt x="7318" y="9795"/>
                    <a:pt x="7584" y="9013"/>
                    <a:pt x="7851" y="8230"/>
                  </a:cubicBezTo>
                  <a:cubicBezTo>
                    <a:pt x="8118" y="7448"/>
                    <a:pt x="8384" y="6665"/>
                    <a:pt x="7718" y="6352"/>
                  </a:cubicBezTo>
                  <a:cubicBezTo>
                    <a:pt x="7051" y="6039"/>
                    <a:pt x="5451" y="6195"/>
                    <a:pt x="3984" y="7213"/>
                  </a:cubicBezTo>
                  <a:cubicBezTo>
                    <a:pt x="2518" y="8230"/>
                    <a:pt x="1184" y="10108"/>
                    <a:pt x="518" y="12456"/>
                  </a:cubicBezTo>
                  <a:cubicBezTo>
                    <a:pt x="-149" y="14804"/>
                    <a:pt x="-149" y="17621"/>
                    <a:pt x="384" y="19265"/>
                  </a:cubicBezTo>
                  <a:cubicBezTo>
                    <a:pt x="918" y="20908"/>
                    <a:pt x="1984" y="21378"/>
                    <a:pt x="3984" y="21143"/>
                  </a:cubicBezTo>
                  <a:cubicBezTo>
                    <a:pt x="5984" y="20908"/>
                    <a:pt x="8918" y="19969"/>
                    <a:pt x="10651" y="17308"/>
                  </a:cubicBezTo>
                  <a:cubicBezTo>
                    <a:pt x="12384" y="14648"/>
                    <a:pt x="12918" y="10265"/>
                    <a:pt x="12251" y="7056"/>
                  </a:cubicBezTo>
                  <a:cubicBezTo>
                    <a:pt x="11584" y="3848"/>
                    <a:pt x="9718" y="1813"/>
                    <a:pt x="7851" y="795"/>
                  </a:cubicBezTo>
                  <a:cubicBezTo>
                    <a:pt x="5984" y="-222"/>
                    <a:pt x="4118" y="-222"/>
                    <a:pt x="2651" y="561"/>
                  </a:cubicBezTo>
                  <a:cubicBezTo>
                    <a:pt x="1184" y="1343"/>
                    <a:pt x="118" y="2908"/>
                    <a:pt x="1184" y="4474"/>
                  </a:cubicBezTo>
                  <a:cubicBezTo>
                    <a:pt x="2251" y="6039"/>
                    <a:pt x="5451" y="7604"/>
                    <a:pt x="9184" y="8387"/>
                  </a:cubicBezTo>
                  <a:cubicBezTo>
                    <a:pt x="12918" y="9169"/>
                    <a:pt x="17184" y="9169"/>
                    <a:pt x="21451" y="91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5215126" y="3697288"/>
              <a:ext cx="165101" cy="107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21600" y="1757"/>
                  </a:moveTo>
                  <a:cubicBezTo>
                    <a:pt x="21600" y="1331"/>
                    <a:pt x="21600" y="905"/>
                    <a:pt x="21046" y="607"/>
                  </a:cubicBezTo>
                  <a:cubicBezTo>
                    <a:pt x="20492" y="309"/>
                    <a:pt x="19385" y="138"/>
                    <a:pt x="18000" y="53"/>
                  </a:cubicBezTo>
                  <a:cubicBezTo>
                    <a:pt x="16615" y="-32"/>
                    <a:pt x="14954" y="-32"/>
                    <a:pt x="13015" y="181"/>
                  </a:cubicBezTo>
                  <a:cubicBezTo>
                    <a:pt x="11077" y="394"/>
                    <a:pt x="8862" y="820"/>
                    <a:pt x="6785" y="1757"/>
                  </a:cubicBezTo>
                  <a:cubicBezTo>
                    <a:pt x="4708" y="2695"/>
                    <a:pt x="2769" y="4143"/>
                    <a:pt x="1662" y="5613"/>
                  </a:cubicBezTo>
                  <a:cubicBezTo>
                    <a:pt x="554" y="7083"/>
                    <a:pt x="277" y="8574"/>
                    <a:pt x="831" y="10001"/>
                  </a:cubicBezTo>
                  <a:cubicBezTo>
                    <a:pt x="1385" y="11428"/>
                    <a:pt x="2769" y="12792"/>
                    <a:pt x="4708" y="14219"/>
                  </a:cubicBezTo>
                  <a:cubicBezTo>
                    <a:pt x="6646" y="15646"/>
                    <a:pt x="9138" y="17137"/>
                    <a:pt x="9831" y="18288"/>
                  </a:cubicBezTo>
                  <a:cubicBezTo>
                    <a:pt x="10523" y="19438"/>
                    <a:pt x="9415" y="20247"/>
                    <a:pt x="7477" y="20737"/>
                  </a:cubicBezTo>
                  <a:cubicBezTo>
                    <a:pt x="5538" y="21227"/>
                    <a:pt x="2769" y="21398"/>
                    <a:pt x="0" y="215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9045911" y="3951583"/>
              <a:ext cx="220516" cy="530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400" fill="norm" stroke="1" extrusionOk="0">
                  <a:moveTo>
                    <a:pt x="12059" y="15804"/>
                  </a:moveTo>
                  <a:cubicBezTo>
                    <a:pt x="12874" y="14694"/>
                    <a:pt x="13689" y="13584"/>
                    <a:pt x="13791" y="12858"/>
                  </a:cubicBezTo>
                  <a:cubicBezTo>
                    <a:pt x="13893" y="12133"/>
                    <a:pt x="13282" y="11791"/>
                    <a:pt x="11754" y="11791"/>
                  </a:cubicBezTo>
                  <a:cubicBezTo>
                    <a:pt x="10225" y="11791"/>
                    <a:pt x="7780" y="12133"/>
                    <a:pt x="5538" y="13328"/>
                  </a:cubicBezTo>
                  <a:cubicBezTo>
                    <a:pt x="3297" y="14523"/>
                    <a:pt x="1259" y="16572"/>
                    <a:pt x="444" y="18024"/>
                  </a:cubicBezTo>
                  <a:cubicBezTo>
                    <a:pt x="-371" y="19475"/>
                    <a:pt x="37" y="20329"/>
                    <a:pt x="852" y="20841"/>
                  </a:cubicBezTo>
                  <a:cubicBezTo>
                    <a:pt x="1667" y="21353"/>
                    <a:pt x="2889" y="21524"/>
                    <a:pt x="4418" y="21311"/>
                  </a:cubicBezTo>
                  <a:cubicBezTo>
                    <a:pt x="5946" y="21097"/>
                    <a:pt x="7780" y="20499"/>
                    <a:pt x="9818" y="18792"/>
                  </a:cubicBezTo>
                  <a:cubicBezTo>
                    <a:pt x="11855" y="17084"/>
                    <a:pt x="14097" y="14267"/>
                    <a:pt x="15727" y="11322"/>
                  </a:cubicBezTo>
                  <a:cubicBezTo>
                    <a:pt x="17357" y="8376"/>
                    <a:pt x="18376" y="5303"/>
                    <a:pt x="18886" y="3552"/>
                  </a:cubicBezTo>
                  <a:cubicBezTo>
                    <a:pt x="19395" y="1802"/>
                    <a:pt x="19395" y="1375"/>
                    <a:pt x="19191" y="906"/>
                  </a:cubicBezTo>
                  <a:cubicBezTo>
                    <a:pt x="18987" y="436"/>
                    <a:pt x="18580" y="-76"/>
                    <a:pt x="18071" y="9"/>
                  </a:cubicBezTo>
                  <a:cubicBezTo>
                    <a:pt x="17561" y="95"/>
                    <a:pt x="16950" y="778"/>
                    <a:pt x="16338" y="2741"/>
                  </a:cubicBezTo>
                  <a:cubicBezTo>
                    <a:pt x="15727" y="4705"/>
                    <a:pt x="15116" y="7949"/>
                    <a:pt x="15014" y="10767"/>
                  </a:cubicBezTo>
                  <a:cubicBezTo>
                    <a:pt x="14912" y="13584"/>
                    <a:pt x="15320" y="15975"/>
                    <a:pt x="16440" y="17426"/>
                  </a:cubicBezTo>
                  <a:cubicBezTo>
                    <a:pt x="17561" y="18877"/>
                    <a:pt x="19395" y="19390"/>
                    <a:pt x="21229" y="1990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9323065" y="4084766"/>
              <a:ext cx="362462" cy="38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969" fill="norm" stroke="1" extrusionOk="0">
                  <a:moveTo>
                    <a:pt x="6812" y="4087"/>
                  </a:moveTo>
                  <a:cubicBezTo>
                    <a:pt x="6058" y="3971"/>
                    <a:pt x="5305" y="3855"/>
                    <a:pt x="4363" y="4319"/>
                  </a:cubicBezTo>
                  <a:cubicBezTo>
                    <a:pt x="3421" y="4784"/>
                    <a:pt x="2291" y="5829"/>
                    <a:pt x="1475" y="7629"/>
                  </a:cubicBezTo>
                  <a:cubicBezTo>
                    <a:pt x="658" y="9429"/>
                    <a:pt x="156" y="11984"/>
                    <a:pt x="31" y="14190"/>
                  </a:cubicBezTo>
                  <a:cubicBezTo>
                    <a:pt x="-95" y="16397"/>
                    <a:pt x="156" y="18255"/>
                    <a:pt x="1035" y="19474"/>
                  </a:cubicBezTo>
                  <a:cubicBezTo>
                    <a:pt x="1914" y="20693"/>
                    <a:pt x="3421" y="21274"/>
                    <a:pt x="5431" y="20809"/>
                  </a:cubicBezTo>
                  <a:cubicBezTo>
                    <a:pt x="7440" y="20345"/>
                    <a:pt x="9952" y="18835"/>
                    <a:pt x="11772" y="16339"/>
                  </a:cubicBezTo>
                  <a:cubicBezTo>
                    <a:pt x="13593" y="13842"/>
                    <a:pt x="14724" y="10358"/>
                    <a:pt x="14347" y="7397"/>
                  </a:cubicBezTo>
                  <a:cubicBezTo>
                    <a:pt x="13970" y="4435"/>
                    <a:pt x="12086" y="1997"/>
                    <a:pt x="9952" y="835"/>
                  </a:cubicBezTo>
                  <a:cubicBezTo>
                    <a:pt x="7817" y="-326"/>
                    <a:pt x="5431" y="-210"/>
                    <a:pt x="3986" y="777"/>
                  </a:cubicBezTo>
                  <a:cubicBezTo>
                    <a:pt x="2542" y="1764"/>
                    <a:pt x="2040" y="3622"/>
                    <a:pt x="3170" y="5480"/>
                  </a:cubicBezTo>
                  <a:cubicBezTo>
                    <a:pt x="4300" y="7339"/>
                    <a:pt x="7063" y="9197"/>
                    <a:pt x="10391" y="10416"/>
                  </a:cubicBezTo>
                  <a:cubicBezTo>
                    <a:pt x="13719" y="11635"/>
                    <a:pt x="17612" y="12216"/>
                    <a:pt x="21505" y="1279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2084576" y="5594350"/>
              <a:ext cx="3429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00" y="0"/>
                  </a:moveTo>
                  <a:cubicBezTo>
                    <a:pt x="800" y="0"/>
                    <a:pt x="0" y="0"/>
                    <a:pt x="0" y="0"/>
                  </a:cubicBezTo>
                  <a:cubicBezTo>
                    <a:pt x="0" y="0"/>
                    <a:pt x="800" y="0"/>
                    <a:pt x="3467" y="1543"/>
                  </a:cubicBezTo>
                  <a:cubicBezTo>
                    <a:pt x="6133" y="3086"/>
                    <a:pt x="10667" y="6171"/>
                    <a:pt x="14000" y="9771"/>
                  </a:cubicBezTo>
                  <a:cubicBezTo>
                    <a:pt x="17333" y="13371"/>
                    <a:pt x="19467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1993257" y="5683250"/>
              <a:ext cx="478670" cy="6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184" fill="norm" stroke="1" extrusionOk="0">
                  <a:moveTo>
                    <a:pt x="1250" y="14175"/>
                  </a:moveTo>
                  <a:cubicBezTo>
                    <a:pt x="679" y="14850"/>
                    <a:pt x="108" y="15525"/>
                    <a:pt x="13" y="16875"/>
                  </a:cubicBezTo>
                  <a:cubicBezTo>
                    <a:pt x="-82" y="18225"/>
                    <a:pt x="299" y="20250"/>
                    <a:pt x="1916" y="20925"/>
                  </a:cubicBezTo>
                  <a:cubicBezTo>
                    <a:pt x="3534" y="21600"/>
                    <a:pt x="6388" y="20925"/>
                    <a:pt x="9338" y="19237"/>
                  </a:cubicBezTo>
                  <a:cubicBezTo>
                    <a:pt x="12288" y="17550"/>
                    <a:pt x="15333" y="14850"/>
                    <a:pt x="17379" y="11475"/>
                  </a:cubicBezTo>
                  <a:cubicBezTo>
                    <a:pt x="19425" y="8100"/>
                    <a:pt x="20471" y="4050"/>
                    <a:pt x="215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2389376" y="5466218"/>
              <a:ext cx="188950" cy="38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544" fill="norm" stroke="1" extrusionOk="0">
                  <a:moveTo>
                    <a:pt x="8452" y="1137"/>
                  </a:moveTo>
                  <a:cubicBezTo>
                    <a:pt x="7748" y="541"/>
                    <a:pt x="7043" y="-56"/>
                    <a:pt x="7396" y="4"/>
                  </a:cubicBezTo>
                  <a:cubicBezTo>
                    <a:pt x="7748" y="63"/>
                    <a:pt x="9157" y="779"/>
                    <a:pt x="11739" y="2152"/>
                  </a:cubicBezTo>
                  <a:cubicBezTo>
                    <a:pt x="14322" y="3524"/>
                    <a:pt x="18078" y="5553"/>
                    <a:pt x="19839" y="7522"/>
                  </a:cubicBezTo>
                  <a:cubicBezTo>
                    <a:pt x="21600" y="9491"/>
                    <a:pt x="21365" y="11400"/>
                    <a:pt x="18548" y="13369"/>
                  </a:cubicBezTo>
                  <a:cubicBezTo>
                    <a:pt x="15730" y="15338"/>
                    <a:pt x="10330" y="17367"/>
                    <a:pt x="6809" y="18740"/>
                  </a:cubicBezTo>
                  <a:cubicBezTo>
                    <a:pt x="3287" y="20112"/>
                    <a:pt x="1643" y="20828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3688692" y="5618530"/>
              <a:ext cx="262785" cy="35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461" fill="norm" stroke="1" extrusionOk="0">
                  <a:moveTo>
                    <a:pt x="18343" y="2388"/>
                  </a:moveTo>
                  <a:cubicBezTo>
                    <a:pt x="17997" y="1745"/>
                    <a:pt x="17651" y="1102"/>
                    <a:pt x="17047" y="652"/>
                  </a:cubicBezTo>
                  <a:cubicBezTo>
                    <a:pt x="16442" y="202"/>
                    <a:pt x="15578" y="-55"/>
                    <a:pt x="14109" y="9"/>
                  </a:cubicBezTo>
                  <a:cubicBezTo>
                    <a:pt x="12640" y="74"/>
                    <a:pt x="10567" y="459"/>
                    <a:pt x="8320" y="2066"/>
                  </a:cubicBezTo>
                  <a:cubicBezTo>
                    <a:pt x="6074" y="3674"/>
                    <a:pt x="3655" y="6502"/>
                    <a:pt x="2099" y="9266"/>
                  </a:cubicBezTo>
                  <a:cubicBezTo>
                    <a:pt x="544" y="12031"/>
                    <a:pt x="-147" y="14731"/>
                    <a:pt x="26" y="16724"/>
                  </a:cubicBezTo>
                  <a:cubicBezTo>
                    <a:pt x="199" y="18716"/>
                    <a:pt x="1235" y="20002"/>
                    <a:pt x="4432" y="20709"/>
                  </a:cubicBezTo>
                  <a:cubicBezTo>
                    <a:pt x="7629" y="21416"/>
                    <a:pt x="12986" y="21545"/>
                    <a:pt x="16183" y="21416"/>
                  </a:cubicBezTo>
                  <a:cubicBezTo>
                    <a:pt x="19379" y="21288"/>
                    <a:pt x="20416" y="20902"/>
                    <a:pt x="21453" y="20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249926" y="578485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224526" y="5924550"/>
              <a:ext cx="209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4800"/>
                    <a:pt x="3927" y="9600"/>
                    <a:pt x="7527" y="13200"/>
                  </a:cubicBezTo>
                  <a:cubicBezTo>
                    <a:pt x="11127" y="16800"/>
                    <a:pt x="16364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5537095" y="5356452"/>
              <a:ext cx="122532" cy="60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79" fill="norm" stroke="1" extrusionOk="0">
                  <a:moveTo>
                    <a:pt x="21193" y="2129"/>
                  </a:moveTo>
                  <a:cubicBezTo>
                    <a:pt x="21193" y="1679"/>
                    <a:pt x="21193" y="1229"/>
                    <a:pt x="18813" y="779"/>
                  </a:cubicBezTo>
                  <a:cubicBezTo>
                    <a:pt x="16434" y="329"/>
                    <a:pt x="11674" y="-121"/>
                    <a:pt x="8196" y="29"/>
                  </a:cubicBezTo>
                  <a:cubicBezTo>
                    <a:pt x="4718" y="179"/>
                    <a:pt x="2522" y="929"/>
                    <a:pt x="1240" y="2466"/>
                  </a:cubicBezTo>
                  <a:cubicBezTo>
                    <a:pt x="-41" y="4004"/>
                    <a:pt x="-407" y="6329"/>
                    <a:pt x="508" y="8354"/>
                  </a:cubicBezTo>
                  <a:cubicBezTo>
                    <a:pt x="1424" y="10379"/>
                    <a:pt x="3620" y="12104"/>
                    <a:pt x="5634" y="13829"/>
                  </a:cubicBezTo>
                  <a:cubicBezTo>
                    <a:pt x="7647" y="15554"/>
                    <a:pt x="9478" y="17279"/>
                    <a:pt x="9661" y="18516"/>
                  </a:cubicBezTo>
                  <a:cubicBezTo>
                    <a:pt x="9844" y="19754"/>
                    <a:pt x="8379" y="20504"/>
                    <a:pt x="6732" y="20917"/>
                  </a:cubicBezTo>
                  <a:cubicBezTo>
                    <a:pt x="5085" y="21329"/>
                    <a:pt x="3254" y="21404"/>
                    <a:pt x="1424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5855253" y="5427756"/>
              <a:ext cx="117252" cy="471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75" fill="norm" stroke="1" extrusionOk="0">
                  <a:moveTo>
                    <a:pt x="20682" y="2671"/>
                  </a:moveTo>
                  <a:cubicBezTo>
                    <a:pt x="21061" y="2189"/>
                    <a:pt x="21440" y="1707"/>
                    <a:pt x="19545" y="1129"/>
                  </a:cubicBezTo>
                  <a:cubicBezTo>
                    <a:pt x="17651" y="550"/>
                    <a:pt x="13482" y="-125"/>
                    <a:pt x="10261" y="20"/>
                  </a:cubicBezTo>
                  <a:cubicBezTo>
                    <a:pt x="7040" y="164"/>
                    <a:pt x="4766" y="1129"/>
                    <a:pt x="3061" y="3298"/>
                  </a:cubicBezTo>
                  <a:cubicBezTo>
                    <a:pt x="1356" y="5468"/>
                    <a:pt x="219" y="8843"/>
                    <a:pt x="29" y="12073"/>
                  </a:cubicBezTo>
                  <a:cubicBezTo>
                    <a:pt x="-160" y="15304"/>
                    <a:pt x="598" y="18389"/>
                    <a:pt x="1356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5812026" y="5689600"/>
              <a:ext cx="1968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19" y="17600"/>
                    <a:pt x="6039" y="13600"/>
                    <a:pt x="9639" y="10000"/>
                  </a:cubicBezTo>
                  <a:cubicBezTo>
                    <a:pt x="13239" y="6400"/>
                    <a:pt x="17419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6075485" y="5481604"/>
              <a:ext cx="113636" cy="411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7" h="21519" fill="norm" stroke="1" extrusionOk="0">
                  <a:moveTo>
                    <a:pt x="20263" y="2245"/>
                  </a:moveTo>
                  <a:cubicBezTo>
                    <a:pt x="20648" y="1470"/>
                    <a:pt x="21034" y="694"/>
                    <a:pt x="20263" y="307"/>
                  </a:cubicBezTo>
                  <a:cubicBezTo>
                    <a:pt x="19491" y="-81"/>
                    <a:pt x="17563" y="-81"/>
                    <a:pt x="15827" y="196"/>
                  </a:cubicBezTo>
                  <a:cubicBezTo>
                    <a:pt x="14091" y="473"/>
                    <a:pt x="12548" y="1027"/>
                    <a:pt x="9848" y="3242"/>
                  </a:cubicBezTo>
                  <a:cubicBezTo>
                    <a:pt x="7148" y="5457"/>
                    <a:pt x="3291" y="9334"/>
                    <a:pt x="1363" y="12159"/>
                  </a:cubicBezTo>
                  <a:cubicBezTo>
                    <a:pt x="-566" y="14984"/>
                    <a:pt x="-566" y="16756"/>
                    <a:pt x="2134" y="18141"/>
                  </a:cubicBezTo>
                  <a:cubicBezTo>
                    <a:pt x="4834" y="19525"/>
                    <a:pt x="10234" y="20522"/>
                    <a:pt x="15634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6246664" y="5563821"/>
              <a:ext cx="251163" cy="26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0850" fill="norm" stroke="1" extrusionOk="0">
                  <a:moveTo>
                    <a:pt x="12719" y="4966"/>
                  </a:moveTo>
                  <a:cubicBezTo>
                    <a:pt x="11999" y="4122"/>
                    <a:pt x="11279" y="3278"/>
                    <a:pt x="9929" y="3278"/>
                  </a:cubicBezTo>
                  <a:cubicBezTo>
                    <a:pt x="8579" y="3278"/>
                    <a:pt x="6599" y="4122"/>
                    <a:pt x="4799" y="6484"/>
                  </a:cubicBezTo>
                  <a:cubicBezTo>
                    <a:pt x="2999" y="8847"/>
                    <a:pt x="1379" y="12728"/>
                    <a:pt x="569" y="15259"/>
                  </a:cubicBezTo>
                  <a:cubicBezTo>
                    <a:pt x="-241" y="17790"/>
                    <a:pt x="-241" y="18972"/>
                    <a:pt x="929" y="19900"/>
                  </a:cubicBezTo>
                  <a:cubicBezTo>
                    <a:pt x="2099" y="20828"/>
                    <a:pt x="4439" y="21503"/>
                    <a:pt x="6599" y="19815"/>
                  </a:cubicBezTo>
                  <a:cubicBezTo>
                    <a:pt x="8759" y="18128"/>
                    <a:pt x="10739" y="14078"/>
                    <a:pt x="10829" y="10366"/>
                  </a:cubicBezTo>
                  <a:cubicBezTo>
                    <a:pt x="10919" y="6653"/>
                    <a:pt x="9119" y="3278"/>
                    <a:pt x="7769" y="1590"/>
                  </a:cubicBezTo>
                  <a:cubicBezTo>
                    <a:pt x="6419" y="-97"/>
                    <a:pt x="5519" y="-97"/>
                    <a:pt x="4619" y="72"/>
                  </a:cubicBezTo>
                  <a:cubicBezTo>
                    <a:pt x="3719" y="240"/>
                    <a:pt x="2819" y="578"/>
                    <a:pt x="2639" y="1590"/>
                  </a:cubicBezTo>
                  <a:cubicBezTo>
                    <a:pt x="2459" y="2603"/>
                    <a:pt x="2999" y="4290"/>
                    <a:pt x="6239" y="4797"/>
                  </a:cubicBezTo>
                  <a:cubicBezTo>
                    <a:pt x="9479" y="5303"/>
                    <a:pt x="15419" y="4628"/>
                    <a:pt x="21359" y="3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6586726" y="5378450"/>
              <a:ext cx="19051" cy="623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6" fill="norm" stroke="1" extrusionOk="0">
                  <a:moveTo>
                    <a:pt x="21600" y="0"/>
                  </a:moveTo>
                  <a:cubicBezTo>
                    <a:pt x="14400" y="2563"/>
                    <a:pt x="7200" y="5125"/>
                    <a:pt x="3600" y="7944"/>
                  </a:cubicBezTo>
                  <a:cubicBezTo>
                    <a:pt x="0" y="10763"/>
                    <a:pt x="0" y="13839"/>
                    <a:pt x="0" y="16035"/>
                  </a:cubicBezTo>
                  <a:cubicBezTo>
                    <a:pt x="0" y="18232"/>
                    <a:pt x="0" y="19550"/>
                    <a:pt x="0" y="20392"/>
                  </a:cubicBezTo>
                  <a:cubicBezTo>
                    <a:pt x="0" y="21234"/>
                    <a:pt x="0" y="21600"/>
                    <a:pt x="3600" y="21563"/>
                  </a:cubicBezTo>
                  <a:cubicBezTo>
                    <a:pt x="7200" y="21527"/>
                    <a:pt x="14400" y="21087"/>
                    <a:pt x="21600" y="20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6722193" y="5530850"/>
              <a:ext cx="4234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6676420" y="5507465"/>
              <a:ext cx="160274" cy="32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63" fill="norm" stroke="1" extrusionOk="0">
                  <a:moveTo>
                    <a:pt x="1578" y="5647"/>
                  </a:moveTo>
                  <a:cubicBezTo>
                    <a:pt x="1017" y="4409"/>
                    <a:pt x="456" y="3171"/>
                    <a:pt x="176" y="2208"/>
                  </a:cubicBezTo>
                  <a:cubicBezTo>
                    <a:pt x="-105" y="1245"/>
                    <a:pt x="-105" y="557"/>
                    <a:pt x="596" y="213"/>
                  </a:cubicBezTo>
                  <a:cubicBezTo>
                    <a:pt x="1298" y="-131"/>
                    <a:pt x="2700" y="-131"/>
                    <a:pt x="5646" y="763"/>
                  </a:cubicBezTo>
                  <a:cubicBezTo>
                    <a:pt x="8591" y="1658"/>
                    <a:pt x="13079" y="3446"/>
                    <a:pt x="16305" y="5647"/>
                  </a:cubicBezTo>
                  <a:cubicBezTo>
                    <a:pt x="19531" y="7849"/>
                    <a:pt x="21495" y="10463"/>
                    <a:pt x="21214" y="12870"/>
                  </a:cubicBezTo>
                  <a:cubicBezTo>
                    <a:pt x="20934" y="15278"/>
                    <a:pt x="18409" y="17479"/>
                    <a:pt x="16586" y="18786"/>
                  </a:cubicBezTo>
                  <a:cubicBezTo>
                    <a:pt x="14763" y="20093"/>
                    <a:pt x="13640" y="20506"/>
                    <a:pt x="12098" y="20850"/>
                  </a:cubicBezTo>
                  <a:cubicBezTo>
                    <a:pt x="10555" y="21194"/>
                    <a:pt x="8591" y="21469"/>
                    <a:pt x="8030" y="21056"/>
                  </a:cubicBezTo>
                  <a:cubicBezTo>
                    <a:pt x="7469" y="20644"/>
                    <a:pt x="8311" y="19543"/>
                    <a:pt x="9433" y="18305"/>
                  </a:cubicBezTo>
                  <a:cubicBezTo>
                    <a:pt x="10555" y="17066"/>
                    <a:pt x="11957" y="15691"/>
                    <a:pt x="13360" y="14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6853426" y="5467350"/>
              <a:ext cx="103089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600" fill="norm" stroke="1" extrusionOk="0">
                  <a:moveTo>
                    <a:pt x="3888" y="0"/>
                  </a:moveTo>
                  <a:cubicBezTo>
                    <a:pt x="6480" y="800"/>
                    <a:pt x="9072" y="1600"/>
                    <a:pt x="12528" y="3400"/>
                  </a:cubicBezTo>
                  <a:cubicBezTo>
                    <a:pt x="15984" y="5200"/>
                    <a:pt x="20304" y="8000"/>
                    <a:pt x="20952" y="10750"/>
                  </a:cubicBezTo>
                  <a:cubicBezTo>
                    <a:pt x="21600" y="13500"/>
                    <a:pt x="18576" y="16200"/>
                    <a:pt x="14472" y="18000"/>
                  </a:cubicBezTo>
                  <a:cubicBezTo>
                    <a:pt x="10368" y="19800"/>
                    <a:pt x="5184" y="20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7189976" y="57594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7377566" y="5346444"/>
              <a:ext cx="187061" cy="508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70" fill="norm" stroke="1" extrusionOk="0">
                  <a:moveTo>
                    <a:pt x="13439" y="16544"/>
                  </a:moveTo>
                  <a:cubicBezTo>
                    <a:pt x="14167" y="15922"/>
                    <a:pt x="14895" y="15300"/>
                    <a:pt x="15259" y="14766"/>
                  </a:cubicBezTo>
                  <a:cubicBezTo>
                    <a:pt x="15623" y="14233"/>
                    <a:pt x="15623" y="13789"/>
                    <a:pt x="15017" y="13566"/>
                  </a:cubicBezTo>
                  <a:cubicBezTo>
                    <a:pt x="14410" y="13344"/>
                    <a:pt x="13196" y="13344"/>
                    <a:pt x="10891" y="13878"/>
                  </a:cubicBezTo>
                  <a:cubicBezTo>
                    <a:pt x="8585" y="14411"/>
                    <a:pt x="5187" y="15478"/>
                    <a:pt x="3124" y="16589"/>
                  </a:cubicBezTo>
                  <a:cubicBezTo>
                    <a:pt x="1061" y="17700"/>
                    <a:pt x="333" y="18855"/>
                    <a:pt x="91" y="19655"/>
                  </a:cubicBezTo>
                  <a:cubicBezTo>
                    <a:pt x="-152" y="20455"/>
                    <a:pt x="91" y="20900"/>
                    <a:pt x="819" y="21166"/>
                  </a:cubicBezTo>
                  <a:cubicBezTo>
                    <a:pt x="1547" y="21433"/>
                    <a:pt x="2760" y="21522"/>
                    <a:pt x="5066" y="20900"/>
                  </a:cubicBezTo>
                  <a:cubicBezTo>
                    <a:pt x="7372" y="20278"/>
                    <a:pt x="10769" y="18944"/>
                    <a:pt x="13439" y="16722"/>
                  </a:cubicBezTo>
                  <a:cubicBezTo>
                    <a:pt x="16109" y="14500"/>
                    <a:pt x="18050" y="11389"/>
                    <a:pt x="19142" y="8678"/>
                  </a:cubicBezTo>
                  <a:cubicBezTo>
                    <a:pt x="20235" y="5966"/>
                    <a:pt x="20477" y="3655"/>
                    <a:pt x="20599" y="2189"/>
                  </a:cubicBezTo>
                  <a:cubicBezTo>
                    <a:pt x="20720" y="722"/>
                    <a:pt x="20720" y="100"/>
                    <a:pt x="20356" y="11"/>
                  </a:cubicBezTo>
                  <a:cubicBezTo>
                    <a:pt x="19992" y="-78"/>
                    <a:pt x="19264" y="366"/>
                    <a:pt x="18657" y="2055"/>
                  </a:cubicBezTo>
                  <a:cubicBezTo>
                    <a:pt x="18050" y="3744"/>
                    <a:pt x="17565" y="6678"/>
                    <a:pt x="17565" y="9611"/>
                  </a:cubicBezTo>
                  <a:cubicBezTo>
                    <a:pt x="17565" y="12544"/>
                    <a:pt x="18050" y="15478"/>
                    <a:pt x="18778" y="17433"/>
                  </a:cubicBezTo>
                  <a:cubicBezTo>
                    <a:pt x="19506" y="19389"/>
                    <a:pt x="20477" y="20366"/>
                    <a:pt x="21448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7643754" y="5509545"/>
              <a:ext cx="270123" cy="329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160" fill="norm" stroke="1" extrusionOk="0">
                  <a:moveTo>
                    <a:pt x="6347" y="7480"/>
                  </a:moveTo>
                  <a:cubicBezTo>
                    <a:pt x="6516" y="6529"/>
                    <a:pt x="6685" y="5579"/>
                    <a:pt x="6347" y="5239"/>
                  </a:cubicBezTo>
                  <a:cubicBezTo>
                    <a:pt x="6010" y="4899"/>
                    <a:pt x="5166" y="5171"/>
                    <a:pt x="4069" y="6665"/>
                  </a:cubicBezTo>
                  <a:cubicBezTo>
                    <a:pt x="2972" y="8160"/>
                    <a:pt x="1622" y="10877"/>
                    <a:pt x="863" y="13186"/>
                  </a:cubicBezTo>
                  <a:cubicBezTo>
                    <a:pt x="104" y="15495"/>
                    <a:pt x="-65" y="17397"/>
                    <a:pt x="19" y="18688"/>
                  </a:cubicBezTo>
                  <a:cubicBezTo>
                    <a:pt x="104" y="19979"/>
                    <a:pt x="441" y="20658"/>
                    <a:pt x="1032" y="20997"/>
                  </a:cubicBezTo>
                  <a:cubicBezTo>
                    <a:pt x="1622" y="21337"/>
                    <a:pt x="2466" y="21337"/>
                    <a:pt x="4491" y="19028"/>
                  </a:cubicBezTo>
                  <a:cubicBezTo>
                    <a:pt x="6516" y="16718"/>
                    <a:pt x="9722" y="12099"/>
                    <a:pt x="11326" y="8771"/>
                  </a:cubicBezTo>
                  <a:cubicBezTo>
                    <a:pt x="12929" y="5443"/>
                    <a:pt x="12929" y="3405"/>
                    <a:pt x="12254" y="1979"/>
                  </a:cubicBezTo>
                  <a:cubicBezTo>
                    <a:pt x="11579" y="552"/>
                    <a:pt x="10229" y="-263"/>
                    <a:pt x="8457" y="77"/>
                  </a:cubicBezTo>
                  <a:cubicBezTo>
                    <a:pt x="6685" y="416"/>
                    <a:pt x="4491" y="1911"/>
                    <a:pt x="4154" y="3541"/>
                  </a:cubicBezTo>
                  <a:cubicBezTo>
                    <a:pt x="3816" y="5171"/>
                    <a:pt x="5335" y="6937"/>
                    <a:pt x="8541" y="7956"/>
                  </a:cubicBezTo>
                  <a:cubicBezTo>
                    <a:pt x="11747" y="8975"/>
                    <a:pt x="16641" y="9246"/>
                    <a:pt x="21535" y="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5304026" y="6216650"/>
              <a:ext cx="32575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2" y="0"/>
                    <a:pt x="1263" y="0"/>
                    <a:pt x="1888" y="0"/>
                  </a:cubicBezTo>
                  <a:cubicBezTo>
                    <a:pt x="2512" y="0"/>
                    <a:pt x="3130" y="0"/>
                    <a:pt x="3712" y="0"/>
                  </a:cubicBezTo>
                  <a:cubicBezTo>
                    <a:pt x="4295" y="0"/>
                    <a:pt x="4842" y="0"/>
                    <a:pt x="5418" y="0"/>
                  </a:cubicBezTo>
                  <a:cubicBezTo>
                    <a:pt x="5993" y="0"/>
                    <a:pt x="6596" y="0"/>
                    <a:pt x="7116" y="0"/>
                  </a:cubicBezTo>
                  <a:cubicBezTo>
                    <a:pt x="7635" y="0"/>
                    <a:pt x="8070" y="0"/>
                    <a:pt x="8512" y="600"/>
                  </a:cubicBezTo>
                  <a:cubicBezTo>
                    <a:pt x="8954" y="1200"/>
                    <a:pt x="9404" y="2400"/>
                    <a:pt x="9874" y="3600"/>
                  </a:cubicBezTo>
                  <a:cubicBezTo>
                    <a:pt x="10344" y="4800"/>
                    <a:pt x="10835" y="6000"/>
                    <a:pt x="11298" y="6600"/>
                  </a:cubicBezTo>
                  <a:cubicBezTo>
                    <a:pt x="11761" y="7200"/>
                    <a:pt x="12196" y="7200"/>
                    <a:pt x="12667" y="7200"/>
                  </a:cubicBezTo>
                  <a:cubicBezTo>
                    <a:pt x="13137" y="7200"/>
                    <a:pt x="13642" y="7200"/>
                    <a:pt x="14112" y="7800"/>
                  </a:cubicBezTo>
                  <a:cubicBezTo>
                    <a:pt x="14582" y="8400"/>
                    <a:pt x="15018" y="9600"/>
                    <a:pt x="15446" y="10800"/>
                  </a:cubicBezTo>
                  <a:cubicBezTo>
                    <a:pt x="15874" y="12000"/>
                    <a:pt x="16295" y="13200"/>
                    <a:pt x="16877" y="13800"/>
                  </a:cubicBezTo>
                  <a:cubicBezTo>
                    <a:pt x="17460" y="14400"/>
                    <a:pt x="18204" y="14400"/>
                    <a:pt x="18898" y="15600"/>
                  </a:cubicBezTo>
                  <a:cubicBezTo>
                    <a:pt x="19593" y="16800"/>
                    <a:pt x="20239" y="19200"/>
                    <a:pt x="20681" y="20400"/>
                  </a:cubicBezTo>
                  <a:cubicBezTo>
                    <a:pt x="21123" y="21600"/>
                    <a:pt x="2136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5604454" y="6416538"/>
              <a:ext cx="150423" cy="608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28" fill="norm" stroke="1" extrusionOk="0">
                  <a:moveTo>
                    <a:pt x="21320" y="2351"/>
                  </a:moveTo>
                  <a:cubicBezTo>
                    <a:pt x="18620" y="1532"/>
                    <a:pt x="15920" y="712"/>
                    <a:pt x="13520" y="303"/>
                  </a:cubicBezTo>
                  <a:cubicBezTo>
                    <a:pt x="11120" y="-107"/>
                    <a:pt x="9020" y="-107"/>
                    <a:pt x="6770" y="340"/>
                  </a:cubicBezTo>
                  <a:cubicBezTo>
                    <a:pt x="4520" y="787"/>
                    <a:pt x="2120" y="1681"/>
                    <a:pt x="920" y="3170"/>
                  </a:cubicBezTo>
                  <a:cubicBezTo>
                    <a:pt x="-280" y="4660"/>
                    <a:pt x="-280" y="6745"/>
                    <a:pt x="770" y="8719"/>
                  </a:cubicBezTo>
                  <a:cubicBezTo>
                    <a:pt x="1820" y="10693"/>
                    <a:pt x="3920" y="12555"/>
                    <a:pt x="5270" y="14492"/>
                  </a:cubicBezTo>
                  <a:cubicBezTo>
                    <a:pt x="6620" y="16428"/>
                    <a:pt x="7220" y="18439"/>
                    <a:pt x="7370" y="19631"/>
                  </a:cubicBezTo>
                  <a:cubicBezTo>
                    <a:pt x="7520" y="20823"/>
                    <a:pt x="7220" y="21195"/>
                    <a:pt x="6320" y="21344"/>
                  </a:cubicBezTo>
                  <a:cubicBezTo>
                    <a:pt x="5420" y="21493"/>
                    <a:pt x="3920" y="21419"/>
                    <a:pt x="3170" y="21307"/>
                  </a:cubicBezTo>
                  <a:cubicBezTo>
                    <a:pt x="2420" y="21195"/>
                    <a:pt x="2420" y="21046"/>
                    <a:pt x="2420" y="208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5949609" y="6507771"/>
              <a:ext cx="93281" cy="496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459" fill="norm" stroke="1" extrusionOk="0">
                  <a:moveTo>
                    <a:pt x="19200" y="3337"/>
                  </a:moveTo>
                  <a:cubicBezTo>
                    <a:pt x="19680" y="2879"/>
                    <a:pt x="20160" y="2422"/>
                    <a:pt x="20640" y="1873"/>
                  </a:cubicBezTo>
                  <a:cubicBezTo>
                    <a:pt x="21120" y="1323"/>
                    <a:pt x="21600" y="683"/>
                    <a:pt x="20400" y="317"/>
                  </a:cubicBezTo>
                  <a:cubicBezTo>
                    <a:pt x="19200" y="-49"/>
                    <a:pt x="16320" y="-141"/>
                    <a:pt x="12960" y="271"/>
                  </a:cubicBezTo>
                  <a:cubicBezTo>
                    <a:pt x="9600" y="683"/>
                    <a:pt x="5760" y="1598"/>
                    <a:pt x="3360" y="3703"/>
                  </a:cubicBezTo>
                  <a:cubicBezTo>
                    <a:pt x="960" y="5808"/>
                    <a:pt x="0" y="9103"/>
                    <a:pt x="0" y="12261"/>
                  </a:cubicBezTo>
                  <a:cubicBezTo>
                    <a:pt x="0" y="15418"/>
                    <a:pt x="960" y="18439"/>
                    <a:pt x="1920" y="214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5862826" y="6756400"/>
              <a:ext cx="177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6088551" y="6551367"/>
              <a:ext cx="129876" cy="38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468" fill="norm" stroke="1" extrusionOk="0">
                  <a:moveTo>
                    <a:pt x="21037" y="1503"/>
                  </a:moveTo>
                  <a:cubicBezTo>
                    <a:pt x="20694" y="919"/>
                    <a:pt x="20351" y="335"/>
                    <a:pt x="19323" y="102"/>
                  </a:cubicBezTo>
                  <a:cubicBezTo>
                    <a:pt x="18294" y="-132"/>
                    <a:pt x="16580" y="-15"/>
                    <a:pt x="13494" y="1036"/>
                  </a:cubicBezTo>
                  <a:cubicBezTo>
                    <a:pt x="10408" y="2086"/>
                    <a:pt x="5951" y="4071"/>
                    <a:pt x="3208" y="6932"/>
                  </a:cubicBezTo>
                  <a:cubicBezTo>
                    <a:pt x="466" y="9792"/>
                    <a:pt x="-563" y="13529"/>
                    <a:pt x="294" y="16097"/>
                  </a:cubicBezTo>
                  <a:cubicBezTo>
                    <a:pt x="1151" y="18666"/>
                    <a:pt x="3894" y="20067"/>
                    <a:pt x="6637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6277277" y="6635750"/>
              <a:ext cx="23700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491"/>
                    <a:pt x="2153" y="982"/>
                    <a:pt x="353" y="4582"/>
                  </a:cubicBezTo>
                  <a:cubicBezTo>
                    <a:pt x="-1447" y="8182"/>
                    <a:pt x="3953" y="14891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6251075" y="6578357"/>
              <a:ext cx="169984" cy="377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285" fill="norm" stroke="1" extrusionOk="0">
                  <a:moveTo>
                    <a:pt x="1450" y="7174"/>
                  </a:moveTo>
                  <a:cubicBezTo>
                    <a:pt x="930" y="5503"/>
                    <a:pt x="409" y="3832"/>
                    <a:pt x="149" y="2639"/>
                  </a:cubicBezTo>
                  <a:cubicBezTo>
                    <a:pt x="-111" y="1446"/>
                    <a:pt x="-111" y="730"/>
                    <a:pt x="800" y="312"/>
                  </a:cubicBezTo>
                  <a:cubicBezTo>
                    <a:pt x="1711" y="-106"/>
                    <a:pt x="3532" y="-225"/>
                    <a:pt x="6785" y="730"/>
                  </a:cubicBezTo>
                  <a:cubicBezTo>
                    <a:pt x="10038" y="1684"/>
                    <a:pt x="14723" y="3713"/>
                    <a:pt x="17585" y="6100"/>
                  </a:cubicBezTo>
                  <a:cubicBezTo>
                    <a:pt x="20448" y="8487"/>
                    <a:pt x="21489" y="11231"/>
                    <a:pt x="20578" y="13678"/>
                  </a:cubicBezTo>
                  <a:cubicBezTo>
                    <a:pt x="19667" y="16124"/>
                    <a:pt x="16805" y="18272"/>
                    <a:pt x="14723" y="19466"/>
                  </a:cubicBezTo>
                  <a:cubicBezTo>
                    <a:pt x="12641" y="20659"/>
                    <a:pt x="11340" y="20898"/>
                    <a:pt x="10038" y="21077"/>
                  </a:cubicBezTo>
                  <a:cubicBezTo>
                    <a:pt x="8737" y="21256"/>
                    <a:pt x="7436" y="21375"/>
                    <a:pt x="6395" y="21196"/>
                  </a:cubicBezTo>
                  <a:cubicBezTo>
                    <a:pt x="5354" y="21017"/>
                    <a:pt x="4573" y="20540"/>
                    <a:pt x="4443" y="20003"/>
                  </a:cubicBezTo>
                  <a:cubicBezTo>
                    <a:pt x="4313" y="19466"/>
                    <a:pt x="4834" y="18869"/>
                    <a:pt x="5354" y="18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6466076" y="6527800"/>
              <a:ext cx="44451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595"/>
                    <a:pt x="21600" y="5191"/>
                    <a:pt x="19543" y="7912"/>
                  </a:cubicBezTo>
                  <a:cubicBezTo>
                    <a:pt x="17486" y="10633"/>
                    <a:pt x="13371" y="13479"/>
                    <a:pt x="9771" y="15781"/>
                  </a:cubicBezTo>
                  <a:cubicBezTo>
                    <a:pt x="6171" y="18084"/>
                    <a:pt x="3086" y="198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6541061" y="6698730"/>
              <a:ext cx="134566" cy="222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231" fill="norm" stroke="1" extrusionOk="0">
                  <a:moveTo>
                    <a:pt x="18419" y="655"/>
                  </a:moveTo>
                  <a:cubicBezTo>
                    <a:pt x="16731" y="454"/>
                    <a:pt x="15043" y="252"/>
                    <a:pt x="12344" y="1463"/>
                  </a:cubicBezTo>
                  <a:cubicBezTo>
                    <a:pt x="9643" y="2674"/>
                    <a:pt x="5931" y="5298"/>
                    <a:pt x="3568" y="8427"/>
                  </a:cubicBezTo>
                  <a:cubicBezTo>
                    <a:pt x="1206" y="11556"/>
                    <a:pt x="193" y="15190"/>
                    <a:pt x="25" y="17512"/>
                  </a:cubicBezTo>
                  <a:cubicBezTo>
                    <a:pt x="-144" y="19833"/>
                    <a:pt x="531" y="20842"/>
                    <a:pt x="2387" y="21145"/>
                  </a:cubicBezTo>
                  <a:cubicBezTo>
                    <a:pt x="4243" y="21448"/>
                    <a:pt x="7281" y="21044"/>
                    <a:pt x="10150" y="18521"/>
                  </a:cubicBezTo>
                  <a:cubicBezTo>
                    <a:pt x="13018" y="15998"/>
                    <a:pt x="15718" y="11355"/>
                    <a:pt x="16731" y="8024"/>
                  </a:cubicBezTo>
                  <a:cubicBezTo>
                    <a:pt x="17743" y="4693"/>
                    <a:pt x="17068" y="2674"/>
                    <a:pt x="14706" y="1463"/>
                  </a:cubicBezTo>
                  <a:cubicBezTo>
                    <a:pt x="12344" y="252"/>
                    <a:pt x="8294" y="-152"/>
                    <a:pt x="5425" y="50"/>
                  </a:cubicBezTo>
                  <a:cubicBezTo>
                    <a:pt x="2556" y="252"/>
                    <a:pt x="868" y="1059"/>
                    <a:pt x="868" y="2371"/>
                  </a:cubicBezTo>
                  <a:cubicBezTo>
                    <a:pt x="868" y="3684"/>
                    <a:pt x="2556" y="5500"/>
                    <a:pt x="5593" y="6409"/>
                  </a:cubicBezTo>
                  <a:cubicBezTo>
                    <a:pt x="8631" y="7317"/>
                    <a:pt x="13018" y="7317"/>
                    <a:pt x="15887" y="7014"/>
                  </a:cubicBezTo>
                  <a:cubicBezTo>
                    <a:pt x="18756" y="6712"/>
                    <a:pt x="20106" y="6106"/>
                    <a:pt x="21456" y="5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6713726" y="6508750"/>
              <a:ext cx="98832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1600" fill="norm" stroke="1" extrusionOk="0">
                  <a:moveTo>
                    <a:pt x="13224" y="0"/>
                  </a:moveTo>
                  <a:cubicBezTo>
                    <a:pt x="11020" y="0"/>
                    <a:pt x="8816" y="0"/>
                    <a:pt x="7494" y="267"/>
                  </a:cubicBezTo>
                  <a:cubicBezTo>
                    <a:pt x="6171" y="533"/>
                    <a:pt x="5731" y="1067"/>
                    <a:pt x="7935" y="2356"/>
                  </a:cubicBezTo>
                  <a:cubicBezTo>
                    <a:pt x="10139" y="3644"/>
                    <a:pt x="14988" y="5689"/>
                    <a:pt x="17853" y="7911"/>
                  </a:cubicBezTo>
                  <a:cubicBezTo>
                    <a:pt x="20718" y="10133"/>
                    <a:pt x="21600" y="12533"/>
                    <a:pt x="19176" y="14711"/>
                  </a:cubicBezTo>
                  <a:cubicBezTo>
                    <a:pt x="16751" y="16889"/>
                    <a:pt x="11020" y="18844"/>
                    <a:pt x="7273" y="19956"/>
                  </a:cubicBezTo>
                  <a:cubicBezTo>
                    <a:pt x="3527" y="21067"/>
                    <a:pt x="1763" y="213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6859776" y="68707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7048926" y="6761298"/>
              <a:ext cx="141051" cy="203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07" fill="norm" stroke="1" extrusionOk="0">
                  <a:moveTo>
                    <a:pt x="21167" y="151"/>
                  </a:moveTo>
                  <a:cubicBezTo>
                    <a:pt x="17673" y="-70"/>
                    <a:pt x="14179" y="-290"/>
                    <a:pt x="10685" y="1363"/>
                  </a:cubicBezTo>
                  <a:cubicBezTo>
                    <a:pt x="7191" y="3016"/>
                    <a:pt x="3696" y="6543"/>
                    <a:pt x="1791" y="9739"/>
                  </a:cubicBezTo>
                  <a:cubicBezTo>
                    <a:pt x="-115" y="12934"/>
                    <a:pt x="-433" y="15800"/>
                    <a:pt x="520" y="17894"/>
                  </a:cubicBezTo>
                  <a:cubicBezTo>
                    <a:pt x="1473" y="19988"/>
                    <a:pt x="3696" y="21310"/>
                    <a:pt x="4967" y="21200"/>
                  </a:cubicBezTo>
                  <a:cubicBezTo>
                    <a:pt x="6238" y="21090"/>
                    <a:pt x="6555" y="19547"/>
                    <a:pt x="6873" y="18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7085407" y="6505862"/>
              <a:ext cx="174420" cy="55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427" fill="norm" stroke="1" extrusionOk="0">
                  <a:moveTo>
                    <a:pt x="21445" y="3328"/>
                  </a:moveTo>
                  <a:cubicBezTo>
                    <a:pt x="21445" y="2338"/>
                    <a:pt x="21445" y="1349"/>
                    <a:pt x="20925" y="731"/>
                  </a:cubicBezTo>
                  <a:cubicBezTo>
                    <a:pt x="20404" y="112"/>
                    <a:pt x="19363" y="-135"/>
                    <a:pt x="17151" y="71"/>
                  </a:cubicBezTo>
                  <a:cubicBezTo>
                    <a:pt x="14939" y="277"/>
                    <a:pt x="11556" y="937"/>
                    <a:pt x="8823" y="2215"/>
                  </a:cubicBezTo>
                  <a:cubicBezTo>
                    <a:pt x="6091" y="3492"/>
                    <a:pt x="4009" y="5389"/>
                    <a:pt x="2578" y="7697"/>
                  </a:cubicBezTo>
                  <a:cubicBezTo>
                    <a:pt x="1146" y="10005"/>
                    <a:pt x="365" y="12726"/>
                    <a:pt x="105" y="14911"/>
                  </a:cubicBezTo>
                  <a:cubicBezTo>
                    <a:pt x="-155" y="17096"/>
                    <a:pt x="105" y="18744"/>
                    <a:pt x="496" y="19816"/>
                  </a:cubicBezTo>
                  <a:cubicBezTo>
                    <a:pt x="886" y="20888"/>
                    <a:pt x="1406" y="21383"/>
                    <a:pt x="1537" y="21424"/>
                  </a:cubicBezTo>
                  <a:cubicBezTo>
                    <a:pt x="1667" y="21465"/>
                    <a:pt x="1406" y="21053"/>
                    <a:pt x="1146" y="20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6986776" y="6838950"/>
              <a:ext cx="254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" y="21600"/>
                  </a:moveTo>
                  <a:cubicBezTo>
                    <a:pt x="1080" y="18000"/>
                    <a:pt x="0" y="14400"/>
                    <a:pt x="0" y="12600"/>
                  </a:cubicBezTo>
                  <a:cubicBezTo>
                    <a:pt x="0" y="10800"/>
                    <a:pt x="1080" y="10800"/>
                    <a:pt x="4860" y="9000"/>
                  </a:cubicBezTo>
                  <a:cubicBezTo>
                    <a:pt x="8640" y="7200"/>
                    <a:pt x="1512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7258835" y="6563155"/>
              <a:ext cx="181236" cy="45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32" fill="norm" stroke="1" extrusionOk="0">
                  <a:moveTo>
                    <a:pt x="20733" y="1903"/>
                  </a:moveTo>
                  <a:cubicBezTo>
                    <a:pt x="20979" y="1114"/>
                    <a:pt x="21224" y="325"/>
                    <a:pt x="20733" y="79"/>
                  </a:cubicBezTo>
                  <a:cubicBezTo>
                    <a:pt x="20242" y="-168"/>
                    <a:pt x="19015" y="128"/>
                    <a:pt x="16438" y="1509"/>
                  </a:cubicBezTo>
                  <a:cubicBezTo>
                    <a:pt x="13860" y="2890"/>
                    <a:pt x="9933" y="5355"/>
                    <a:pt x="6865" y="7821"/>
                  </a:cubicBezTo>
                  <a:cubicBezTo>
                    <a:pt x="3797" y="10287"/>
                    <a:pt x="1588" y="12753"/>
                    <a:pt x="606" y="14824"/>
                  </a:cubicBezTo>
                  <a:cubicBezTo>
                    <a:pt x="-376" y="16895"/>
                    <a:pt x="-131" y="18572"/>
                    <a:pt x="1097" y="19607"/>
                  </a:cubicBezTo>
                  <a:cubicBezTo>
                    <a:pt x="2324" y="20643"/>
                    <a:pt x="4533" y="21037"/>
                    <a:pt x="6742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7402966" y="6708225"/>
              <a:ext cx="142611" cy="26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161" fill="norm" stroke="1" extrusionOk="0">
                  <a:moveTo>
                    <a:pt x="17589" y="1816"/>
                  </a:moveTo>
                  <a:cubicBezTo>
                    <a:pt x="14413" y="1816"/>
                    <a:pt x="11236" y="1816"/>
                    <a:pt x="8695" y="2575"/>
                  </a:cubicBezTo>
                  <a:cubicBezTo>
                    <a:pt x="6154" y="3335"/>
                    <a:pt x="4248" y="4853"/>
                    <a:pt x="2819" y="7638"/>
                  </a:cubicBezTo>
                  <a:cubicBezTo>
                    <a:pt x="1389" y="10422"/>
                    <a:pt x="436" y="14472"/>
                    <a:pt x="119" y="16919"/>
                  </a:cubicBezTo>
                  <a:cubicBezTo>
                    <a:pt x="-199" y="19366"/>
                    <a:pt x="119" y="20210"/>
                    <a:pt x="1072" y="20716"/>
                  </a:cubicBezTo>
                  <a:cubicBezTo>
                    <a:pt x="2025" y="21222"/>
                    <a:pt x="3613" y="21391"/>
                    <a:pt x="5836" y="20716"/>
                  </a:cubicBezTo>
                  <a:cubicBezTo>
                    <a:pt x="8060" y="20041"/>
                    <a:pt x="10919" y="18522"/>
                    <a:pt x="13142" y="15822"/>
                  </a:cubicBezTo>
                  <a:cubicBezTo>
                    <a:pt x="15366" y="13122"/>
                    <a:pt x="16954" y="9241"/>
                    <a:pt x="16636" y="6372"/>
                  </a:cubicBezTo>
                  <a:cubicBezTo>
                    <a:pt x="16319" y="3503"/>
                    <a:pt x="14095" y="1647"/>
                    <a:pt x="11872" y="719"/>
                  </a:cubicBezTo>
                  <a:cubicBezTo>
                    <a:pt x="9648" y="-209"/>
                    <a:pt x="7425" y="-209"/>
                    <a:pt x="5201" y="550"/>
                  </a:cubicBezTo>
                  <a:cubicBezTo>
                    <a:pt x="2977" y="1310"/>
                    <a:pt x="754" y="2828"/>
                    <a:pt x="436" y="4432"/>
                  </a:cubicBezTo>
                  <a:cubicBezTo>
                    <a:pt x="119" y="6035"/>
                    <a:pt x="1707" y="7722"/>
                    <a:pt x="5519" y="9072"/>
                  </a:cubicBezTo>
                  <a:cubicBezTo>
                    <a:pt x="9330" y="10422"/>
                    <a:pt x="15366" y="11435"/>
                    <a:pt x="21401" y="12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7609076" y="6565900"/>
              <a:ext cx="91191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9" h="21600" fill="norm" stroke="1" extrusionOk="0">
                  <a:moveTo>
                    <a:pt x="7200" y="0"/>
                  </a:moveTo>
                  <a:cubicBezTo>
                    <a:pt x="10080" y="1938"/>
                    <a:pt x="12960" y="3877"/>
                    <a:pt x="15840" y="6323"/>
                  </a:cubicBezTo>
                  <a:cubicBezTo>
                    <a:pt x="18720" y="8769"/>
                    <a:pt x="21600" y="11723"/>
                    <a:pt x="20400" y="14262"/>
                  </a:cubicBezTo>
                  <a:cubicBezTo>
                    <a:pt x="19200" y="16800"/>
                    <a:pt x="13920" y="18923"/>
                    <a:pt x="9840" y="20077"/>
                  </a:cubicBezTo>
                  <a:cubicBezTo>
                    <a:pt x="5760" y="21231"/>
                    <a:pt x="2880" y="214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7774176" y="6927850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7931862" y="6576483"/>
              <a:ext cx="165314" cy="405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47" fill="norm" stroke="1" extrusionOk="0">
                  <a:moveTo>
                    <a:pt x="16336" y="14287"/>
                  </a:moveTo>
                  <a:cubicBezTo>
                    <a:pt x="16606" y="13725"/>
                    <a:pt x="16876" y="13162"/>
                    <a:pt x="16471" y="12656"/>
                  </a:cubicBezTo>
                  <a:cubicBezTo>
                    <a:pt x="16066" y="12150"/>
                    <a:pt x="14986" y="11700"/>
                    <a:pt x="12421" y="11812"/>
                  </a:cubicBezTo>
                  <a:cubicBezTo>
                    <a:pt x="9856" y="11925"/>
                    <a:pt x="5806" y="12600"/>
                    <a:pt x="3241" y="14063"/>
                  </a:cubicBezTo>
                  <a:cubicBezTo>
                    <a:pt x="676" y="15525"/>
                    <a:pt x="-404" y="17775"/>
                    <a:pt x="136" y="19294"/>
                  </a:cubicBezTo>
                  <a:cubicBezTo>
                    <a:pt x="676" y="20813"/>
                    <a:pt x="2836" y="21600"/>
                    <a:pt x="5806" y="21544"/>
                  </a:cubicBezTo>
                  <a:cubicBezTo>
                    <a:pt x="8776" y="21488"/>
                    <a:pt x="12556" y="20588"/>
                    <a:pt x="15256" y="18450"/>
                  </a:cubicBezTo>
                  <a:cubicBezTo>
                    <a:pt x="17956" y="16312"/>
                    <a:pt x="19576" y="12937"/>
                    <a:pt x="20386" y="9844"/>
                  </a:cubicBezTo>
                  <a:cubicBezTo>
                    <a:pt x="21196" y="6750"/>
                    <a:pt x="21196" y="3938"/>
                    <a:pt x="20926" y="2250"/>
                  </a:cubicBezTo>
                  <a:cubicBezTo>
                    <a:pt x="20656" y="562"/>
                    <a:pt x="20116" y="0"/>
                    <a:pt x="19441" y="0"/>
                  </a:cubicBezTo>
                  <a:cubicBezTo>
                    <a:pt x="18766" y="0"/>
                    <a:pt x="17956" y="562"/>
                    <a:pt x="17011" y="2869"/>
                  </a:cubicBezTo>
                  <a:cubicBezTo>
                    <a:pt x="16066" y="5175"/>
                    <a:pt x="14986" y="9225"/>
                    <a:pt x="14986" y="12600"/>
                  </a:cubicBezTo>
                  <a:cubicBezTo>
                    <a:pt x="14986" y="15975"/>
                    <a:pt x="16066" y="18675"/>
                    <a:pt x="17146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8154057" y="6626804"/>
              <a:ext cx="185270" cy="376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123" fill="norm" stroke="1" extrusionOk="0">
                  <a:moveTo>
                    <a:pt x="13962" y="8690"/>
                  </a:moveTo>
                  <a:cubicBezTo>
                    <a:pt x="13234" y="8215"/>
                    <a:pt x="12506" y="7741"/>
                    <a:pt x="10928" y="7622"/>
                  </a:cubicBezTo>
                  <a:cubicBezTo>
                    <a:pt x="9351" y="7503"/>
                    <a:pt x="6924" y="7741"/>
                    <a:pt x="4740" y="9343"/>
                  </a:cubicBezTo>
                  <a:cubicBezTo>
                    <a:pt x="2555" y="10945"/>
                    <a:pt x="614" y="13912"/>
                    <a:pt x="128" y="16108"/>
                  </a:cubicBezTo>
                  <a:cubicBezTo>
                    <a:pt x="-357" y="18303"/>
                    <a:pt x="614" y="19727"/>
                    <a:pt x="1706" y="20499"/>
                  </a:cubicBezTo>
                  <a:cubicBezTo>
                    <a:pt x="2798" y="21270"/>
                    <a:pt x="4012" y="21389"/>
                    <a:pt x="5710" y="20499"/>
                  </a:cubicBezTo>
                  <a:cubicBezTo>
                    <a:pt x="7409" y="19609"/>
                    <a:pt x="9594" y="17710"/>
                    <a:pt x="11171" y="14743"/>
                  </a:cubicBezTo>
                  <a:cubicBezTo>
                    <a:pt x="12749" y="11776"/>
                    <a:pt x="13719" y="7741"/>
                    <a:pt x="13719" y="5070"/>
                  </a:cubicBezTo>
                  <a:cubicBezTo>
                    <a:pt x="13719" y="2400"/>
                    <a:pt x="12749" y="1094"/>
                    <a:pt x="11656" y="442"/>
                  </a:cubicBezTo>
                  <a:cubicBezTo>
                    <a:pt x="10564" y="-211"/>
                    <a:pt x="9351" y="-211"/>
                    <a:pt x="7531" y="916"/>
                  </a:cubicBezTo>
                  <a:cubicBezTo>
                    <a:pt x="5710" y="2044"/>
                    <a:pt x="3283" y="4299"/>
                    <a:pt x="2434" y="6079"/>
                  </a:cubicBezTo>
                  <a:cubicBezTo>
                    <a:pt x="1585" y="7859"/>
                    <a:pt x="2313" y="9165"/>
                    <a:pt x="5225" y="9818"/>
                  </a:cubicBezTo>
                  <a:cubicBezTo>
                    <a:pt x="8137" y="10470"/>
                    <a:pt x="13234" y="10470"/>
                    <a:pt x="16268" y="10292"/>
                  </a:cubicBezTo>
                  <a:cubicBezTo>
                    <a:pt x="19301" y="10114"/>
                    <a:pt x="20272" y="9758"/>
                    <a:pt x="21243" y="94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9107676" y="6110816"/>
              <a:ext cx="1397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09" y="10800"/>
                    <a:pt x="2618" y="0"/>
                    <a:pt x="6218" y="0"/>
                  </a:cubicBezTo>
                  <a:cubicBezTo>
                    <a:pt x="9818" y="0"/>
                    <a:pt x="1570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9126726" y="62674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10257026" y="5530850"/>
              <a:ext cx="190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861"/>
                    <a:pt x="16800" y="7722"/>
                    <a:pt x="13200" y="11322"/>
                  </a:cubicBezTo>
                  <a:cubicBezTo>
                    <a:pt x="9600" y="14922"/>
                    <a:pt x="4800" y="182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9698226" y="6210300"/>
              <a:ext cx="2311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5" y="14400"/>
                    <a:pt x="870" y="7200"/>
                    <a:pt x="1454" y="3600"/>
                  </a:cubicBezTo>
                  <a:cubicBezTo>
                    <a:pt x="2037" y="0"/>
                    <a:pt x="2769" y="0"/>
                    <a:pt x="3501" y="0"/>
                  </a:cubicBezTo>
                  <a:cubicBezTo>
                    <a:pt x="4233" y="0"/>
                    <a:pt x="4965" y="0"/>
                    <a:pt x="5677" y="0"/>
                  </a:cubicBezTo>
                  <a:cubicBezTo>
                    <a:pt x="6389" y="0"/>
                    <a:pt x="7081" y="0"/>
                    <a:pt x="7803" y="0"/>
                  </a:cubicBezTo>
                  <a:cubicBezTo>
                    <a:pt x="8525" y="0"/>
                    <a:pt x="9277" y="0"/>
                    <a:pt x="10078" y="0"/>
                  </a:cubicBezTo>
                  <a:cubicBezTo>
                    <a:pt x="10879" y="0"/>
                    <a:pt x="11730" y="0"/>
                    <a:pt x="12551" y="1200"/>
                  </a:cubicBezTo>
                  <a:cubicBezTo>
                    <a:pt x="13371" y="2400"/>
                    <a:pt x="14163" y="4800"/>
                    <a:pt x="15013" y="7200"/>
                  </a:cubicBezTo>
                  <a:cubicBezTo>
                    <a:pt x="15864" y="9600"/>
                    <a:pt x="16774" y="12000"/>
                    <a:pt x="17654" y="13200"/>
                  </a:cubicBezTo>
                  <a:cubicBezTo>
                    <a:pt x="18534" y="14400"/>
                    <a:pt x="19385" y="14400"/>
                    <a:pt x="20037" y="14400"/>
                  </a:cubicBezTo>
                  <a:cubicBezTo>
                    <a:pt x="20690" y="14400"/>
                    <a:pt x="21145" y="14400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9841743" y="6440550"/>
              <a:ext cx="110484" cy="58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418" fill="norm" stroke="1" extrusionOk="0">
                  <a:moveTo>
                    <a:pt x="20879" y="1097"/>
                  </a:moveTo>
                  <a:cubicBezTo>
                    <a:pt x="20079" y="711"/>
                    <a:pt x="19279" y="326"/>
                    <a:pt x="17479" y="133"/>
                  </a:cubicBezTo>
                  <a:cubicBezTo>
                    <a:pt x="15679" y="-60"/>
                    <a:pt x="12879" y="-60"/>
                    <a:pt x="10079" y="249"/>
                  </a:cubicBezTo>
                  <a:cubicBezTo>
                    <a:pt x="7279" y="557"/>
                    <a:pt x="4479" y="1174"/>
                    <a:pt x="2479" y="2447"/>
                  </a:cubicBezTo>
                  <a:cubicBezTo>
                    <a:pt x="479" y="3720"/>
                    <a:pt x="-721" y="5649"/>
                    <a:pt x="479" y="7924"/>
                  </a:cubicBezTo>
                  <a:cubicBezTo>
                    <a:pt x="1679" y="10200"/>
                    <a:pt x="5279" y="12823"/>
                    <a:pt x="7679" y="14829"/>
                  </a:cubicBezTo>
                  <a:cubicBezTo>
                    <a:pt x="10079" y="16834"/>
                    <a:pt x="11279" y="18223"/>
                    <a:pt x="11679" y="19187"/>
                  </a:cubicBezTo>
                  <a:cubicBezTo>
                    <a:pt x="12079" y="20151"/>
                    <a:pt x="11679" y="20691"/>
                    <a:pt x="10479" y="21039"/>
                  </a:cubicBezTo>
                  <a:cubicBezTo>
                    <a:pt x="9279" y="21386"/>
                    <a:pt x="7279" y="21540"/>
                    <a:pt x="5879" y="21309"/>
                  </a:cubicBezTo>
                  <a:cubicBezTo>
                    <a:pt x="4479" y="21077"/>
                    <a:pt x="3679" y="20460"/>
                    <a:pt x="2879" y="19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10056723" y="6505337"/>
              <a:ext cx="111404" cy="460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62" fill="norm" stroke="1" extrusionOk="0">
                  <a:moveTo>
                    <a:pt x="21053" y="3133"/>
                  </a:moveTo>
                  <a:cubicBezTo>
                    <a:pt x="21053" y="2241"/>
                    <a:pt x="21053" y="1349"/>
                    <a:pt x="20053" y="804"/>
                  </a:cubicBezTo>
                  <a:cubicBezTo>
                    <a:pt x="19053" y="259"/>
                    <a:pt x="17053" y="61"/>
                    <a:pt x="15053" y="12"/>
                  </a:cubicBezTo>
                  <a:cubicBezTo>
                    <a:pt x="13053" y="-38"/>
                    <a:pt x="11053" y="61"/>
                    <a:pt x="8853" y="656"/>
                  </a:cubicBezTo>
                  <a:cubicBezTo>
                    <a:pt x="6653" y="1250"/>
                    <a:pt x="4253" y="2340"/>
                    <a:pt x="2453" y="4024"/>
                  </a:cubicBezTo>
                  <a:cubicBezTo>
                    <a:pt x="653" y="5709"/>
                    <a:pt x="-547" y="7988"/>
                    <a:pt x="253" y="10712"/>
                  </a:cubicBezTo>
                  <a:cubicBezTo>
                    <a:pt x="1053" y="13437"/>
                    <a:pt x="3853" y="16608"/>
                    <a:pt x="5253" y="18490"/>
                  </a:cubicBezTo>
                  <a:cubicBezTo>
                    <a:pt x="6653" y="20373"/>
                    <a:pt x="6653" y="20968"/>
                    <a:pt x="6653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10022076" y="6756400"/>
              <a:ext cx="120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26" y="17486"/>
                    <a:pt x="9853" y="13371"/>
                    <a:pt x="13453" y="9771"/>
                  </a:cubicBezTo>
                  <a:cubicBezTo>
                    <a:pt x="17053" y="6171"/>
                    <a:pt x="19326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10219871" y="6507714"/>
              <a:ext cx="145106" cy="445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46" fill="norm" stroke="1" extrusionOk="0">
                  <a:moveTo>
                    <a:pt x="21460" y="1884"/>
                  </a:moveTo>
                  <a:cubicBezTo>
                    <a:pt x="21460" y="1069"/>
                    <a:pt x="21460" y="254"/>
                    <a:pt x="20364" y="50"/>
                  </a:cubicBezTo>
                  <a:cubicBezTo>
                    <a:pt x="19269" y="-154"/>
                    <a:pt x="17077" y="254"/>
                    <a:pt x="13947" y="1527"/>
                  </a:cubicBezTo>
                  <a:cubicBezTo>
                    <a:pt x="10817" y="2801"/>
                    <a:pt x="6747" y="4940"/>
                    <a:pt x="4086" y="7742"/>
                  </a:cubicBezTo>
                  <a:cubicBezTo>
                    <a:pt x="1425" y="10544"/>
                    <a:pt x="173" y="14008"/>
                    <a:pt x="17" y="16250"/>
                  </a:cubicBezTo>
                  <a:cubicBezTo>
                    <a:pt x="-140" y="18491"/>
                    <a:pt x="799" y="19510"/>
                    <a:pt x="2834" y="20172"/>
                  </a:cubicBezTo>
                  <a:cubicBezTo>
                    <a:pt x="4869" y="20835"/>
                    <a:pt x="7999" y="21140"/>
                    <a:pt x="1113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10428476" y="6623050"/>
              <a:ext cx="16934" cy="231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16200" y="0"/>
                  </a:moveTo>
                  <a:cubicBezTo>
                    <a:pt x="18900" y="6284"/>
                    <a:pt x="21600" y="12567"/>
                    <a:pt x="21600" y="16298"/>
                  </a:cubicBezTo>
                  <a:cubicBezTo>
                    <a:pt x="21600" y="20029"/>
                    <a:pt x="18900" y="21207"/>
                    <a:pt x="14850" y="21404"/>
                  </a:cubicBezTo>
                  <a:cubicBezTo>
                    <a:pt x="10800" y="21600"/>
                    <a:pt x="5400" y="20815"/>
                    <a:pt x="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10415776" y="6595697"/>
              <a:ext cx="133342" cy="268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250" fill="norm" stroke="1" extrusionOk="0">
                  <a:moveTo>
                    <a:pt x="0" y="7690"/>
                  </a:moveTo>
                  <a:cubicBezTo>
                    <a:pt x="0" y="5848"/>
                    <a:pt x="0" y="4006"/>
                    <a:pt x="332" y="2667"/>
                  </a:cubicBezTo>
                  <a:cubicBezTo>
                    <a:pt x="665" y="1327"/>
                    <a:pt x="1329" y="490"/>
                    <a:pt x="2492" y="155"/>
                  </a:cubicBezTo>
                  <a:cubicBezTo>
                    <a:pt x="3655" y="-180"/>
                    <a:pt x="5317" y="-13"/>
                    <a:pt x="8142" y="1076"/>
                  </a:cubicBezTo>
                  <a:cubicBezTo>
                    <a:pt x="10966" y="2164"/>
                    <a:pt x="14954" y="4173"/>
                    <a:pt x="17612" y="6936"/>
                  </a:cubicBezTo>
                  <a:cubicBezTo>
                    <a:pt x="20271" y="9699"/>
                    <a:pt x="21600" y="13215"/>
                    <a:pt x="20603" y="15643"/>
                  </a:cubicBezTo>
                  <a:cubicBezTo>
                    <a:pt x="19606" y="18071"/>
                    <a:pt x="16283" y="19411"/>
                    <a:pt x="13625" y="20248"/>
                  </a:cubicBezTo>
                  <a:cubicBezTo>
                    <a:pt x="10966" y="21085"/>
                    <a:pt x="8972" y="21420"/>
                    <a:pt x="7643" y="21169"/>
                  </a:cubicBezTo>
                  <a:cubicBezTo>
                    <a:pt x="6314" y="20918"/>
                    <a:pt x="5649" y="20080"/>
                    <a:pt x="4985" y="19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10625326" y="6496050"/>
              <a:ext cx="190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487"/>
                    <a:pt x="21600" y="8974"/>
                    <a:pt x="18000" y="12574"/>
                  </a:cubicBezTo>
                  <a:cubicBezTo>
                    <a:pt x="14400" y="16174"/>
                    <a:pt x="7200" y="1888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10686945" y="6623998"/>
              <a:ext cx="103482" cy="203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171" fill="norm" stroke="1" extrusionOk="0">
                  <a:moveTo>
                    <a:pt x="13344" y="6513"/>
                  </a:moveTo>
                  <a:cubicBezTo>
                    <a:pt x="13344" y="5191"/>
                    <a:pt x="13344" y="3868"/>
                    <a:pt x="12264" y="3538"/>
                  </a:cubicBezTo>
                  <a:cubicBezTo>
                    <a:pt x="11184" y="3207"/>
                    <a:pt x="9024" y="3868"/>
                    <a:pt x="6648" y="6403"/>
                  </a:cubicBezTo>
                  <a:cubicBezTo>
                    <a:pt x="4272" y="8938"/>
                    <a:pt x="1680" y="13346"/>
                    <a:pt x="600" y="16101"/>
                  </a:cubicBezTo>
                  <a:cubicBezTo>
                    <a:pt x="-480" y="18856"/>
                    <a:pt x="-48" y="19958"/>
                    <a:pt x="1464" y="20619"/>
                  </a:cubicBezTo>
                  <a:cubicBezTo>
                    <a:pt x="2976" y="21281"/>
                    <a:pt x="5568" y="21501"/>
                    <a:pt x="8376" y="20399"/>
                  </a:cubicBezTo>
                  <a:cubicBezTo>
                    <a:pt x="11184" y="19297"/>
                    <a:pt x="14208" y="16872"/>
                    <a:pt x="15936" y="13456"/>
                  </a:cubicBezTo>
                  <a:cubicBezTo>
                    <a:pt x="17664" y="10040"/>
                    <a:pt x="18096" y="5632"/>
                    <a:pt x="17448" y="3097"/>
                  </a:cubicBezTo>
                  <a:cubicBezTo>
                    <a:pt x="16800" y="562"/>
                    <a:pt x="15072" y="-99"/>
                    <a:pt x="12912" y="11"/>
                  </a:cubicBezTo>
                  <a:cubicBezTo>
                    <a:pt x="10752" y="121"/>
                    <a:pt x="8160" y="1003"/>
                    <a:pt x="6648" y="1995"/>
                  </a:cubicBezTo>
                  <a:cubicBezTo>
                    <a:pt x="5136" y="2987"/>
                    <a:pt x="4704" y="4089"/>
                    <a:pt x="5352" y="4970"/>
                  </a:cubicBezTo>
                  <a:cubicBezTo>
                    <a:pt x="6000" y="5852"/>
                    <a:pt x="7728" y="6513"/>
                    <a:pt x="9672" y="6954"/>
                  </a:cubicBezTo>
                  <a:cubicBezTo>
                    <a:pt x="11616" y="7395"/>
                    <a:pt x="13776" y="7615"/>
                    <a:pt x="15720" y="7395"/>
                  </a:cubicBezTo>
                  <a:cubicBezTo>
                    <a:pt x="17664" y="7174"/>
                    <a:pt x="19392" y="6513"/>
                    <a:pt x="21120" y="5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0803126" y="6508750"/>
              <a:ext cx="84814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0" y="0"/>
                  </a:moveTo>
                  <a:cubicBezTo>
                    <a:pt x="2634" y="1137"/>
                    <a:pt x="5268" y="2274"/>
                    <a:pt x="9746" y="4105"/>
                  </a:cubicBezTo>
                  <a:cubicBezTo>
                    <a:pt x="14224" y="5937"/>
                    <a:pt x="20546" y="8463"/>
                    <a:pt x="21073" y="11495"/>
                  </a:cubicBezTo>
                  <a:cubicBezTo>
                    <a:pt x="21600" y="14526"/>
                    <a:pt x="16332" y="18063"/>
                    <a:pt x="110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0955526" y="67818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1113731" y="6484938"/>
              <a:ext cx="102146" cy="366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07" fill="norm" stroke="1" extrusionOk="0">
                  <a:moveTo>
                    <a:pt x="21273" y="3631"/>
                  </a:moveTo>
                  <a:cubicBezTo>
                    <a:pt x="21273" y="2886"/>
                    <a:pt x="21273" y="2141"/>
                    <a:pt x="20391" y="1521"/>
                  </a:cubicBezTo>
                  <a:cubicBezTo>
                    <a:pt x="19510" y="900"/>
                    <a:pt x="17746" y="404"/>
                    <a:pt x="15542" y="155"/>
                  </a:cubicBezTo>
                  <a:cubicBezTo>
                    <a:pt x="13338" y="-93"/>
                    <a:pt x="10693" y="-93"/>
                    <a:pt x="8269" y="528"/>
                  </a:cubicBezTo>
                  <a:cubicBezTo>
                    <a:pt x="5844" y="1148"/>
                    <a:pt x="3640" y="2390"/>
                    <a:pt x="2097" y="4935"/>
                  </a:cubicBezTo>
                  <a:cubicBezTo>
                    <a:pt x="555" y="7479"/>
                    <a:pt x="-327" y="11328"/>
                    <a:pt x="114" y="14307"/>
                  </a:cubicBezTo>
                  <a:cubicBezTo>
                    <a:pt x="555" y="17286"/>
                    <a:pt x="2318" y="19397"/>
                    <a:pt x="4081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11063476" y="6680200"/>
              <a:ext cx="152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900" y="9450"/>
                  </a:cubicBezTo>
                  <a:cubicBezTo>
                    <a:pt x="1800" y="6300"/>
                    <a:pt x="3600" y="4500"/>
                    <a:pt x="7200" y="3150"/>
                  </a:cubicBezTo>
                  <a:cubicBezTo>
                    <a:pt x="10800" y="1800"/>
                    <a:pt x="162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11230400" y="6527236"/>
              <a:ext cx="118827" cy="337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01" fill="norm" stroke="1" extrusionOk="0">
                  <a:moveTo>
                    <a:pt x="21274" y="441"/>
                  </a:moveTo>
                  <a:cubicBezTo>
                    <a:pt x="18242" y="171"/>
                    <a:pt x="15211" y="-99"/>
                    <a:pt x="13127" y="36"/>
                  </a:cubicBezTo>
                  <a:cubicBezTo>
                    <a:pt x="11042" y="171"/>
                    <a:pt x="9906" y="711"/>
                    <a:pt x="7821" y="3141"/>
                  </a:cubicBezTo>
                  <a:cubicBezTo>
                    <a:pt x="5737" y="5571"/>
                    <a:pt x="2706" y="9891"/>
                    <a:pt x="1190" y="12929"/>
                  </a:cubicBezTo>
                  <a:cubicBezTo>
                    <a:pt x="-326" y="15966"/>
                    <a:pt x="-326" y="17721"/>
                    <a:pt x="811" y="18936"/>
                  </a:cubicBezTo>
                  <a:cubicBezTo>
                    <a:pt x="1948" y="20151"/>
                    <a:pt x="4221" y="20826"/>
                    <a:pt x="6495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1313942" y="6581900"/>
              <a:ext cx="143235" cy="217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111" fill="norm" stroke="1" extrusionOk="0">
                  <a:moveTo>
                    <a:pt x="8847" y="10788"/>
                  </a:moveTo>
                  <a:cubicBezTo>
                    <a:pt x="9155" y="9142"/>
                    <a:pt x="9464" y="7496"/>
                    <a:pt x="8692" y="6673"/>
                  </a:cubicBezTo>
                  <a:cubicBezTo>
                    <a:pt x="7921" y="5850"/>
                    <a:pt x="6070" y="5850"/>
                    <a:pt x="4681" y="6365"/>
                  </a:cubicBezTo>
                  <a:cubicBezTo>
                    <a:pt x="3292" y="6879"/>
                    <a:pt x="2367" y="7908"/>
                    <a:pt x="2058" y="10068"/>
                  </a:cubicBezTo>
                  <a:cubicBezTo>
                    <a:pt x="1750" y="12228"/>
                    <a:pt x="2058" y="15519"/>
                    <a:pt x="2830" y="17679"/>
                  </a:cubicBezTo>
                  <a:cubicBezTo>
                    <a:pt x="3601" y="19839"/>
                    <a:pt x="4835" y="20868"/>
                    <a:pt x="6841" y="21073"/>
                  </a:cubicBezTo>
                  <a:cubicBezTo>
                    <a:pt x="8847" y="21279"/>
                    <a:pt x="11624" y="20662"/>
                    <a:pt x="13321" y="18605"/>
                  </a:cubicBezTo>
                  <a:cubicBezTo>
                    <a:pt x="15018" y="16548"/>
                    <a:pt x="15635" y="13050"/>
                    <a:pt x="14401" y="9656"/>
                  </a:cubicBezTo>
                  <a:cubicBezTo>
                    <a:pt x="13167" y="6262"/>
                    <a:pt x="10081" y="2970"/>
                    <a:pt x="7767" y="1325"/>
                  </a:cubicBezTo>
                  <a:cubicBezTo>
                    <a:pt x="5452" y="-321"/>
                    <a:pt x="3910" y="-321"/>
                    <a:pt x="2367" y="708"/>
                  </a:cubicBezTo>
                  <a:cubicBezTo>
                    <a:pt x="824" y="1736"/>
                    <a:pt x="-719" y="3793"/>
                    <a:pt x="361" y="6262"/>
                  </a:cubicBezTo>
                  <a:cubicBezTo>
                    <a:pt x="1441" y="8730"/>
                    <a:pt x="5144" y="11610"/>
                    <a:pt x="9001" y="12845"/>
                  </a:cubicBezTo>
                  <a:cubicBezTo>
                    <a:pt x="12858" y="14079"/>
                    <a:pt x="16870" y="13668"/>
                    <a:pt x="20881" y="132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1444476" y="6534150"/>
              <a:ext cx="68835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7855" y="0"/>
                  </a:moveTo>
                  <a:cubicBezTo>
                    <a:pt x="14400" y="2905"/>
                    <a:pt x="20945" y="5811"/>
                    <a:pt x="21273" y="8842"/>
                  </a:cubicBezTo>
                  <a:cubicBezTo>
                    <a:pt x="21600" y="11874"/>
                    <a:pt x="15709" y="15032"/>
                    <a:pt x="11127" y="17179"/>
                  </a:cubicBezTo>
                  <a:cubicBezTo>
                    <a:pt x="6545" y="19326"/>
                    <a:pt x="3273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1628626" y="67818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1643505" y="6499139"/>
              <a:ext cx="152899" cy="422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550" fill="norm" stroke="1" extrusionOk="0">
                  <a:moveTo>
                    <a:pt x="12835" y="15718"/>
                  </a:moveTo>
                  <a:cubicBezTo>
                    <a:pt x="13419" y="14962"/>
                    <a:pt x="14003" y="14206"/>
                    <a:pt x="13565" y="13828"/>
                  </a:cubicBezTo>
                  <a:cubicBezTo>
                    <a:pt x="13127" y="13450"/>
                    <a:pt x="11668" y="13450"/>
                    <a:pt x="9186" y="14152"/>
                  </a:cubicBezTo>
                  <a:cubicBezTo>
                    <a:pt x="6705" y="14854"/>
                    <a:pt x="3203" y="16258"/>
                    <a:pt x="1451" y="17500"/>
                  </a:cubicBezTo>
                  <a:cubicBezTo>
                    <a:pt x="-300" y="18742"/>
                    <a:pt x="-300" y="19822"/>
                    <a:pt x="576" y="20524"/>
                  </a:cubicBezTo>
                  <a:cubicBezTo>
                    <a:pt x="1451" y="21226"/>
                    <a:pt x="3203" y="21550"/>
                    <a:pt x="4516" y="21496"/>
                  </a:cubicBezTo>
                  <a:cubicBezTo>
                    <a:pt x="5830" y="21442"/>
                    <a:pt x="6705" y="21010"/>
                    <a:pt x="8895" y="18796"/>
                  </a:cubicBezTo>
                  <a:cubicBezTo>
                    <a:pt x="11084" y="16582"/>
                    <a:pt x="14586" y="12586"/>
                    <a:pt x="16630" y="10102"/>
                  </a:cubicBezTo>
                  <a:cubicBezTo>
                    <a:pt x="18673" y="7618"/>
                    <a:pt x="19257" y="6646"/>
                    <a:pt x="19695" y="5404"/>
                  </a:cubicBezTo>
                  <a:cubicBezTo>
                    <a:pt x="20132" y="4162"/>
                    <a:pt x="20424" y="2650"/>
                    <a:pt x="20716" y="1624"/>
                  </a:cubicBezTo>
                  <a:cubicBezTo>
                    <a:pt x="21008" y="598"/>
                    <a:pt x="21300" y="58"/>
                    <a:pt x="20862" y="4"/>
                  </a:cubicBezTo>
                  <a:cubicBezTo>
                    <a:pt x="20424" y="-50"/>
                    <a:pt x="19257" y="382"/>
                    <a:pt x="17943" y="2218"/>
                  </a:cubicBezTo>
                  <a:cubicBezTo>
                    <a:pt x="16630" y="4054"/>
                    <a:pt x="15170" y="7294"/>
                    <a:pt x="14149" y="10480"/>
                  </a:cubicBezTo>
                  <a:cubicBezTo>
                    <a:pt x="13127" y="13666"/>
                    <a:pt x="12543" y="16798"/>
                    <a:pt x="12543" y="18634"/>
                  </a:cubicBezTo>
                  <a:cubicBezTo>
                    <a:pt x="12543" y="20470"/>
                    <a:pt x="13127" y="21010"/>
                    <a:pt x="13711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1790816" y="6636790"/>
              <a:ext cx="148961" cy="313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352" fill="norm" stroke="1" extrusionOk="0">
                  <a:moveTo>
                    <a:pt x="15934" y="4681"/>
                  </a:moveTo>
                  <a:cubicBezTo>
                    <a:pt x="15325" y="3961"/>
                    <a:pt x="14717" y="3241"/>
                    <a:pt x="13652" y="2881"/>
                  </a:cubicBezTo>
                  <a:cubicBezTo>
                    <a:pt x="12587" y="2521"/>
                    <a:pt x="11066" y="2521"/>
                    <a:pt x="9089" y="3457"/>
                  </a:cubicBezTo>
                  <a:cubicBezTo>
                    <a:pt x="7111" y="4393"/>
                    <a:pt x="4678" y="6265"/>
                    <a:pt x="3004" y="9001"/>
                  </a:cubicBezTo>
                  <a:cubicBezTo>
                    <a:pt x="1331" y="11737"/>
                    <a:pt x="418" y="15337"/>
                    <a:pt x="114" y="17569"/>
                  </a:cubicBezTo>
                  <a:cubicBezTo>
                    <a:pt x="-190" y="19801"/>
                    <a:pt x="114" y="20665"/>
                    <a:pt x="1027" y="21097"/>
                  </a:cubicBezTo>
                  <a:cubicBezTo>
                    <a:pt x="1940" y="21529"/>
                    <a:pt x="3461" y="21529"/>
                    <a:pt x="5895" y="20161"/>
                  </a:cubicBezTo>
                  <a:cubicBezTo>
                    <a:pt x="8328" y="18793"/>
                    <a:pt x="11675" y="16057"/>
                    <a:pt x="13956" y="12961"/>
                  </a:cubicBezTo>
                  <a:cubicBezTo>
                    <a:pt x="16238" y="9865"/>
                    <a:pt x="17455" y="6409"/>
                    <a:pt x="18064" y="4321"/>
                  </a:cubicBezTo>
                  <a:cubicBezTo>
                    <a:pt x="18672" y="2233"/>
                    <a:pt x="18672" y="1513"/>
                    <a:pt x="17911" y="1009"/>
                  </a:cubicBezTo>
                  <a:cubicBezTo>
                    <a:pt x="17151" y="505"/>
                    <a:pt x="15630" y="217"/>
                    <a:pt x="14109" y="73"/>
                  </a:cubicBezTo>
                  <a:cubicBezTo>
                    <a:pt x="12587" y="-71"/>
                    <a:pt x="11066" y="-71"/>
                    <a:pt x="9241" y="721"/>
                  </a:cubicBezTo>
                  <a:cubicBezTo>
                    <a:pt x="7416" y="1513"/>
                    <a:pt x="5286" y="3097"/>
                    <a:pt x="4221" y="4609"/>
                  </a:cubicBezTo>
                  <a:cubicBezTo>
                    <a:pt x="3156" y="6121"/>
                    <a:pt x="3156" y="7561"/>
                    <a:pt x="3917" y="8497"/>
                  </a:cubicBezTo>
                  <a:cubicBezTo>
                    <a:pt x="4678" y="9433"/>
                    <a:pt x="6199" y="9865"/>
                    <a:pt x="9241" y="9865"/>
                  </a:cubicBezTo>
                  <a:cubicBezTo>
                    <a:pt x="12283" y="9865"/>
                    <a:pt x="16847" y="9433"/>
                    <a:pt x="21410" y="9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5660568" y="0"/>
              <a:ext cx="2300752" cy="182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1063" y="0"/>
                  </a:moveTo>
                  <a:cubicBezTo>
                    <a:pt x="964" y="1054"/>
                    <a:pt x="865" y="2107"/>
                    <a:pt x="835" y="2910"/>
                  </a:cubicBezTo>
                  <a:cubicBezTo>
                    <a:pt x="805" y="3713"/>
                    <a:pt x="845" y="4265"/>
                    <a:pt x="904" y="4942"/>
                  </a:cubicBezTo>
                  <a:cubicBezTo>
                    <a:pt x="964" y="5620"/>
                    <a:pt x="1043" y="6422"/>
                    <a:pt x="1093" y="7300"/>
                  </a:cubicBezTo>
                  <a:cubicBezTo>
                    <a:pt x="1142" y="8178"/>
                    <a:pt x="1162" y="9132"/>
                    <a:pt x="1192" y="10047"/>
                  </a:cubicBezTo>
                  <a:cubicBezTo>
                    <a:pt x="1222" y="10963"/>
                    <a:pt x="1262" y="11841"/>
                    <a:pt x="1341" y="12606"/>
                  </a:cubicBezTo>
                  <a:cubicBezTo>
                    <a:pt x="1420" y="13371"/>
                    <a:pt x="1540" y="14024"/>
                    <a:pt x="1639" y="14400"/>
                  </a:cubicBezTo>
                  <a:cubicBezTo>
                    <a:pt x="1738" y="14776"/>
                    <a:pt x="1817" y="14877"/>
                    <a:pt x="1966" y="14914"/>
                  </a:cubicBezTo>
                  <a:cubicBezTo>
                    <a:pt x="2115" y="14952"/>
                    <a:pt x="2334" y="14927"/>
                    <a:pt x="2780" y="14826"/>
                  </a:cubicBezTo>
                  <a:cubicBezTo>
                    <a:pt x="3227" y="14726"/>
                    <a:pt x="3902" y="14551"/>
                    <a:pt x="4627" y="14413"/>
                  </a:cubicBezTo>
                  <a:cubicBezTo>
                    <a:pt x="5351" y="14275"/>
                    <a:pt x="6126" y="14174"/>
                    <a:pt x="6880" y="14086"/>
                  </a:cubicBezTo>
                  <a:cubicBezTo>
                    <a:pt x="7634" y="13999"/>
                    <a:pt x="8369" y="13923"/>
                    <a:pt x="9113" y="13861"/>
                  </a:cubicBezTo>
                  <a:cubicBezTo>
                    <a:pt x="9858" y="13798"/>
                    <a:pt x="10612" y="13748"/>
                    <a:pt x="11406" y="13710"/>
                  </a:cubicBezTo>
                  <a:cubicBezTo>
                    <a:pt x="12201" y="13672"/>
                    <a:pt x="13034" y="13647"/>
                    <a:pt x="13838" y="13610"/>
                  </a:cubicBezTo>
                  <a:cubicBezTo>
                    <a:pt x="14642" y="13572"/>
                    <a:pt x="15417" y="13522"/>
                    <a:pt x="16201" y="13484"/>
                  </a:cubicBezTo>
                  <a:cubicBezTo>
                    <a:pt x="16985" y="13447"/>
                    <a:pt x="17779" y="13422"/>
                    <a:pt x="18454" y="13384"/>
                  </a:cubicBezTo>
                  <a:cubicBezTo>
                    <a:pt x="19129" y="13346"/>
                    <a:pt x="19685" y="13296"/>
                    <a:pt x="20003" y="13233"/>
                  </a:cubicBezTo>
                  <a:cubicBezTo>
                    <a:pt x="20320" y="13171"/>
                    <a:pt x="20400" y="13095"/>
                    <a:pt x="20489" y="13083"/>
                  </a:cubicBezTo>
                  <a:cubicBezTo>
                    <a:pt x="20579" y="13070"/>
                    <a:pt x="20678" y="13121"/>
                    <a:pt x="20797" y="13397"/>
                  </a:cubicBezTo>
                  <a:cubicBezTo>
                    <a:pt x="20916" y="13672"/>
                    <a:pt x="21055" y="14174"/>
                    <a:pt x="21164" y="14814"/>
                  </a:cubicBezTo>
                  <a:cubicBezTo>
                    <a:pt x="21273" y="15454"/>
                    <a:pt x="21353" y="16231"/>
                    <a:pt x="21422" y="17047"/>
                  </a:cubicBezTo>
                  <a:cubicBezTo>
                    <a:pt x="21492" y="17862"/>
                    <a:pt x="21551" y="18715"/>
                    <a:pt x="21571" y="19417"/>
                  </a:cubicBezTo>
                  <a:cubicBezTo>
                    <a:pt x="21591" y="20120"/>
                    <a:pt x="21571" y="20672"/>
                    <a:pt x="21551" y="21010"/>
                  </a:cubicBezTo>
                  <a:cubicBezTo>
                    <a:pt x="21531" y="21349"/>
                    <a:pt x="21512" y="21475"/>
                    <a:pt x="21353" y="21525"/>
                  </a:cubicBezTo>
                  <a:cubicBezTo>
                    <a:pt x="21194" y="21575"/>
                    <a:pt x="20896" y="21550"/>
                    <a:pt x="20360" y="21550"/>
                  </a:cubicBezTo>
                  <a:cubicBezTo>
                    <a:pt x="19824" y="21550"/>
                    <a:pt x="19050" y="21575"/>
                    <a:pt x="18226" y="21587"/>
                  </a:cubicBezTo>
                  <a:cubicBezTo>
                    <a:pt x="17402" y="21600"/>
                    <a:pt x="16529" y="21600"/>
                    <a:pt x="15645" y="21600"/>
                  </a:cubicBezTo>
                  <a:cubicBezTo>
                    <a:pt x="14762" y="21600"/>
                    <a:pt x="13868" y="21600"/>
                    <a:pt x="13064" y="21587"/>
                  </a:cubicBezTo>
                  <a:cubicBezTo>
                    <a:pt x="12260" y="21575"/>
                    <a:pt x="11545" y="21550"/>
                    <a:pt x="10761" y="21525"/>
                  </a:cubicBezTo>
                  <a:cubicBezTo>
                    <a:pt x="9977" y="21500"/>
                    <a:pt x="9123" y="21475"/>
                    <a:pt x="8339" y="21449"/>
                  </a:cubicBezTo>
                  <a:cubicBezTo>
                    <a:pt x="7555" y="21424"/>
                    <a:pt x="6840" y="21399"/>
                    <a:pt x="6076" y="21349"/>
                  </a:cubicBezTo>
                  <a:cubicBezTo>
                    <a:pt x="5312" y="21299"/>
                    <a:pt x="4498" y="21224"/>
                    <a:pt x="3763" y="21136"/>
                  </a:cubicBezTo>
                  <a:cubicBezTo>
                    <a:pt x="3028" y="21048"/>
                    <a:pt x="2373" y="20948"/>
                    <a:pt x="1877" y="20835"/>
                  </a:cubicBezTo>
                  <a:cubicBezTo>
                    <a:pt x="1381" y="20722"/>
                    <a:pt x="1043" y="20597"/>
                    <a:pt x="785" y="20383"/>
                  </a:cubicBezTo>
                  <a:cubicBezTo>
                    <a:pt x="527" y="20170"/>
                    <a:pt x="348" y="19869"/>
                    <a:pt x="219" y="19292"/>
                  </a:cubicBezTo>
                  <a:cubicBezTo>
                    <a:pt x="90" y="18715"/>
                    <a:pt x="11" y="17862"/>
                    <a:pt x="1" y="16971"/>
                  </a:cubicBezTo>
                  <a:cubicBezTo>
                    <a:pt x="-9" y="16081"/>
                    <a:pt x="51" y="15153"/>
                    <a:pt x="110" y="14212"/>
                  </a:cubicBezTo>
                  <a:cubicBezTo>
                    <a:pt x="170" y="13271"/>
                    <a:pt x="229" y="12318"/>
                    <a:pt x="249" y="11339"/>
                  </a:cubicBezTo>
                  <a:cubicBezTo>
                    <a:pt x="269" y="10361"/>
                    <a:pt x="249" y="9357"/>
                    <a:pt x="289" y="8492"/>
                  </a:cubicBezTo>
                  <a:cubicBezTo>
                    <a:pt x="328" y="7626"/>
                    <a:pt x="428" y="6899"/>
                    <a:pt x="577" y="6171"/>
                  </a:cubicBezTo>
                  <a:cubicBezTo>
                    <a:pt x="726" y="5444"/>
                    <a:pt x="924" y="4716"/>
                    <a:pt x="1133" y="4127"/>
                  </a:cubicBezTo>
                  <a:cubicBezTo>
                    <a:pt x="1341" y="3537"/>
                    <a:pt x="1559" y="3086"/>
                    <a:pt x="1758" y="2785"/>
                  </a:cubicBezTo>
                  <a:cubicBezTo>
                    <a:pt x="1956" y="2484"/>
                    <a:pt x="2135" y="2333"/>
                    <a:pt x="2314" y="21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9323576" y="5441950"/>
              <a:ext cx="285751" cy="178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40" y="666"/>
                    <a:pt x="18080" y="1332"/>
                    <a:pt x="16560" y="2088"/>
                  </a:cubicBezTo>
                  <a:cubicBezTo>
                    <a:pt x="15040" y="2844"/>
                    <a:pt x="13760" y="3690"/>
                    <a:pt x="12640" y="4612"/>
                  </a:cubicBezTo>
                  <a:cubicBezTo>
                    <a:pt x="11520" y="5535"/>
                    <a:pt x="10560" y="6534"/>
                    <a:pt x="9760" y="7520"/>
                  </a:cubicBezTo>
                  <a:cubicBezTo>
                    <a:pt x="8960" y="8507"/>
                    <a:pt x="8320" y="9480"/>
                    <a:pt x="7760" y="10441"/>
                  </a:cubicBezTo>
                  <a:cubicBezTo>
                    <a:pt x="7200" y="11402"/>
                    <a:pt x="6720" y="12350"/>
                    <a:pt x="6000" y="13362"/>
                  </a:cubicBezTo>
                  <a:cubicBezTo>
                    <a:pt x="5280" y="14374"/>
                    <a:pt x="4320" y="15451"/>
                    <a:pt x="3520" y="16463"/>
                  </a:cubicBezTo>
                  <a:cubicBezTo>
                    <a:pt x="2720" y="17475"/>
                    <a:pt x="2080" y="18423"/>
                    <a:pt x="1520" y="19268"/>
                  </a:cubicBezTo>
                  <a:cubicBezTo>
                    <a:pt x="960" y="20114"/>
                    <a:pt x="480" y="208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9501376" y="5563070"/>
              <a:ext cx="2520951" cy="2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7916"/>
                  </a:moveTo>
                  <a:cubicBezTo>
                    <a:pt x="36" y="6021"/>
                    <a:pt x="73" y="4126"/>
                    <a:pt x="290" y="2800"/>
                  </a:cubicBezTo>
                  <a:cubicBezTo>
                    <a:pt x="508" y="1474"/>
                    <a:pt x="907" y="716"/>
                    <a:pt x="1433" y="337"/>
                  </a:cubicBezTo>
                  <a:cubicBezTo>
                    <a:pt x="1959" y="-42"/>
                    <a:pt x="2612" y="-42"/>
                    <a:pt x="3264" y="53"/>
                  </a:cubicBezTo>
                  <a:cubicBezTo>
                    <a:pt x="3917" y="147"/>
                    <a:pt x="4570" y="337"/>
                    <a:pt x="5259" y="811"/>
                  </a:cubicBezTo>
                  <a:cubicBezTo>
                    <a:pt x="5949" y="1284"/>
                    <a:pt x="6674" y="2042"/>
                    <a:pt x="7390" y="2800"/>
                  </a:cubicBezTo>
                  <a:cubicBezTo>
                    <a:pt x="8107" y="3558"/>
                    <a:pt x="8814" y="4316"/>
                    <a:pt x="9503" y="4979"/>
                  </a:cubicBezTo>
                  <a:cubicBezTo>
                    <a:pt x="10192" y="5642"/>
                    <a:pt x="10863" y="6211"/>
                    <a:pt x="11516" y="6684"/>
                  </a:cubicBezTo>
                  <a:cubicBezTo>
                    <a:pt x="12169" y="7158"/>
                    <a:pt x="12804" y="7537"/>
                    <a:pt x="13475" y="7916"/>
                  </a:cubicBezTo>
                  <a:cubicBezTo>
                    <a:pt x="14146" y="8295"/>
                    <a:pt x="14853" y="8674"/>
                    <a:pt x="15561" y="9147"/>
                  </a:cubicBezTo>
                  <a:cubicBezTo>
                    <a:pt x="16268" y="9621"/>
                    <a:pt x="16975" y="10190"/>
                    <a:pt x="17610" y="10853"/>
                  </a:cubicBezTo>
                  <a:cubicBezTo>
                    <a:pt x="18245" y="11516"/>
                    <a:pt x="18807" y="12274"/>
                    <a:pt x="19360" y="13411"/>
                  </a:cubicBezTo>
                  <a:cubicBezTo>
                    <a:pt x="19913" y="14547"/>
                    <a:pt x="20457" y="16063"/>
                    <a:pt x="20829" y="17484"/>
                  </a:cubicBezTo>
                  <a:cubicBezTo>
                    <a:pt x="21201" y="18905"/>
                    <a:pt x="21401" y="20232"/>
                    <a:pt x="21600" y="2155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9126726" y="6102350"/>
              <a:ext cx="2901951" cy="1386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21600" y="0"/>
                  </a:moveTo>
                  <a:cubicBezTo>
                    <a:pt x="21553" y="1087"/>
                    <a:pt x="21505" y="2173"/>
                    <a:pt x="21466" y="3260"/>
                  </a:cubicBezTo>
                  <a:cubicBezTo>
                    <a:pt x="21427" y="4346"/>
                    <a:pt x="21395" y="5433"/>
                    <a:pt x="21379" y="6602"/>
                  </a:cubicBezTo>
                  <a:cubicBezTo>
                    <a:pt x="21364" y="7771"/>
                    <a:pt x="21364" y="9022"/>
                    <a:pt x="21387" y="10207"/>
                  </a:cubicBezTo>
                  <a:cubicBezTo>
                    <a:pt x="21411" y="11393"/>
                    <a:pt x="21458" y="12512"/>
                    <a:pt x="21490" y="13632"/>
                  </a:cubicBezTo>
                  <a:cubicBezTo>
                    <a:pt x="21521" y="14751"/>
                    <a:pt x="21537" y="15871"/>
                    <a:pt x="21498" y="16924"/>
                  </a:cubicBezTo>
                  <a:cubicBezTo>
                    <a:pt x="21458" y="17978"/>
                    <a:pt x="21364" y="18966"/>
                    <a:pt x="21246" y="19674"/>
                  </a:cubicBezTo>
                  <a:cubicBezTo>
                    <a:pt x="21127" y="20382"/>
                    <a:pt x="20986" y="20810"/>
                    <a:pt x="20789" y="21090"/>
                  </a:cubicBezTo>
                  <a:cubicBezTo>
                    <a:pt x="20592" y="21370"/>
                    <a:pt x="20340" y="21501"/>
                    <a:pt x="19906" y="21551"/>
                  </a:cubicBezTo>
                  <a:cubicBezTo>
                    <a:pt x="19473" y="21600"/>
                    <a:pt x="18859" y="21567"/>
                    <a:pt x="18268" y="21501"/>
                  </a:cubicBezTo>
                  <a:cubicBezTo>
                    <a:pt x="17677" y="21435"/>
                    <a:pt x="17110" y="21337"/>
                    <a:pt x="16503" y="21221"/>
                  </a:cubicBezTo>
                  <a:cubicBezTo>
                    <a:pt x="15897" y="21106"/>
                    <a:pt x="15251" y="20974"/>
                    <a:pt x="14644" y="20843"/>
                  </a:cubicBezTo>
                  <a:cubicBezTo>
                    <a:pt x="14038" y="20711"/>
                    <a:pt x="13470" y="20579"/>
                    <a:pt x="12848" y="20464"/>
                  </a:cubicBezTo>
                  <a:cubicBezTo>
                    <a:pt x="12226" y="20349"/>
                    <a:pt x="11548" y="20250"/>
                    <a:pt x="10973" y="20168"/>
                  </a:cubicBezTo>
                  <a:cubicBezTo>
                    <a:pt x="10398" y="20085"/>
                    <a:pt x="9926" y="20020"/>
                    <a:pt x="9445" y="19954"/>
                  </a:cubicBezTo>
                  <a:cubicBezTo>
                    <a:pt x="8965" y="19888"/>
                    <a:pt x="8476" y="19822"/>
                    <a:pt x="7996" y="19756"/>
                  </a:cubicBezTo>
                  <a:cubicBezTo>
                    <a:pt x="7515" y="19690"/>
                    <a:pt x="7042" y="19624"/>
                    <a:pt x="6341" y="19559"/>
                  </a:cubicBezTo>
                  <a:cubicBezTo>
                    <a:pt x="5640" y="19493"/>
                    <a:pt x="4711" y="19427"/>
                    <a:pt x="3962" y="19361"/>
                  </a:cubicBezTo>
                  <a:cubicBezTo>
                    <a:pt x="3214" y="19295"/>
                    <a:pt x="2647" y="19229"/>
                    <a:pt x="2017" y="19163"/>
                  </a:cubicBezTo>
                  <a:cubicBezTo>
                    <a:pt x="1386" y="19098"/>
                    <a:pt x="693" y="19032"/>
                    <a:pt x="0" y="1896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5916674" y="950559"/>
              <a:ext cx="2048806" cy="98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533" fill="norm" stroke="1" extrusionOk="0">
                  <a:moveTo>
                    <a:pt x="17683" y="6536"/>
                  </a:moveTo>
                  <a:cubicBezTo>
                    <a:pt x="17639" y="6075"/>
                    <a:pt x="17595" y="5615"/>
                    <a:pt x="17606" y="5200"/>
                  </a:cubicBezTo>
                  <a:cubicBezTo>
                    <a:pt x="17617" y="4786"/>
                    <a:pt x="17683" y="4417"/>
                    <a:pt x="17628" y="4118"/>
                  </a:cubicBezTo>
                  <a:cubicBezTo>
                    <a:pt x="17572" y="3819"/>
                    <a:pt x="17395" y="3588"/>
                    <a:pt x="17017" y="3266"/>
                  </a:cubicBezTo>
                  <a:cubicBezTo>
                    <a:pt x="16640" y="2944"/>
                    <a:pt x="16063" y="2529"/>
                    <a:pt x="15375" y="2253"/>
                  </a:cubicBezTo>
                  <a:cubicBezTo>
                    <a:pt x="14686" y="1976"/>
                    <a:pt x="13887" y="1838"/>
                    <a:pt x="13077" y="1884"/>
                  </a:cubicBezTo>
                  <a:cubicBezTo>
                    <a:pt x="12267" y="1930"/>
                    <a:pt x="11445" y="2161"/>
                    <a:pt x="10613" y="2460"/>
                  </a:cubicBezTo>
                  <a:cubicBezTo>
                    <a:pt x="9780" y="2759"/>
                    <a:pt x="8937" y="3128"/>
                    <a:pt x="8149" y="3542"/>
                  </a:cubicBezTo>
                  <a:cubicBezTo>
                    <a:pt x="7361" y="3957"/>
                    <a:pt x="6628" y="4417"/>
                    <a:pt x="5895" y="4993"/>
                  </a:cubicBezTo>
                  <a:cubicBezTo>
                    <a:pt x="5163" y="5569"/>
                    <a:pt x="4430" y="6260"/>
                    <a:pt x="3786" y="7112"/>
                  </a:cubicBezTo>
                  <a:cubicBezTo>
                    <a:pt x="3143" y="7964"/>
                    <a:pt x="2588" y="8977"/>
                    <a:pt x="2177" y="9967"/>
                  </a:cubicBezTo>
                  <a:cubicBezTo>
                    <a:pt x="1766" y="10957"/>
                    <a:pt x="1500" y="11924"/>
                    <a:pt x="1400" y="12892"/>
                  </a:cubicBezTo>
                  <a:cubicBezTo>
                    <a:pt x="1300" y="13859"/>
                    <a:pt x="1367" y="14826"/>
                    <a:pt x="1644" y="15678"/>
                  </a:cubicBezTo>
                  <a:cubicBezTo>
                    <a:pt x="1922" y="16530"/>
                    <a:pt x="2410" y="17267"/>
                    <a:pt x="3065" y="17796"/>
                  </a:cubicBezTo>
                  <a:cubicBezTo>
                    <a:pt x="3720" y="18326"/>
                    <a:pt x="4541" y="18649"/>
                    <a:pt x="5329" y="18948"/>
                  </a:cubicBezTo>
                  <a:cubicBezTo>
                    <a:pt x="6117" y="19247"/>
                    <a:pt x="6872" y="19524"/>
                    <a:pt x="7727" y="19754"/>
                  </a:cubicBezTo>
                  <a:cubicBezTo>
                    <a:pt x="8582" y="19984"/>
                    <a:pt x="9536" y="20168"/>
                    <a:pt x="10457" y="20260"/>
                  </a:cubicBezTo>
                  <a:cubicBezTo>
                    <a:pt x="11379" y="20353"/>
                    <a:pt x="12267" y="20353"/>
                    <a:pt x="13099" y="20260"/>
                  </a:cubicBezTo>
                  <a:cubicBezTo>
                    <a:pt x="13932" y="20168"/>
                    <a:pt x="14709" y="19984"/>
                    <a:pt x="15474" y="19639"/>
                  </a:cubicBezTo>
                  <a:cubicBezTo>
                    <a:pt x="16240" y="19293"/>
                    <a:pt x="16995" y="18787"/>
                    <a:pt x="17717" y="18027"/>
                  </a:cubicBezTo>
                  <a:cubicBezTo>
                    <a:pt x="18438" y="17267"/>
                    <a:pt x="19126" y="16254"/>
                    <a:pt x="19681" y="15286"/>
                  </a:cubicBezTo>
                  <a:cubicBezTo>
                    <a:pt x="20236" y="14319"/>
                    <a:pt x="20658" y="13398"/>
                    <a:pt x="20936" y="12316"/>
                  </a:cubicBezTo>
                  <a:cubicBezTo>
                    <a:pt x="21213" y="11234"/>
                    <a:pt x="21346" y="9990"/>
                    <a:pt x="21269" y="8816"/>
                  </a:cubicBezTo>
                  <a:cubicBezTo>
                    <a:pt x="21191" y="7641"/>
                    <a:pt x="20902" y="6536"/>
                    <a:pt x="20492" y="5500"/>
                  </a:cubicBezTo>
                  <a:cubicBezTo>
                    <a:pt x="20081" y="4463"/>
                    <a:pt x="19548" y="3496"/>
                    <a:pt x="18882" y="2713"/>
                  </a:cubicBezTo>
                  <a:cubicBezTo>
                    <a:pt x="18216" y="1930"/>
                    <a:pt x="17417" y="1332"/>
                    <a:pt x="16651" y="917"/>
                  </a:cubicBezTo>
                  <a:cubicBezTo>
                    <a:pt x="15885" y="503"/>
                    <a:pt x="15153" y="272"/>
                    <a:pt x="14342" y="134"/>
                  </a:cubicBezTo>
                  <a:cubicBezTo>
                    <a:pt x="13532" y="-4"/>
                    <a:pt x="12644" y="-50"/>
                    <a:pt x="11756" y="65"/>
                  </a:cubicBezTo>
                  <a:cubicBezTo>
                    <a:pt x="10868" y="180"/>
                    <a:pt x="9980" y="457"/>
                    <a:pt x="9159" y="825"/>
                  </a:cubicBezTo>
                  <a:cubicBezTo>
                    <a:pt x="8337" y="1193"/>
                    <a:pt x="7583" y="1654"/>
                    <a:pt x="6839" y="2207"/>
                  </a:cubicBezTo>
                  <a:cubicBezTo>
                    <a:pt x="6095" y="2759"/>
                    <a:pt x="5363" y="3404"/>
                    <a:pt x="4641" y="4072"/>
                  </a:cubicBezTo>
                  <a:cubicBezTo>
                    <a:pt x="3920" y="4740"/>
                    <a:pt x="3209" y="5431"/>
                    <a:pt x="2543" y="6260"/>
                  </a:cubicBezTo>
                  <a:cubicBezTo>
                    <a:pt x="1877" y="7089"/>
                    <a:pt x="1256" y="8056"/>
                    <a:pt x="812" y="9069"/>
                  </a:cubicBezTo>
                  <a:cubicBezTo>
                    <a:pt x="368" y="10082"/>
                    <a:pt x="101" y="11141"/>
                    <a:pt x="24" y="12316"/>
                  </a:cubicBezTo>
                  <a:cubicBezTo>
                    <a:pt x="-54" y="13490"/>
                    <a:pt x="57" y="14780"/>
                    <a:pt x="412" y="15793"/>
                  </a:cubicBezTo>
                  <a:cubicBezTo>
                    <a:pt x="767" y="16806"/>
                    <a:pt x="1367" y="17543"/>
                    <a:pt x="2099" y="18027"/>
                  </a:cubicBezTo>
                  <a:cubicBezTo>
                    <a:pt x="2832" y="18510"/>
                    <a:pt x="3698" y="18741"/>
                    <a:pt x="4530" y="18879"/>
                  </a:cubicBezTo>
                  <a:cubicBezTo>
                    <a:pt x="5363" y="19017"/>
                    <a:pt x="6162" y="19063"/>
                    <a:pt x="7039" y="19040"/>
                  </a:cubicBezTo>
                  <a:cubicBezTo>
                    <a:pt x="7916" y="19017"/>
                    <a:pt x="8870" y="18925"/>
                    <a:pt x="9814" y="18810"/>
                  </a:cubicBezTo>
                  <a:cubicBezTo>
                    <a:pt x="10757" y="18695"/>
                    <a:pt x="11689" y="18556"/>
                    <a:pt x="12600" y="18326"/>
                  </a:cubicBezTo>
                  <a:cubicBezTo>
                    <a:pt x="13510" y="18096"/>
                    <a:pt x="14398" y="17773"/>
                    <a:pt x="15264" y="17313"/>
                  </a:cubicBezTo>
                  <a:cubicBezTo>
                    <a:pt x="16129" y="16852"/>
                    <a:pt x="16973" y="16254"/>
                    <a:pt x="17794" y="15540"/>
                  </a:cubicBezTo>
                  <a:cubicBezTo>
                    <a:pt x="18616" y="14826"/>
                    <a:pt x="19415" y="13997"/>
                    <a:pt x="20036" y="13214"/>
                  </a:cubicBezTo>
                  <a:cubicBezTo>
                    <a:pt x="20658" y="12431"/>
                    <a:pt x="21102" y="11694"/>
                    <a:pt x="21324" y="10658"/>
                  </a:cubicBezTo>
                  <a:cubicBezTo>
                    <a:pt x="21546" y="9622"/>
                    <a:pt x="21546" y="8286"/>
                    <a:pt x="21302" y="7043"/>
                  </a:cubicBezTo>
                  <a:cubicBezTo>
                    <a:pt x="21058" y="5799"/>
                    <a:pt x="20569" y="4648"/>
                    <a:pt x="19970" y="3773"/>
                  </a:cubicBezTo>
                  <a:cubicBezTo>
                    <a:pt x="19370" y="2898"/>
                    <a:pt x="18660" y="2299"/>
                    <a:pt x="17905" y="1861"/>
                  </a:cubicBezTo>
                  <a:cubicBezTo>
                    <a:pt x="17151" y="1424"/>
                    <a:pt x="16351" y="1147"/>
                    <a:pt x="15519" y="963"/>
                  </a:cubicBezTo>
                  <a:cubicBezTo>
                    <a:pt x="14686" y="779"/>
                    <a:pt x="13821" y="687"/>
                    <a:pt x="12910" y="710"/>
                  </a:cubicBezTo>
                  <a:cubicBezTo>
                    <a:pt x="12000" y="733"/>
                    <a:pt x="11046" y="871"/>
                    <a:pt x="10158" y="1147"/>
                  </a:cubicBezTo>
                  <a:cubicBezTo>
                    <a:pt x="9270" y="1424"/>
                    <a:pt x="8448" y="1838"/>
                    <a:pt x="7616" y="2414"/>
                  </a:cubicBezTo>
                  <a:cubicBezTo>
                    <a:pt x="6783" y="2990"/>
                    <a:pt x="5940" y="3727"/>
                    <a:pt x="5196" y="4533"/>
                  </a:cubicBezTo>
                  <a:cubicBezTo>
                    <a:pt x="4452" y="5338"/>
                    <a:pt x="3809" y="6214"/>
                    <a:pt x="3298" y="7089"/>
                  </a:cubicBezTo>
                  <a:cubicBezTo>
                    <a:pt x="2788" y="7964"/>
                    <a:pt x="2410" y="8839"/>
                    <a:pt x="2055" y="10013"/>
                  </a:cubicBezTo>
                  <a:cubicBezTo>
                    <a:pt x="1700" y="11188"/>
                    <a:pt x="1367" y="12661"/>
                    <a:pt x="1200" y="14020"/>
                  </a:cubicBezTo>
                  <a:cubicBezTo>
                    <a:pt x="1034" y="15379"/>
                    <a:pt x="1034" y="16622"/>
                    <a:pt x="1278" y="17727"/>
                  </a:cubicBezTo>
                  <a:cubicBezTo>
                    <a:pt x="1522" y="18833"/>
                    <a:pt x="2011" y="19800"/>
                    <a:pt x="2599" y="20399"/>
                  </a:cubicBezTo>
                  <a:cubicBezTo>
                    <a:pt x="3187" y="20997"/>
                    <a:pt x="3875" y="21228"/>
                    <a:pt x="4686" y="21366"/>
                  </a:cubicBezTo>
                  <a:cubicBezTo>
                    <a:pt x="5496" y="21504"/>
                    <a:pt x="6428" y="21550"/>
                    <a:pt x="7305" y="21527"/>
                  </a:cubicBezTo>
                  <a:cubicBezTo>
                    <a:pt x="8182" y="21504"/>
                    <a:pt x="9003" y="21412"/>
                    <a:pt x="9814" y="21274"/>
                  </a:cubicBezTo>
                  <a:cubicBezTo>
                    <a:pt x="10624" y="21136"/>
                    <a:pt x="11423" y="20951"/>
                    <a:pt x="12222" y="20675"/>
                  </a:cubicBezTo>
                  <a:cubicBezTo>
                    <a:pt x="13021" y="20399"/>
                    <a:pt x="13821" y="20030"/>
                    <a:pt x="14575" y="19570"/>
                  </a:cubicBezTo>
                  <a:cubicBezTo>
                    <a:pt x="15330" y="19109"/>
                    <a:pt x="16041" y="18556"/>
                    <a:pt x="16773" y="17796"/>
                  </a:cubicBezTo>
                  <a:cubicBezTo>
                    <a:pt x="17506" y="17037"/>
                    <a:pt x="18260" y="16069"/>
                    <a:pt x="18871" y="14872"/>
                  </a:cubicBezTo>
                  <a:cubicBezTo>
                    <a:pt x="19481" y="13675"/>
                    <a:pt x="19948" y="12247"/>
                    <a:pt x="20159" y="10796"/>
                  </a:cubicBezTo>
                  <a:cubicBezTo>
                    <a:pt x="20369" y="9345"/>
                    <a:pt x="20325" y="7872"/>
                    <a:pt x="19981" y="6651"/>
                  </a:cubicBezTo>
                  <a:cubicBezTo>
                    <a:pt x="19637" y="5431"/>
                    <a:pt x="18993" y="4463"/>
                    <a:pt x="18205" y="3727"/>
                  </a:cubicBezTo>
                  <a:cubicBezTo>
                    <a:pt x="17417" y="2990"/>
                    <a:pt x="16485" y="2483"/>
                    <a:pt x="15497" y="2184"/>
                  </a:cubicBezTo>
                  <a:cubicBezTo>
                    <a:pt x="14509" y="1884"/>
                    <a:pt x="13465" y="1792"/>
                    <a:pt x="12422" y="17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9316669" y="6171129"/>
              <a:ext cx="2712008" cy="1169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504" fill="norm" stroke="1" extrusionOk="0">
                  <a:moveTo>
                    <a:pt x="12157" y="2822"/>
                  </a:moveTo>
                  <a:cubicBezTo>
                    <a:pt x="11788" y="2199"/>
                    <a:pt x="11418" y="1577"/>
                    <a:pt x="10947" y="1090"/>
                  </a:cubicBezTo>
                  <a:cubicBezTo>
                    <a:pt x="10476" y="604"/>
                    <a:pt x="9905" y="253"/>
                    <a:pt x="9317" y="98"/>
                  </a:cubicBezTo>
                  <a:cubicBezTo>
                    <a:pt x="8728" y="-58"/>
                    <a:pt x="8123" y="-19"/>
                    <a:pt x="7543" y="156"/>
                  </a:cubicBezTo>
                  <a:cubicBezTo>
                    <a:pt x="6963" y="331"/>
                    <a:pt x="6409" y="643"/>
                    <a:pt x="5803" y="993"/>
                  </a:cubicBezTo>
                  <a:cubicBezTo>
                    <a:pt x="5198" y="1343"/>
                    <a:pt x="4543" y="1732"/>
                    <a:pt x="3912" y="2141"/>
                  </a:cubicBezTo>
                  <a:cubicBezTo>
                    <a:pt x="3282" y="2550"/>
                    <a:pt x="2677" y="2978"/>
                    <a:pt x="2173" y="3659"/>
                  </a:cubicBezTo>
                  <a:cubicBezTo>
                    <a:pt x="1668" y="4340"/>
                    <a:pt x="1265" y="5274"/>
                    <a:pt x="937" y="6364"/>
                  </a:cubicBezTo>
                  <a:cubicBezTo>
                    <a:pt x="609" y="7453"/>
                    <a:pt x="357" y="8699"/>
                    <a:pt x="189" y="9866"/>
                  </a:cubicBezTo>
                  <a:cubicBezTo>
                    <a:pt x="21" y="11034"/>
                    <a:pt x="-63" y="12124"/>
                    <a:pt x="55" y="13077"/>
                  </a:cubicBezTo>
                  <a:cubicBezTo>
                    <a:pt x="172" y="14031"/>
                    <a:pt x="492" y="14848"/>
                    <a:pt x="929" y="15587"/>
                  </a:cubicBezTo>
                  <a:cubicBezTo>
                    <a:pt x="1366" y="16327"/>
                    <a:pt x="1921" y="16988"/>
                    <a:pt x="2500" y="17553"/>
                  </a:cubicBezTo>
                  <a:cubicBezTo>
                    <a:pt x="3080" y="18117"/>
                    <a:pt x="3685" y="18584"/>
                    <a:pt x="4291" y="18934"/>
                  </a:cubicBezTo>
                  <a:cubicBezTo>
                    <a:pt x="4896" y="19285"/>
                    <a:pt x="5501" y="19518"/>
                    <a:pt x="6123" y="19732"/>
                  </a:cubicBezTo>
                  <a:cubicBezTo>
                    <a:pt x="6745" y="19946"/>
                    <a:pt x="7384" y="20141"/>
                    <a:pt x="8022" y="20277"/>
                  </a:cubicBezTo>
                  <a:cubicBezTo>
                    <a:pt x="8661" y="20413"/>
                    <a:pt x="9300" y="20491"/>
                    <a:pt x="9913" y="20569"/>
                  </a:cubicBezTo>
                  <a:cubicBezTo>
                    <a:pt x="10527" y="20647"/>
                    <a:pt x="11115" y="20725"/>
                    <a:pt x="11712" y="20803"/>
                  </a:cubicBezTo>
                  <a:cubicBezTo>
                    <a:pt x="12309" y="20880"/>
                    <a:pt x="12914" y="20958"/>
                    <a:pt x="13494" y="21056"/>
                  </a:cubicBezTo>
                  <a:cubicBezTo>
                    <a:pt x="14074" y="21153"/>
                    <a:pt x="14628" y="21270"/>
                    <a:pt x="15217" y="21367"/>
                  </a:cubicBezTo>
                  <a:cubicBezTo>
                    <a:pt x="15805" y="21464"/>
                    <a:pt x="16427" y="21542"/>
                    <a:pt x="17007" y="21484"/>
                  </a:cubicBezTo>
                  <a:cubicBezTo>
                    <a:pt x="17587" y="21425"/>
                    <a:pt x="18125" y="21231"/>
                    <a:pt x="18646" y="20841"/>
                  </a:cubicBezTo>
                  <a:cubicBezTo>
                    <a:pt x="19167" y="20452"/>
                    <a:pt x="19671" y="19868"/>
                    <a:pt x="20150" y="19032"/>
                  </a:cubicBezTo>
                  <a:cubicBezTo>
                    <a:pt x="20629" y="18195"/>
                    <a:pt x="21083" y="17105"/>
                    <a:pt x="21537" y="1601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9320754" y="6232772"/>
              <a:ext cx="2714273" cy="1018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565" fill="norm" stroke="1" extrusionOk="0">
                  <a:moveTo>
                    <a:pt x="21555" y="6380"/>
                  </a:moveTo>
                  <a:cubicBezTo>
                    <a:pt x="21068" y="5574"/>
                    <a:pt x="20580" y="4767"/>
                    <a:pt x="20017" y="4162"/>
                  </a:cubicBezTo>
                  <a:cubicBezTo>
                    <a:pt x="19454" y="3557"/>
                    <a:pt x="18815" y="3154"/>
                    <a:pt x="18168" y="2818"/>
                  </a:cubicBezTo>
                  <a:cubicBezTo>
                    <a:pt x="17521" y="2482"/>
                    <a:pt x="16865" y="2213"/>
                    <a:pt x="16210" y="2011"/>
                  </a:cubicBezTo>
                  <a:cubicBezTo>
                    <a:pt x="15554" y="1809"/>
                    <a:pt x="14899" y="1675"/>
                    <a:pt x="14218" y="1518"/>
                  </a:cubicBezTo>
                  <a:cubicBezTo>
                    <a:pt x="13537" y="1361"/>
                    <a:pt x="12831" y="1182"/>
                    <a:pt x="12133" y="1025"/>
                  </a:cubicBezTo>
                  <a:cubicBezTo>
                    <a:pt x="11436" y="868"/>
                    <a:pt x="10747" y="734"/>
                    <a:pt x="10074" y="577"/>
                  </a:cubicBezTo>
                  <a:cubicBezTo>
                    <a:pt x="9402" y="420"/>
                    <a:pt x="8746" y="241"/>
                    <a:pt x="8099" y="129"/>
                  </a:cubicBezTo>
                  <a:cubicBezTo>
                    <a:pt x="7452" y="17"/>
                    <a:pt x="6813" y="-28"/>
                    <a:pt x="6191" y="17"/>
                  </a:cubicBezTo>
                  <a:cubicBezTo>
                    <a:pt x="5569" y="62"/>
                    <a:pt x="4964" y="196"/>
                    <a:pt x="4418" y="465"/>
                  </a:cubicBezTo>
                  <a:cubicBezTo>
                    <a:pt x="3872" y="734"/>
                    <a:pt x="3384" y="1137"/>
                    <a:pt x="2871" y="1742"/>
                  </a:cubicBezTo>
                  <a:cubicBezTo>
                    <a:pt x="2359" y="2347"/>
                    <a:pt x="1821" y="3154"/>
                    <a:pt x="1359" y="4140"/>
                  </a:cubicBezTo>
                  <a:cubicBezTo>
                    <a:pt x="896" y="5126"/>
                    <a:pt x="510" y="6291"/>
                    <a:pt x="274" y="7501"/>
                  </a:cubicBezTo>
                  <a:cubicBezTo>
                    <a:pt x="39" y="8711"/>
                    <a:pt x="-45" y="9965"/>
                    <a:pt x="22" y="11108"/>
                  </a:cubicBezTo>
                  <a:cubicBezTo>
                    <a:pt x="89" y="12251"/>
                    <a:pt x="308" y="13282"/>
                    <a:pt x="653" y="14200"/>
                  </a:cubicBezTo>
                  <a:cubicBezTo>
                    <a:pt x="997" y="15119"/>
                    <a:pt x="1468" y="15926"/>
                    <a:pt x="1972" y="16643"/>
                  </a:cubicBezTo>
                  <a:cubicBezTo>
                    <a:pt x="2476" y="17360"/>
                    <a:pt x="3014" y="17987"/>
                    <a:pt x="3603" y="18547"/>
                  </a:cubicBezTo>
                  <a:cubicBezTo>
                    <a:pt x="4191" y="19107"/>
                    <a:pt x="4830" y="19600"/>
                    <a:pt x="5443" y="19981"/>
                  </a:cubicBezTo>
                  <a:cubicBezTo>
                    <a:pt x="6057" y="20362"/>
                    <a:pt x="6645" y="20631"/>
                    <a:pt x="7292" y="20833"/>
                  </a:cubicBezTo>
                  <a:cubicBezTo>
                    <a:pt x="7939" y="21034"/>
                    <a:pt x="8645" y="21169"/>
                    <a:pt x="9326" y="21281"/>
                  </a:cubicBezTo>
                  <a:cubicBezTo>
                    <a:pt x="10007" y="21393"/>
                    <a:pt x="10663" y="21482"/>
                    <a:pt x="11343" y="21527"/>
                  </a:cubicBezTo>
                  <a:cubicBezTo>
                    <a:pt x="12024" y="21572"/>
                    <a:pt x="12730" y="21572"/>
                    <a:pt x="13411" y="21550"/>
                  </a:cubicBezTo>
                  <a:cubicBezTo>
                    <a:pt x="14092" y="21527"/>
                    <a:pt x="14747" y="21482"/>
                    <a:pt x="15378" y="21348"/>
                  </a:cubicBezTo>
                  <a:cubicBezTo>
                    <a:pt x="16008" y="21213"/>
                    <a:pt x="16613" y="20989"/>
                    <a:pt x="17218" y="20676"/>
                  </a:cubicBezTo>
                  <a:cubicBezTo>
                    <a:pt x="17823" y="20362"/>
                    <a:pt x="18428" y="19959"/>
                    <a:pt x="18966" y="19511"/>
                  </a:cubicBezTo>
                  <a:cubicBezTo>
                    <a:pt x="19504" y="19062"/>
                    <a:pt x="19975" y="18570"/>
                    <a:pt x="20387" y="17763"/>
                  </a:cubicBezTo>
                  <a:cubicBezTo>
                    <a:pt x="20799" y="16956"/>
                    <a:pt x="21152" y="15836"/>
                    <a:pt x="21505" y="1471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9111910" y="6226439"/>
              <a:ext cx="2916767" cy="1075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21600" y="10497"/>
                  </a:moveTo>
                  <a:cubicBezTo>
                    <a:pt x="21334" y="9648"/>
                    <a:pt x="21067" y="8800"/>
                    <a:pt x="20691" y="7909"/>
                  </a:cubicBezTo>
                  <a:cubicBezTo>
                    <a:pt x="20315" y="7017"/>
                    <a:pt x="19829" y="6084"/>
                    <a:pt x="19335" y="5299"/>
                  </a:cubicBezTo>
                  <a:cubicBezTo>
                    <a:pt x="18841" y="4514"/>
                    <a:pt x="18340" y="3877"/>
                    <a:pt x="17815" y="3325"/>
                  </a:cubicBezTo>
                  <a:cubicBezTo>
                    <a:pt x="17289" y="2774"/>
                    <a:pt x="16741" y="2307"/>
                    <a:pt x="16145" y="1883"/>
                  </a:cubicBezTo>
                  <a:cubicBezTo>
                    <a:pt x="15549" y="1458"/>
                    <a:pt x="14907" y="1076"/>
                    <a:pt x="14264" y="779"/>
                  </a:cubicBezTo>
                  <a:cubicBezTo>
                    <a:pt x="13621" y="482"/>
                    <a:pt x="12979" y="270"/>
                    <a:pt x="12328" y="143"/>
                  </a:cubicBezTo>
                  <a:cubicBezTo>
                    <a:pt x="11678" y="15"/>
                    <a:pt x="11019" y="-27"/>
                    <a:pt x="10369" y="15"/>
                  </a:cubicBezTo>
                  <a:cubicBezTo>
                    <a:pt x="9718" y="58"/>
                    <a:pt x="9076" y="185"/>
                    <a:pt x="8449" y="376"/>
                  </a:cubicBezTo>
                  <a:cubicBezTo>
                    <a:pt x="7822" y="567"/>
                    <a:pt x="7210" y="822"/>
                    <a:pt x="6623" y="1140"/>
                  </a:cubicBezTo>
                  <a:cubicBezTo>
                    <a:pt x="6035" y="1458"/>
                    <a:pt x="5471" y="1840"/>
                    <a:pt x="4891" y="2307"/>
                  </a:cubicBezTo>
                  <a:cubicBezTo>
                    <a:pt x="4311" y="2774"/>
                    <a:pt x="3715" y="3325"/>
                    <a:pt x="3174" y="3941"/>
                  </a:cubicBezTo>
                  <a:cubicBezTo>
                    <a:pt x="2633" y="4556"/>
                    <a:pt x="2147" y="5235"/>
                    <a:pt x="1669" y="6063"/>
                  </a:cubicBezTo>
                  <a:cubicBezTo>
                    <a:pt x="1191" y="6890"/>
                    <a:pt x="721" y="7866"/>
                    <a:pt x="423" y="8694"/>
                  </a:cubicBezTo>
                  <a:cubicBezTo>
                    <a:pt x="125" y="9521"/>
                    <a:pt x="0" y="10200"/>
                    <a:pt x="0" y="11134"/>
                  </a:cubicBezTo>
                  <a:cubicBezTo>
                    <a:pt x="0" y="12067"/>
                    <a:pt x="125" y="13256"/>
                    <a:pt x="384" y="14380"/>
                  </a:cubicBezTo>
                  <a:cubicBezTo>
                    <a:pt x="643" y="15505"/>
                    <a:pt x="1035" y="16566"/>
                    <a:pt x="1497" y="17414"/>
                  </a:cubicBezTo>
                  <a:cubicBezTo>
                    <a:pt x="1959" y="18263"/>
                    <a:pt x="2492" y="18900"/>
                    <a:pt x="3049" y="19388"/>
                  </a:cubicBezTo>
                  <a:cubicBezTo>
                    <a:pt x="3605" y="19876"/>
                    <a:pt x="4185" y="20215"/>
                    <a:pt x="4757" y="20470"/>
                  </a:cubicBezTo>
                  <a:cubicBezTo>
                    <a:pt x="5329" y="20724"/>
                    <a:pt x="5894" y="20894"/>
                    <a:pt x="6482" y="21043"/>
                  </a:cubicBezTo>
                  <a:cubicBezTo>
                    <a:pt x="7069" y="21191"/>
                    <a:pt x="7681" y="21318"/>
                    <a:pt x="8269" y="21403"/>
                  </a:cubicBezTo>
                  <a:cubicBezTo>
                    <a:pt x="8856" y="21488"/>
                    <a:pt x="9421" y="21531"/>
                    <a:pt x="10055" y="21552"/>
                  </a:cubicBezTo>
                  <a:cubicBezTo>
                    <a:pt x="10690" y="21573"/>
                    <a:pt x="11396" y="21573"/>
                    <a:pt x="12085" y="21488"/>
                  </a:cubicBezTo>
                  <a:cubicBezTo>
                    <a:pt x="12775" y="21403"/>
                    <a:pt x="13449" y="21234"/>
                    <a:pt x="14115" y="20979"/>
                  </a:cubicBezTo>
                  <a:cubicBezTo>
                    <a:pt x="14781" y="20724"/>
                    <a:pt x="15440" y="20385"/>
                    <a:pt x="16067" y="20045"/>
                  </a:cubicBezTo>
                  <a:cubicBezTo>
                    <a:pt x="16694" y="19706"/>
                    <a:pt x="17289" y="19366"/>
                    <a:pt x="17877" y="18963"/>
                  </a:cubicBezTo>
                  <a:cubicBezTo>
                    <a:pt x="18465" y="18560"/>
                    <a:pt x="19045" y="18093"/>
                    <a:pt x="19547" y="17584"/>
                  </a:cubicBezTo>
                  <a:cubicBezTo>
                    <a:pt x="20048" y="17075"/>
                    <a:pt x="20471" y="16523"/>
                    <a:pt x="20793" y="16078"/>
                  </a:cubicBezTo>
                  <a:cubicBezTo>
                    <a:pt x="21114" y="15632"/>
                    <a:pt x="21334" y="15292"/>
                    <a:pt x="21553" y="149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1761976" y="6432550"/>
              <a:ext cx="266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8" name="Drawing"/>
          <p:cNvGrpSpPr/>
          <p:nvPr/>
        </p:nvGrpSpPr>
        <p:grpSpPr>
          <a:xfrm>
            <a:off x="543278" y="1498600"/>
            <a:ext cx="12258322" cy="8032751"/>
            <a:chOff x="0" y="0"/>
            <a:chExt cx="12258321" cy="8032749"/>
          </a:xfrm>
        </p:grpSpPr>
        <p:sp>
          <p:nvSpPr>
            <p:cNvPr id="1152" name="Line"/>
            <p:cNvSpPr/>
            <p:nvPr/>
          </p:nvSpPr>
          <p:spPr>
            <a:xfrm>
              <a:off x="87747" y="523350"/>
              <a:ext cx="213525" cy="450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83" fill="norm" stroke="1" extrusionOk="0">
                  <a:moveTo>
                    <a:pt x="15644" y="3189"/>
                  </a:moveTo>
                  <a:cubicBezTo>
                    <a:pt x="15433" y="2687"/>
                    <a:pt x="15221" y="2185"/>
                    <a:pt x="14903" y="1632"/>
                  </a:cubicBezTo>
                  <a:cubicBezTo>
                    <a:pt x="14586" y="1080"/>
                    <a:pt x="14162" y="477"/>
                    <a:pt x="13421" y="175"/>
                  </a:cubicBezTo>
                  <a:cubicBezTo>
                    <a:pt x="12680" y="-126"/>
                    <a:pt x="11621" y="-126"/>
                    <a:pt x="9821" y="879"/>
                  </a:cubicBezTo>
                  <a:cubicBezTo>
                    <a:pt x="8021" y="1883"/>
                    <a:pt x="5480" y="3893"/>
                    <a:pt x="3574" y="6304"/>
                  </a:cubicBezTo>
                  <a:cubicBezTo>
                    <a:pt x="1668" y="8715"/>
                    <a:pt x="397" y="11528"/>
                    <a:pt x="80" y="13889"/>
                  </a:cubicBezTo>
                  <a:cubicBezTo>
                    <a:pt x="-238" y="16250"/>
                    <a:pt x="397" y="18159"/>
                    <a:pt x="1880" y="19465"/>
                  </a:cubicBezTo>
                  <a:cubicBezTo>
                    <a:pt x="3362" y="20771"/>
                    <a:pt x="5691" y="21474"/>
                    <a:pt x="9080" y="21374"/>
                  </a:cubicBezTo>
                  <a:cubicBezTo>
                    <a:pt x="12468" y="21273"/>
                    <a:pt x="16915" y="20369"/>
                    <a:pt x="21362" y="1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297038" y="769796"/>
              <a:ext cx="119201" cy="172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187" fill="norm" stroke="1" extrusionOk="0">
                  <a:moveTo>
                    <a:pt x="8566" y="3726"/>
                  </a:moveTo>
                  <a:cubicBezTo>
                    <a:pt x="7821" y="2424"/>
                    <a:pt x="7076" y="1123"/>
                    <a:pt x="5772" y="473"/>
                  </a:cubicBezTo>
                  <a:cubicBezTo>
                    <a:pt x="4469" y="-178"/>
                    <a:pt x="2607" y="-178"/>
                    <a:pt x="1490" y="603"/>
                  </a:cubicBezTo>
                  <a:cubicBezTo>
                    <a:pt x="372" y="1383"/>
                    <a:pt x="0" y="2945"/>
                    <a:pt x="0" y="5938"/>
                  </a:cubicBezTo>
                  <a:cubicBezTo>
                    <a:pt x="0" y="8930"/>
                    <a:pt x="372" y="13355"/>
                    <a:pt x="1862" y="16477"/>
                  </a:cubicBezTo>
                  <a:cubicBezTo>
                    <a:pt x="3352" y="19600"/>
                    <a:pt x="5959" y="21422"/>
                    <a:pt x="9497" y="21162"/>
                  </a:cubicBezTo>
                  <a:cubicBezTo>
                    <a:pt x="13034" y="20902"/>
                    <a:pt x="17503" y="18559"/>
                    <a:pt x="19552" y="15957"/>
                  </a:cubicBezTo>
                  <a:cubicBezTo>
                    <a:pt x="21600" y="13355"/>
                    <a:pt x="21228" y="10492"/>
                    <a:pt x="19738" y="8280"/>
                  </a:cubicBezTo>
                  <a:cubicBezTo>
                    <a:pt x="18248" y="6068"/>
                    <a:pt x="15641" y="4506"/>
                    <a:pt x="13034" y="2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453671" y="710002"/>
              <a:ext cx="139701" cy="186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4" fill="norm" stroke="1" extrusionOk="0">
                  <a:moveTo>
                    <a:pt x="0" y="2296"/>
                  </a:moveTo>
                  <a:cubicBezTo>
                    <a:pt x="655" y="4936"/>
                    <a:pt x="1309" y="7576"/>
                    <a:pt x="2291" y="10336"/>
                  </a:cubicBezTo>
                  <a:cubicBezTo>
                    <a:pt x="3273" y="13096"/>
                    <a:pt x="4582" y="15976"/>
                    <a:pt x="5236" y="18016"/>
                  </a:cubicBezTo>
                  <a:cubicBezTo>
                    <a:pt x="5891" y="20056"/>
                    <a:pt x="5891" y="21256"/>
                    <a:pt x="5564" y="21136"/>
                  </a:cubicBezTo>
                  <a:cubicBezTo>
                    <a:pt x="5236" y="21016"/>
                    <a:pt x="4582" y="19576"/>
                    <a:pt x="4255" y="16336"/>
                  </a:cubicBezTo>
                  <a:cubicBezTo>
                    <a:pt x="3927" y="13096"/>
                    <a:pt x="3927" y="8056"/>
                    <a:pt x="4418" y="5056"/>
                  </a:cubicBezTo>
                  <a:cubicBezTo>
                    <a:pt x="4909" y="2056"/>
                    <a:pt x="5891" y="1096"/>
                    <a:pt x="7200" y="496"/>
                  </a:cubicBezTo>
                  <a:cubicBezTo>
                    <a:pt x="8509" y="-104"/>
                    <a:pt x="10145" y="-344"/>
                    <a:pt x="11618" y="856"/>
                  </a:cubicBezTo>
                  <a:cubicBezTo>
                    <a:pt x="13091" y="2056"/>
                    <a:pt x="14400" y="4696"/>
                    <a:pt x="16036" y="7816"/>
                  </a:cubicBezTo>
                  <a:cubicBezTo>
                    <a:pt x="17673" y="10936"/>
                    <a:pt x="19636" y="14536"/>
                    <a:pt x="21600" y="18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614617" y="485688"/>
              <a:ext cx="105755" cy="36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303" fill="norm" stroke="1" extrusionOk="0">
                  <a:moveTo>
                    <a:pt x="13537" y="15550"/>
                  </a:moveTo>
                  <a:cubicBezTo>
                    <a:pt x="13537" y="14926"/>
                    <a:pt x="13537" y="14301"/>
                    <a:pt x="13749" y="13427"/>
                  </a:cubicBezTo>
                  <a:cubicBezTo>
                    <a:pt x="13961" y="12553"/>
                    <a:pt x="14385" y="11430"/>
                    <a:pt x="13537" y="10805"/>
                  </a:cubicBezTo>
                  <a:cubicBezTo>
                    <a:pt x="12690" y="10181"/>
                    <a:pt x="10573" y="10056"/>
                    <a:pt x="8032" y="11305"/>
                  </a:cubicBezTo>
                  <a:cubicBezTo>
                    <a:pt x="5490" y="12553"/>
                    <a:pt x="2526" y="15175"/>
                    <a:pt x="1043" y="16861"/>
                  </a:cubicBezTo>
                  <a:cubicBezTo>
                    <a:pt x="-439" y="18546"/>
                    <a:pt x="-439" y="19296"/>
                    <a:pt x="1679" y="20045"/>
                  </a:cubicBezTo>
                  <a:cubicBezTo>
                    <a:pt x="3796" y="20794"/>
                    <a:pt x="8032" y="21543"/>
                    <a:pt x="11420" y="21231"/>
                  </a:cubicBezTo>
                  <a:cubicBezTo>
                    <a:pt x="14808" y="20919"/>
                    <a:pt x="17349" y="19545"/>
                    <a:pt x="17985" y="17360"/>
                  </a:cubicBezTo>
                  <a:cubicBezTo>
                    <a:pt x="18620" y="15175"/>
                    <a:pt x="17349" y="12179"/>
                    <a:pt x="15020" y="9307"/>
                  </a:cubicBezTo>
                  <a:cubicBezTo>
                    <a:pt x="12690" y="6435"/>
                    <a:pt x="9302" y="3689"/>
                    <a:pt x="6761" y="2066"/>
                  </a:cubicBezTo>
                  <a:cubicBezTo>
                    <a:pt x="4220" y="442"/>
                    <a:pt x="2526" y="-57"/>
                    <a:pt x="1679" y="5"/>
                  </a:cubicBezTo>
                  <a:cubicBezTo>
                    <a:pt x="832" y="68"/>
                    <a:pt x="832" y="692"/>
                    <a:pt x="2526" y="3002"/>
                  </a:cubicBezTo>
                  <a:cubicBezTo>
                    <a:pt x="4220" y="5312"/>
                    <a:pt x="7608" y="9307"/>
                    <a:pt x="10996" y="12054"/>
                  </a:cubicBezTo>
                  <a:cubicBezTo>
                    <a:pt x="14385" y="14801"/>
                    <a:pt x="17773" y="16299"/>
                    <a:pt x="21161" y="17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58471" y="565150"/>
              <a:ext cx="30428" cy="181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262" fill="norm" stroke="1" extrusionOk="0">
                  <a:moveTo>
                    <a:pt x="0" y="12662"/>
                  </a:moveTo>
                  <a:cubicBezTo>
                    <a:pt x="0" y="13903"/>
                    <a:pt x="0" y="15145"/>
                    <a:pt x="0" y="16386"/>
                  </a:cubicBezTo>
                  <a:cubicBezTo>
                    <a:pt x="0" y="17628"/>
                    <a:pt x="0" y="18869"/>
                    <a:pt x="3600" y="19862"/>
                  </a:cubicBezTo>
                  <a:cubicBezTo>
                    <a:pt x="7200" y="20855"/>
                    <a:pt x="14400" y="21600"/>
                    <a:pt x="18000" y="21103"/>
                  </a:cubicBezTo>
                  <a:cubicBezTo>
                    <a:pt x="21600" y="20607"/>
                    <a:pt x="21600" y="18869"/>
                    <a:pt x="18000" y="15145"/>
                  </a:cubicBezTo>
                  <a:cubicBezTo>
                    <a:pt x="14400" y="11421"/>
                    <a:pt x="7200" y="571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790221" y="400050"/>
              <a:ext cx="187586" cy="37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07" fill="norm" stroke="1" extrusionOk="0">
                  <a:moveTo>
                    <a:pt x="0" y="0"/>
                  </a:moveTo>
                  <a:cubicBezTo>
                    <a:pt x="1456" y="3276"/>
                    <a:pt x="2912" y="6553"/>
                    <a:pt x="4490" y="9587"/>
                  </a:cubicBezTo>
                  <a:cubicBezTo>
                    <a:pt x="6067" y="12620"/>
                    <a:pt x="7766" y="15411"/>
                    <a:pt x="9222" y="17292"/>
                  </a:cubicBezTo>
                  <a:cubicBezTo>
                    <a:pt x="10679" y="19173"/>
                    <a:pt x="11892" y="20144"/>
                    <a:pt x="13106" y="20751"/>
                  </a:cubicBezTo>
                  <a:cubicBezTo>
                    <a:pt x="14319" y="21357"/>
                    <a:pt x="15533" y="21600"/>
                    <a:pt x="16139" y="21236"/>
                  </a:cubicBezTo>
                  <a:cubicBezTo>
                    <a:pt x="16746" y="20872"/>
                    <a:pt x="16746" y="19901"/>
                    <a:pt x="15411" y="18688"/>
                  </a:cubicBezTo>
                  <a:cubicBezTo>
                    <a:pt x="14076" y="17474"/>
                    <a:pt x="11407" y="16018"/>
                    <a:pt x="9465" y="15169"/>
                  </a:cubicBezTo>
                  <a:cubicBezTo>
                    <a:pt x="7524" y="14319"/>
                    <a:pt x="6310" y="14076"/>
                    <a:pt x="5097" y="13955"/>
                  </a:cubicBezTo>
                  <a:cubicBezTo>
                    <a:pt x="3883" y="13834"/>
                    <a:pt x="2670" y="13834"/>
                    <a:pt x="2427" y="13591"/>
                  </a:cubicBezTo>
                  <a:cubicBezTo>
                    <a:pt x="2184" y="13348"/>
                    <a:pt x="2912" y="12863"/>
                    <a:pt x="4126" y="12317"/>
                  </a:cubicBezTo>
                  <a:cubicBezTo>
                    <a:pt x="5339" y="11771"/>
                    <a:pt x="7038" y="11164"/>
                    <a:pt x="8616" y="10800"/>
                  </a:cubicBezTo>
                  <a:cubicBezTo>
                    <a:pt x="10193" y="10436"/>
                    <a:pt x="11649" y="10315"/>
                    <a:pt x="12742" y="10497"/>
                  </a:cubicBezTo>
                  <a:cubicBezTo>
                    <a:pt x="13834" y="10679"/>
                    <a:pt x="14562" y="11164"/>
                    <a:pt x="15775" y="12135"/>
                  </a:cubicBezTo>
                  <a:cubicBezTo>
                    <a:pt x="16989" y="13106"/>
                    <a:pt x="18688" y="14562"/>
                    <a:pt x="19780" y="15775"/>
                  </a:cubicBezTo>
                  <a:cubicBezTo>
                    <a:pt x="20872" y="16989"/>
                    <a:pt x="21357" y="17960"/>
                    <a:pt x="21479" y="18142"/>
                  </a:cubicBezTo>
                  <a:cubicBezTo>
                    <a:pt x="21600" y="18324"/>
                    <a:pt x="21357" y="17717"/>
                    <a:pt x="20629" y="16079"/>
                  </a:cubicBezTo>
                  <a:cubicBezTo>
                    <a:pt x="19901" y="14440"/>
                    <a:pt x="18688" y="11771"/>
                    <a:pt x="18324" y="10133"/>
                  </a:cubicBezTo>
                  <a:cubicBezTo>
                    <a:pt x="17960" y="8494"/>
                    <a:pt x="18445" y="7888"/>
                    <a:pt x="18930" y="72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992289" y="527050"/>
              <a:ext cx="81001" cy="172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5" h="21171" fill="norm" stroke="1" extrusionOk="0">
                  <a:moveTo>
                    <a:pt x="6769" y="0"/>
                  </a:moveTo>
                  <a:cubicBezTo>
                    <a:pt x="3529" y="2342"/>
                    <a:pt x="289" y="4684"/>
                    <a:pt x="19" y="8198"/>
                  </a:cubicBezTo>
                  <a:cubicBezTo>
                    <a:pt x="-251" y="11711"/>
                    <a:pt x="2449" y="16395"/>
                    <a:pt x="5419" y="18867"/>
                  </a:cubicBezTo>
                  <a:cubicBezTo>
                    <a:pt x="8389" y="21340"/>
                    <a:pt x="11629" y="21600"/>
                    <a:pt x="14869" y="20689"/>
                  </a:cubicBezTo>
                  <a:cubicBezTo>
                    <a:pt x="18109" y="19778"/>
                    <a:pt x="21349" y="17696"/>
                    <a:pt x="20539" y="14053"/>
                  </a:cubicBezTo>
                  <a:cubicBezTo>
                    <a:pt x="19729" y="10410"/>
                    <a:pt x="14869" y="5205"/>
                    <a:pt x="100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075971" y="482600"/>
              <a:ext cx="165101" cy="174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0"/>
                  </a:moveTo>
                  <a:cubicBezTo>
                    <a:pt x="2492" y="5725"/>
                    <a:pt x="4985" y="11451"/>
                    <a:pt x="6508" y="15354"/>
                  </a:cubicBezTo>
                  <a:cubicBezTo>
                    <a:pt x="8031" y="19258"/>
                    <a:pt x="8585" y="21340"/>
                    <a:pt x="8723" y="21470"/>
                  </a:cubicBezTo>
                  <a:cubicBezTo>
                    <a:pt x="8862" y="21600"/>
                    <a:pt x="8585" y="19778"/>
                    <a:pt x="8308" y="16655"/>
                  </a:cubicBezTo>
                  <a:cubicBezTo>
                    <a:pt x="8031" y="13533"/>
                    <a:pt x="7754" y="9108"/>
                    <a:pt x="7892" y="6116"/>
                  </a:cubicBezTo>
                  <a:cubicBezTo>
                    <a:pt x="8031" y="3123"/>
                    <a:pt x="8585" y="1561"/>
                    <a:pt x="9554" y="1041"/>
                  </a:cubicBezTo>
                  <a:cubicBezTo>
                    <a:pt x="10523" y="520"/>
                    <a:pt x="11908" y="1041"/>
                    <a:pt x="13431" y="3383"/>
                  </a:cubicBezTo>
                  <a:cubicBezTo>
                    <a:pt x="14954" y="5725"/>
                    <a:pt x="16615" y="9889"/>
                    <a:pt x="18000" y="12882"/>
                  </a:cubicBezTo>
                  <a:cubicBezTo>
                    <a:pt x="19385" y="15875"/>
                    <a:pt x="20492" y="17696"/>
                    <a:pt x="21600" y="19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1236427" y="162848"/>
              <a:ext cx="258645" cy="453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06" fill="norm" stroke="1" extrusionOk="0">
                  <a:moveTo>
                    <a:pt x="5126" y="19698"/>
                  </a:moveTo>
                  <a:cubicBezTo>
                    <a:pt x="5302" y="18492"/>
                    <a:pt x="5478" y="17286"/>
                    <a:pt x="5390" y="16433"/>
                  </a:cubicBezTo>
                  <a:cubicBezTo>
                    <a:pt x="5302" y="15579"/>
                    <a:pt x="4951" y="15076"/>
                    <a:pt x="4336" y="14926"/>
                  </a:cubicBezTo>
                  <a:cubicBezTo>
                    <a:pt x="3721" y="14775"/>
                    <a:pt x="2843" y="14976"/>
                    <a:pt x="1965" y="15629"/>
                  </a:cubicBezTo>
                  <a:cubicBezTo>
                    <a:pt x="1087" y="16282"/>
                    <a:pt x="209" y="17387"/>
                    <a:pt x="34" y="18442"/>
                  </a:cubicBezTo>
                  <a:cubicBezTo>
                    <a:pt x="-142" y="19497"/>
                    <a:pt x="385" y="20501"/>
                    <a:pt x="1087" y="21004"/>
                  </a:cubicBezTo>
                  <a:cubicBezTo>
                    <a:pt x="1790" y="21506"/>
                    <a:pt x="2668" y="21506"/>
                    <a:pt x="3370" y="21305"/>
                  </a:cubicBezTo>
                  <a:cubicBezTo>
                    <a:pt x="4073" y="21104"/>
                    <a:pt x="4599" y="20702"/>
                    <a:pt x="5126" y="20200"/>
                  </a:cubicBezTo>
                  <a:cubicBezTo>
                    <a:pt x="5653" y="19698"/>
                    <a:pt x="6180" y="19095"/>
                    <a:pt x="6707" y="19045"/>
                  </a:cubicBezTo>
                  <a:cubicBezTo>
                    <a:pt x="7234" y="18994"/>
                    <a:pt x="7760" y="19497"/>
                    <a:pt x="8463" y="19798"/>
                  </a:cubicBezTo>
                  <a:cubicBezTo>
                    <a:pt x="9165" y="20099"/>
                    <a:pt x="10043" y="20200"/>
                    <a:pt x="10746" y="19848"/>
                  </a:cubicBezTo>
                  <a:cubicBezTo>
                    <a:pt x="11448" y="19497"/>
                    <a:pt x="11975" y="18693"/>
                    <a:pt x="12238" y="16433"/>
                  </a:cubicBezTo>
                  <a:cubicBezTo>
                    <a:pt x="12502" y="14172"/>
                    <a:pt x="12502" y="10455"/>
                    <a:pt x="12151" y="7692"/>
                  </a:cubicBezTo>
                  <a:cubicBezTo>
                    <a:pt x="11799" y="4929"/>
                    <a:pt x="11097" y="3121"/>
                    <a:pt x="10395" y="2016"/>
                  </a:cubicBezTo>
                  <a:cubicBezTo>
                    <a:pt x="9692" y="911"/>
                    <a:pt x="8990" y="509"/>
                    <a:pt x="8199" y="258"/>
                  </a:cubicBezTo>
                  <a:cubicBezTo>
                    <a:pt x="7409" y="6"/>
                    <a:pt x="6531" y="-94"/>
                    <a:pt x="5829" y="107"/>
                  </a:cubicBezTo>
                  <a:cubicBezTo>
                    <a:pt x="5126" y="308"/>
                    <a:pt x="4599" y="810"/>
                    <a:pt x="4424" y="2267"/>
                  </a:cubicBezTo>
                  <a:cubicBezTo>
                    <a:pt x="4248" y="3724"/>
                    <a:pt x="4424" y="6135"/>
                    <a:pt x="5829" y="8898"/>
                  </a:cubicBezTo>
                  <a:cubicBezTo>
                    <a:pt x="7234" y="11660"/>
                    <a:pt x="9868" y="14775"/>
                    <a:pt x="12678" y="16935"/>
                  </a:cubicBezTo>
                  <a:cubicBezTo>
                    <a:pt x="15487" y="19095"/>
                    <a:pt x="18473" y="20300"/>
                    <a:pt x="21458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1787171" y="120650"/>
              <a:ext cx="1016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50" y="3247"/>
                    <a:pt x="6300" y="6494"/>
                    <a:pt x="9900" y="10094"/>
                  </a:cubicBezTo>
                  <a:cubicBezTo>
                    <a:pt x="13500" y="13694"/>
                    <a:pt x="17550" y="176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1783910" y="412750"/>
              <a:ext cx="244562" cy="8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231" fill="norm" stroke="1" extrusionOk="0">
                  <a:moveTo>
                    <a:pt x="1962" y="19591"/>
                  </a:moveTo>
                  <a:cubicBezTo>
                    <a:pt x="1031" y="20595"/>
                    <a:pt x="100" y="21600"/>
                    <a:pt x="7" y="21098"/>
                  </a:cubicBezTo>
                  <a:cubicBezTo>
                    <a:pt x="-86" y="20595"/>
                    <a:pt x="659" y="18586"/>
                    <a:pt x="3452" y="15572"/>
                  </a:cubicBezTo>
                  <a:cubicBezTo>
                    <a:pt x="6245" y="12558"/>
                    <a:pt x="11086" y="8540"/>
                    <a:pt x="14438" y="5777"/>
                  </a:cubicBezTo>
                  <a:cubicBezTo>
                    <a:pt x="17790" y="3014"/>
                    <a:pt x="19652" y="1507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2241491" y="215900"/>
              <a:ext cx="100569" cy="14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0967" fill="norm" stroke="1" extrusionOk="0">
                  <a:moveTo>
                    <a:pt x="9857" y="2663"/>
                  </a:moveTo>
                  <a:cubicBezTo>
                    <a:pt x="6771" y="1775"/>
                    <a:pt x="3685" y="888"/>
                    <a:pt x="1922" y="1184"/>
                  </a:cubicBezTo>
                  <a:cubicBezTo>
                    <a:pt x="159" y="1479"/>
                    <a:pt x="-282" y="2959"/>
                    <a:pt x="159" y="6066"/>
                  </a:cubicBezTo>
                  <a:cubicBezTo>
                    <a:pt x="600" y="9173"/>
                    <a:pt x="1922" y="13907"/>
                    <a:pt x="5008" y="17014"/>
                  </a:cubicBezTo>
                  <a:cubicBezTo>
                    <a:pt x="8094" y="20121"/>
                    <a:pt x="12942" y="21600"/>
                    <a:pt x="16249" y="20712"/>
                  </a:cubicBezTo>
                  <a:cubicBezTo>
                    <a:pt x="19555" y="19825"/>
                    <a:pt x="21318" y="16570"/>
                    <a:pt x="20877" y="12871"/>
                  </a:cubicBezTo>
                  <a:cubicBezTo>
                    <a:pt x="20436" y="9173"/>
                    <a:pt x="17791" y="5030"/>
                    <a:pt x="14265" y="2811"/>
                  </a:cubicBezTo>
                  <a:cubicBezTo>
                    <a:pt x="10738" y="592"/>
                    <a:pt x="6330" y="296"/>
                    <a:pt x="19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2388219" y="123111"/>
              <a:ext cx="167303" cy="204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44" fill="norm" stroke="1" extrusionOk="0">
                  <a:moveTo>
                    <a:pt x="3521" y="7679"/>
                  </a:moveTo>
                  <a:cubicBezTo>
                    <a:pt x="2171" y="7679"/>
                    <a:pt x="821" y="7679"/>
                    <a:pt x="281" y="8230"/>
                  </a:cubicBezTo>
                  <a:cubicBezTo>
                    <a:pt x="-259" y="8781"/>
                    <a:pt x="11" y="9883"/>
                    <a:pt x="821" y="11646"/>
                  </a:cubicBezTo>
                  <a:cubicBezTo>
                    <a:pt x="1631" y="13409"/>
                    <a:pt x="2981" y="15834"/>
                    <a:pt x="3791" y="17817"/>
                  </a:cubicBezTo>
                  <a:cubicBezTo>
                    <a:pt x="4601" y="19801"/>
                    <a:pt x="4871" y="21344"/>
                    <a:pt x="4736" y="21344"/>
                  </a:cubicBezTo>
                  <a:cubicBezTo>
                    <a:pt x="4601" y="21344"/>
                    <a:pt x="4061" y="19801"/>
                    <a:pt x="3926" y="16495"/>
                  </a:cubicBezTo>
                  <a:cubicBezTo>
                    <a:pt x="3791" y="13189"/>
                    <a:pt x="4061" y="8120"/>
                    <a:pt x="4736" y="5034"/>
                  </a:cubicBezTo>
                  <a:cubicBezTo>
                    <a:pt x="5411" y="1948"/>
                    <a:pt x="6491" y="846"/>
                    <a:pt x="7706" y="295"/>
                  </a:cubicBezTo>
                  <a:cubicBezTo>
                    <a:pt x="8921" y="-256"/>
                    <a:pt x="10271" y="-256"/>
                    <a:pt x="12566" y="2279"/>
                  </a:cubicBezTo>
                  <a:cubicBezTo>
                    <a:pt x="14861" y="4813"/>
                    <a:pt x="18101" y="9883"/>
                    <a:pt x="21341" y="14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2766129" y="0"/>
              <a:ext cx="100014" cy="530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559" fill="norm" stroke="1" extrusionOk="0">
                  <a:moveTo>
                    <a:pt x="2425" y="6712"/>
                  </a:moveTo>
                  <a:cubicBezTo>
                    <a:pt x="4629" y="8520"/>
                    <a:pt x="6833" y="10327"/>
                    <a:pt x="9478" y="12607"/>
                  </a:cubicBezTo>
                  <a:cubicBezTo>
                    <a:pt x="12123" y="14888"/>
                    <a:pt x="15209" y="17641"/>
                    <a:pt x="16751" y="19320"/>
                  </a:cubicBezTo>
                  <a:cubicBezTo>
                    <a:pt x="18294" y="20998"/>
                    <a:pt x="18294" y="21600"/>
                    <a:pt x="17853" y="21557"/>
                  </a:cubicBezTo>
                  <a:cubicBezTo>
                    <a:pt x="17413" y="21514"/>
                    <a:pt x="16531" y="20825"/>
                    <a:pt x="14327" y="18760"/>
                  </a:cubicBezTo>
                  <a:cubicBezTo>
                    <a:pt x="12123" y="16695"/>
                    <a:pt x="8596" y="13253"/>
                    <a:pt x="5951" y="10198"/>
                  </a:cubicBezTo>
                  <a:cubicBezTo>
                    <a:pt x="3307" y="7143"/>
                    <a:pt x="1543" y="4475"/>
                    <a:pt x="662" y="2926"/>
                  </a:cubicBezTo>
                  <a:cubicBezTo>
                    <a:pt x="-220" y="1377"/>
                    <a:pt x="-220" y="947"/>
                    <a:pt x="662" y="602"/>
                  </a:cubicBezTo>
                  <a:cubicBezTo>
                    <a:pt x="1543" y="258"/>
                    <a:pt x="3307" y="0"/>
                    <a:pt x="5731" y="0"/>
                  </a:cubicBezTo>
                  <a:cubicBezTo>
                    <a:pt x="8156" y="0"/>
                    <a:pt x="11241" y="258"/>
                    <a:pt x="14107" y="1205"/>
                  </a:cubicBezTo>
                  <a:cubicBezTo>
                    <a:pt x="16972" y="2151"/>
                    <a:pt x="19617" y="3786"/>
                    <a:pt x="20498" y="5034"/>
                  </a:cubicBezTo>
                  <a:cubicBezTo>
                    <a:pt x="21380" y="6282"/>
                    <a:pt x="20498" y="7143"/>
                    <a:pt x="17853" y="7831"/>
                  </a:cubicBezTo>
                  <a:cubicBezTo>
                    <a:pt x="15209" y="8520"/>
                    <a:pt x="10800" y="9036"/>
                    <a:pt x="6392" y="9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357289" y="374650"/>
              <a:ext cx="2458583" cy="867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79" fill="norm" stroke="1" extrusionOk="0">
                  <a:moveTo>
                    <a:pt x="177" y="21337"/>
                  </a:moveTo>
                  <a:cubicBezTo>
                    <a:pt x="84" y="21442"/>
                    <a:pt x="-9" y="21547"/>
                    <a:pt x="0" y="21574"/>
                  </a:cubicBezTo>
                  <a:cubicBezTo>
                    <a:pt x="10" y="21600"/>
                    <a:pt x="121" y="21547"/>
                    <a:pt x="493" y="21152"/>
                  </a:cubicBezTo>
                  <a:cubicBezTo>
                    <a:pt x="865" y="20757"/>
                    <a:pt x="1497" y="20020"/>
                    <a:pt x="2110" y="19361"/>
                  </a:cubicBezTo>
                  <a:cubicBezTo>
                    <a:pt x="2724" y="18702"/>
                    <a:pt x="3318" y="18123"/>
                    <a:pt x="3978" y="17491"/>
                  </a:cubicBezTo>
                  <a:cubicBezTo>
                    <a:pt x="4638" y="16859"/>
                    <a:pt x="5363" y="16174"/>
                    <a:pt x="6004" y="15594"/>
                  </a:cubicBezTo>
                  <a:cubicBezTo>
                    <a:pt x="6646" y="15015"/>
                    <a:pt x="7203" y="14540"/>
                    <a:pt x="7789" y="14014"/>
                  </a:cubicBezTo>
                  <a:cubicBezTo>
                    <a:pt x="8374" y="13487"/>
                    <a:pt x="8988" y="12907"/>
                    <a:pt x="9639" y="12275"/>
                  </a:cubicBezTo>
                  <a:cubicBezTo>
                    <a:pt x="10289" y="11643"/>
                    <a:pt x="10977" y="10958"/>
                    <a:pt x="11655" y="10273"/>
                  </a:cubicBezTo>
                  <a:cubicBezTo>
                    <a:pt x="12334" y="9588"/>
                    <a:pt x="13003" y="8903"/>
                    <a:pt x="13672" y="8192"/>
                  </a:cubicBezTo>
                  <a:cubicBezTo>
                    <a:pt x="14341" y="7481"/>
                    <a:pt x="15011" y="6743"/>
                    <a:pt x="15633" y="6085"/>
                  </a:cubicBezTo>
                  <a:cubicBezTo>
                    <a:pt x="16256" y="5426"/>
                    <a:pt x="16832" y="4847"/>
                    <a:pt x="17594" y="4083"/>
                  </a:cubicBezTo>
                  <a:cubicBezTo>
                    <a:pt x="18357" y="3319"/>
                    <a:pt x="19305" y="2371"/>
                    <a:pt x="20002" y="1660"/>
                  </a:cubicBezTo>
                  <a:cubicBezTo>
                    <a:pt x="20699" y="948"/>
                    <a:pt x="21145" y="474"/>
                    <a:pt x="215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415571" y="558800"/>
              <a:ext cx="2755901" cy="914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" y="20900"/>
                    <a:pt x="929" y="20200"/>
                    <a:pt x="1452" y="19400"/>
                  </a:cubicBezTo>
                  <a:cubicBezTo>
                    <a:pt x="1974" y="18600"/>
                    <a:pt x="2555" y="17700"/>
                    <a:pt x="3094" y="16950"/>
                  </a:cubicBezTo>
                  <a:cubicBezTo>
                    <a:pt x="3633" y="16200"/>
                    <a:pt x="4131" y="15600"/>
                    <a:pt x="4687" y="14925"/>
                  </a:cubicBezTo>
                  <a:cubicBezTo>
                    <a:pt x="5242" y="14250"/>
                    <a:pt x="5856" y="13500"/>
                    <a:pt x="6495" y="12750"/>
                  </a:cubicBezTo>
                  <a:cubicBezTo>
                    <a:pt x="7134" y="12000"/>
                    <a:pt x="7797" y="11250"/>
                    <a:pt x="8336" y="10650"/>
                  </a:cubicBezTo>
                  <a:cubicBezTo>
                    <a:pt x="8876" y="10050"/>
                    <a:pt x="9290" y="9600"/>
                    <a:pt x="9655" y="9200"/>
                  </a:cubicBezTo>
                  <a:cubicBezTo>
                    <a:pt x="10020" y="8800"/>
                    <a:pt x="10335" y="8450"/>
                    <a:pt x="10692" y="8075"/>
                  </a:cubicBezTo>
                  <a:cubicBezTo>
                    <a:pt x="11049" y="7700"/>
                    <a:pt x="11447" y="7300"/>
                    <a:pt x="11845" y="6925"/>
                  </a:cubicBezTo>
                  <a:cubicBezTo>
                    <a:pt x="12243" y="6550"/>
                    <a:pt x="12641" y="6200"/>
                    <a:pt x="13015" y="5875"/>
                  </a:cubicBezTo>
                  <a:cubicBezTo>
                    <a:pt x="13388" y="5550"/>
                    <a:pt x="13736" y="5250"/>
                    <a:pt x="14276" y="4850"/>
                  </a:cubicBezTo>
                  <a:cubicBezTo>
                    <a:pt x="14815" y="4450"/>
                    <a:pt x="15545" y="3950"/>
                    <a:pt x="16192" y="3575"/>
                  </a:cubicBezTo>
                  <a:cubicBezTo>
                    <a:pt x="16839" y="3200"/>
                    <a:pt x="17403" y="2950"/>
                    <a:pt x="18066" y="2625"/>
                  </a:cubicBezTo>
                  <a:cubicBezTo>
                    <a:pt x="18730" y="2300"/>
                    <a:pt x="19493" y="1900"/>
                    <a:pt x="20099" y="1450"/>
                  </a:cubicBezTo>
                  <a:cubicBezTo>
                    <a:pt x="20704" y="1000"/>
                    <a:pt x="21152" y="5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829764" y="793750"/>
              <a:ext cx="189558" cy="723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2853" y="0"/>
                  </a:moveTo>
                  <a:cubicBezTo>
                    <a:pt x="13333" y="202"/>
                    <a:pt x="13813" y="404"/>
                    <a:pt x="14173" y="616"/>
                  </a:cubicBezTo>
                  <a:cubicBezTo>
                    <a:pt x="14533" y="827"/>
                    <a:pt x="14773" y="1048"/>
                    <a:pt x="14893" y="1282"/>
                  </a:cubicBezTo>
                  <a:cubicBezTo>
                    <a:pt x="15013" y="1516"/>
                    <a:pt x="15013" y="1762"/>
                    <a:pt x="15013" y="1996"/>
                  </a:cubicBezTo>
                  <a:cubicBezTo>
                    <a:pt x="15013" y="2229"/>
                    <a:pt x="15013" y="2451"/>
                    <a:pt x="15013" y="2697"/>
                  </a:cubicBezTo>
                  <a:cubicBezTo>
                    <a:pt x="15013" y="2943"/>
                    <a:pt x="15013" y="3215"/>
                    <a:pt x="15013" y="3445"/>
                  </a:cubicBezTo>
                  <a:cubicBezTo>
                    <a:pt x="15013" y="3676"/>
                    <a:pt x="15013" y="3865"/>
                    <a:pt x="15013" y="4067"/>
                  </a:cubicBezTo>
                  <a:cubicBezTo>
                    <a:pt x="15013" y="4269"/>
                    <a:pt x="15013" y="4484"/>
                    <a:pt x="15013" y="4689"/>
                  </a:cubicBezTo>
                  <a:cubicBezTo>
                    <a:pt x="15013" y="4895"/>
                    <a:pt x="15013" y="5091"/>
                    <a:pt x="15013" y="5305"/>
                  </a:cubicBezTo>
                  <a:cubicBezTo>
                    <a:pt x="15013" y="5520"/>
                    <a:pt x="15013" y="5754"/>
                    <a:pt x="15133" y="5984"/>
                  </a:cubicBezTo>
                  <a:cubicBezTo>
                    <a:pt x="15253" y="6215"/>
                    <a:pt x="15493" y="6442"/>
                    <a:pt x="15733" y="6669"/>
                  </a:cubicBezTo>
                  <a:cubicBezTo>
                    <a:pt x="15973" y="6897"/>
                    <a:pt x="16213" y="7124"/>
                    <a:pt x="16573" y="7367"/>
                  </a:cubicBezTo>
                  <a:cubicBezTo>
                    <a:pt x="16933" y="7611"/>
                    <a:pt x="17413" y="7869"/>
                    <a:pt x="17893" y="8128"/>
                  </a:cubicBezTo>
                  <a:cubicBezTo>
                    <a:pt x="18373" y="8387"/>
                    <a:pt x="18853" y="8646"/>
                    <a:pt x="19213" y="8908"/>
                  </a:cubicBezTo>
                  <a:cubicBezTo>
                    <a:pt x="19573" y="9171"/>
                    <a:pt x="19813" y="9436"/>
                    <a:pt x="20053" y="9704"/>
                  </a:cubicBezTo>
                  <a:cubicBezTo>
                    <a:pt x="20293" y="9973"/>
                    <a:pt x="20533" y="10244"/>
                    <a:pt x="20773" y="10519"/>
                  </a:cubicBezTo>
                  <a:cubicBezTo>
                    <a:pt x="21013" y="10794"/>
                    <a:pt x="21253" y="11072"/>
                    <a:pt x="21373" y="11280"/>
                  </a:cubicBezTo>
                  <a:cubicBezTo>
                    <a:pt x="21493" y="11488"/>
                    <a:pt x="21493" y="11627"/>
                    <a:pt x="21493" y="11769"/>
                  </a:cubicBezTo>
                  <a:cubicBezTo>
                    <a:pt x="21493" y="11912"/>
                    <a:pt x="21493" y="12057"/>
                    <a:pt x="21493" y="12205"/>
                  </a:cubicBezTo>
                  <a:cubicBezTo>
                    <a:pt x="21493" y="12354"/>
                    <a:pt x="21493" y="12505"/>
                    <a:pt x="21493" y="12717"/>
                  </a:cubicBezTo>
                  <a:cubicBezTo>
                    <a:pt x="21493" y="12928"/>
                    <a:pt x="21493" y="13200"/>
                    <a:pt x="21373" y="13472"/>
                  </a:cubicBezTo>
                  <a:cubicBezTo>
                    <a:pt x="21253" y="13743"/>
                    <a:pt x="21013" y="14015"/>
                    <a:pt x="20773" y="14293"/>
                  </a:cubicBezTo>
                  <a:cubicBezTo>
                    <a:pt x="20533" y="14571"/>
                    <a:pt x="20293" y="14855"/>
                    <a:pt x="20053" y="15126"/>
                  </a:cubicBezTo>
                  <a:cubicBezTo>
                    <a:pt x="19813" y="15398"/>
                    <a:pt x="19573" y="15657"/>
                    <a:pt x="19093" y="15919"/>
                  </a:cubicBezTo>
                  <a:cubicBezTo>
                    <a:pt x="18613" y="16181"/>
                    <a:pt x="17893" y="16446"/>
                    <a:pt x="17173" y="16702"/>
                  </a:cubicBezTo>
                  <a:cubicBezTo>
                    <a:pt x="16453" y="16958"/>
                    <a:pt x="15733" y="17204"/>
                    <a:pt x="14773" y="17447"/>
                  </a:cubicBezTo>
                  <a:cubicBezTo>
                    <a:pt x="13813" y="17691"/>
                    <a:pt x="12613" y="17931"/>
                    <a:pt x="11533" y="18155"/>
                  </a:cubicBezTo>
                  <a:cubicBezTo>
                    <a:pt x="10453" y="18379"/>
                    <a:pt x="9493" y="18587"/>
                    <a:pt x="8413" y="18793"/>
                  </a:cubicBezTo>
                  <a:cubicBezTo>
                    <a:pt x="7333" y="18998"/>
                    <a:pt x="6133" y="19200"/>
                    <a:pt x="4933" y="19434"/>
                  </a:cubicBezTo>
                  <a:cubicBezTo>
                    <a:pt x="3733" y="19667"/>
                    <a:pt x="2533" y="19933"/>
                    <a:pt x="1573" y="20195"/>
                  </a:cubicBezTo>
                  <a:cubicBezTo>
                    <a:pt x="613" y="20457"/>
                    <a:pt x="-107" y="20716"/>
                    <a:pt x="13" y="20949"/>
                  </a:cubicBezTo>
                  <a:cubicBezTo>
                    <a:pt x="133" y="21183"/>
                    <a:pt x="1093" y="21392"/>
                    <a:pt x="20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1402253" y="1590979"/>
              <a:ext cx="185367" cy="43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360" fill="norm" stroke="1" extrusionOk="0">
                  <a:moveTo>
                    <a:pt x="13404" y="3241"/>
                  </a:moveTo>
                  <a:cubicBezTo>
                    <a:pt x="11484" y="2104"/>
                    <a:pt x="9564" y="967"/>
                    <a:pt x="7884" y="398"/>
                  </a:cubicBezTo>
                  <a:cubicBezTo>
                    <a:pt x="6204" y="-170"/>
                    <a:pt x="4764" y="-170"/>
                    <a:pt x="3324" y="657"/>
                  </a:cubicBezTo>
                  <a:cubicBezTo>
                    <a:pt x="1884" y="1484"/>
                    <a:pt x="444" y="3137"/>
                    <a:pt x="84" y="4687"/>
                  </a:cubicBezTo>
                  <a:cubicBezTo>
                    <a:pt x="-276" y="6238"/>
                    <a:pt x="444" y="7685"/>
                    <a:pt x="3684" y="9286"/>
                  </a:cubicBezTo>
                  <a:cubicBezTo>
                    <a:pt x="6924" y="10888"/>
                    <a:pt x="12684" y="12645"/>
                    <a:pt x="16284" y="13886"/>
                  </a:cubicBezTo>
                  <a:cubicBezTo>
                    <a:pt x="19884" y="15126"/>
                    <a:pt x="21324" y="15849"/>
                    <a:pt x="20964" y="16986"/>
                  </a:cubicBezTo>
                  <a:cubicBezTo>
                    <a:pt x="20604" y="18123"/>
                    <a:pt x="18444" y="19673"/>
                    <a:pt x="16764" y="20500"/>
                  </a:cubicBezTo>
                  <a:cubicBezTo>
                    <a:pt x="15084" y="21327"/>
                    <a:pt x="13884" y="21430"/>
                    <a:pt x="12684" y="21327"/>
                  </a:cubicBezTo>
                  <a:cubicBezTo>
                    <a:pt x="11484" y="21223"/>
                    <a:pt x="10284" y="20913"/>
                    <a:pt x="9924" y="20448"/>
                  </a:cubicBezTo>
                  <a:cubicBezTo>
                    <a:pt x="9564" y="19983"/>
                    <a:pt x="10044" y="19363"/>
                    <a:pt x="10524" y="18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641121" y="1797050"/>
              <a:ext cx="165495" cy="162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033" fill="norm" stroke="1" extrusionOk="0">
                  <a:moveTo>
                    <a:pt x="13600" y="0"/>
                  </a:moveTo>
                  <a:cubicBezTo>
                    <a:pt x="11200" y="3828"/>
                    <a:pt x="8800" y="7656"/>
                    <a:pt x="7733" y="11073"/>
                  </a:cubicBezTo>
                  <a:cubicBezTo>
                    <a:pt x="6667" y="14491"/>
                    <a:pt x="6933" y="17499"/>
                    <a:pt x="7733" y="19276"/>
                  </a:cubicBezTo>
                  <a:cubicBezTo>
                    <a:pt x="8533" y="21053"/>
                    <a:pt x="9867" y="21600"/>
                    <a:pt x="12400" y="20370"/>
                  </a:cubicBezTo>
                  <a:cubicBezTo>
                    <a:pt x="14933" y="19139"/>
                    <a:pt x="18667" y="16132"/>
                    <a:pt x="20133" y="13397"/>
                  </a:cubicBezTo>
                  <a:cubicBezTo>
                    <a:pt x="21600" y="10663"/>
                    <a:pt x="20800" y="8203"/>
                    <a:pt x="17867" y="6562"/>
                  </a:cubicBezTo>
                  <a:cubicBezTo>
                    <a:pt x="14933" y="4922"/>
                    <a:pt x="9867" y="4101"/>
                    <a:pt x="6533" y="4238"/>
                  </a:cubicBezTo>
                  <a:cubicBezTo>
                    <a:pt x="3200" y="4375"/>
                    <a:pt x="1600" y="5468"/>
                    <a:pt x="0" y="6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2675409" y="1243350"/>
              <a:ext cx="121413" cy="52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79" fill="norm" stroke="1" extrusionOk="0">
                  <a:moveTo>
                    <a:pt x="19570" y="1600"/>
                  </a:moveTo>
                  <a:cubicBezTo>
                    <a:pt x="18490" y="1084"/>
                    <a:pt x="17410" y="567"/>
                    <a:pt x="15430" y="266"/>
                  </a:cubicBezTo>
                  <a:cubicBezTo>
                    <a:pt x="13450" y="-35"/>
                    <a:pt x="10570" y="-121"/>
                    <a:pt x="8050" y="223"/>
                  </a:cubicBezTo>
                  <a:cubicBezTo>
                    <a:pt x="5530" y="567"/>
                    <a:pt x="3370" y="1342"/>
                    <a:pt x="1750" y="2934"/>
                  </a:cubicBezTo>
                  <a:cubicBezTo>
                    <a:pt x="130" y="4526"/>
                    <a:pt x="-950" y="6936"/>
                    <a:pt x="1210" y="9603"/>
                  </a:cubicBezTo>
                  <a:cubicBezTo>
                    <a:pt x="3370" y="12271"/>
                    <a:pt x="8770" y="15197"/>
                    <a:pt x="12550" y="17219"/>
                  </a:cubicBezTo>
                  <a:cubicBezTo>
                    <a:pt x="16330" y="19242"/>
                    <a:pt x="18490" y="20360"/>
                    <a:pt x="2065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2659984" y="1557866"/>
              <a:ext cx="314638" cy="15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04" fill="norm" stroke="1" extrusionOk="0">
                  <a:moveTo>
                    <a:pt x="669" y="18345"/>
                  </a:moveTo>
                  <a:cubicBezTo>
                    <a:pt x="237" y="17162"/>
                    <a:pt x="-195" y="15978"/>
                    <a:pt x="93" y="14942"/>
                  </a:cubicBezTo>
                  <a:cubicBezTo>
                    <a:pt x="381" y="13907"/>
                    <a:pt x="1389" y="13019"/>
                    <a:pt x="3837" y="11392"/>
                  </a:cubicBezTo>
                  <a:cubicBezTo>
                    <a:pt x="6285" y="9764"/>
                    <a:pt x="10173" y="7397"/>
                    <a:pt x="12405" y="5770"/>
                  </a:cubicBezTo>
                  <a:cubicBezTo>
                    <a:pt x="14637" y="4142"/>
                    <a:pt x="15213" y="3255"/>
                    <a:pt x="15213" y="2219"/>
                  </a:cubicBezTo>
                  <a:cubicBezTo>
                    <a:pt x="15213" y="1184"/>
                    <a:pt x="14637" y="0"/>
                    <a:pt x="13845" y="0"/>
                  </a:cubicBezTo>
                  <a:cubicBezTo>
                    <a:pt x="13053" y="0"/>
                    <a:pt x="12045" y="1184"/>
                    <a:pt x="11181" y="3847"/>
                  </a:cubicBezTo>
                  <a:cubicBezTo>
                    <a:pt x="10317" y="6510"/>
                    <a:pt x="9597" y="10652"/>
                    <a:pt x="9237" y="13463"/>
                  </a:cubicBezTo>
                  <a:cubicBezTo>
                    <a:pt x="8877" y="16274"/>
                    <a:pt x="8877" y="17753"/>
                    <a:pt x="9165" y="18937"/>
                  </a:cubicBezTo>
                  <a:cubicBezTo>
                    <a:pt x="9453" y="20121"/>
                    <a:pt x="10029" y="21008"/>
                    <a:pt x="10749" y="21304"/>
                  </a:cubicBezTo>
                  <a:cubicBezTo>
                    <a:pt x="11469" y="21600"/>
                    <a:pt x="12333" y="21304"/>
                    <a:pt x="13053" y="19529"/>
                  </a:cubicBezTo>
                  <a:cubicBezTo>
                    <a:pt x="13773" y="17753"/>
                    <a:pt x="14349" y="14499"/>
                    <a:pt x="14637" y="11688"/>
                  </a:cubicBezTo>
                  <a:cubicBezTo>
                    <a:pt x="14925" y="8877"/>
                    <a:pt x="14925" y="6510"/>
                    <a:pt x="15069" y="6066"/>
                  </a:cubicBezTo>
                  <a:cubicBezTo>
                    <a:pt x="15213" y="5622"/>
                    <a:pt x="15501" y="7101"/>
                    <a:pt x="16365" y="8729"/>
                  </a:cubicBezTo>
                  <a:cubicBezTo>
                    <a:pt x="17229" y="10356"/>
                    <a:pt x="18669" y="12132"/>
                    <a:pt x="19605" y="13019"/>
                  </a:cubicBezTo>
                  <a:cubicBezTo>
                    <a:pt x="20541" y="13907"/>
                    <a:pt x="20973" y="13907"/>
                    <a:pt x="21405" y="139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949221" y="1454150"/>
              <a:ext cx="171451" cy="234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6943"/>
                  </a:moveTo>
                  <a:cubicBezTo>
                    <a:pt x="4533" y="8486"/>
                    <a:pt x="9067" y="10029"/>
                    <a:pt x="12000" y="11957"/>
                  </a:cubicBezTo>
                  <a:cubicBezTo>
                    <a:pt x="14933" y="13886"/>
                    <a:pt x="16267" y="16200"/>
                    <a:pt x="16800" y="17936"/>
                  </a:cubicBezTo>
                  <a:cubicBezTo>
                    <a:pt x="17333" y="19671"/>
                    <a:pt x="17067" y="20829"/>
                    <a:pt x="16267" y="21214"/>
                  </a:cubicBezTo>
                  <a:cubicBezTo>
                    <a:pt x="15467" y="21600"/>
                    <a:pt x="14133" y="21214"/>
                    <a:pt x="13333" y="19189"/>
                  </a:cubicBezTo>
                  <a:cubicBezTo>
                    <a:pt x="12533" y="17164"/>
                    <a:pt x="12267" y="13500"/>
                    <a:pt x="13733" y="10029"/>
                  </a:cubicBezTo>
                  <a:cubicBezTo>
                    <a:pt x="15200" y="6557"/>
                    <a:pt x="18400" y="32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279171" y="1936750"/>
              <a:ext cx="1638301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20919"/>
                    <a:pt x="391" y="20238"/>
                    <a:pt x="991" y="19168"/>
                  </a:cubicBezTo>
                  <a:cubicBezTo>
                    <a:pt x="1591" y="18097"/>
                    <a:pt x="2595" y="16638"/>
                    <a:pt x="3558" y="15373"/>
                  </a:cubicBezTo>
                  <a:cubicBezTo>
                    <a:pt x="4521" y="14108"/>
                    <a:pt x="5442" y="13038"/>
                    <a:pt x="6488" y="11919"/>
                  </a:cubicBezTo>
                  <a:cubicBezTo>
                    <a:pt x="7535" y="10800"/>
                    <a:pt x="8707" y="9632"/>
                    <a:pt x="9935" y="8416"/>
                  </a:cubicBezTo>
                  <a:cubicBezTo>
                    <a:pt x="11163" y="7200"/>
                    <a:pt x="12447" y="5935"/>
                    <a:pt x="13758" y="4816"/>
                  </a:cubicBezTo>
                  <a:cubicBezTo>
                    <a:pt x="15070" y="3697"/>
                    <a:pt x="16409" y="2724"/>
                    <a:pt x="17721" y="1946"/>
                  </a:cubicBezTo>
                  <a:cubicBezTo>
                    <a:pt x="19033" y="1168"/>
                    <a:pt x="20316" y="5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455845" y="1936750"/>
              <a:ext cx="1556877" cy="55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44" fill="norm" stroke="1" extrusionOk="0">
                  <a:moveTo>
                    <a:pt x="191" y="20943"/>
                  </a:moveTo>
                  <a:cubicBezTo>
                    <a:pt x="74" y="21189"/>
                    <a:pt x="-43" y="21436"/>
                    <a:pt x="16" y="21518"/>
                  </a:cubicBezTo>
                  <a:cubicBezTo>
                    <a:pt x="74" y="21600"/>
                    <a:pt x="309" y="21518"/>
                    <a:pt x="953" y="20902"/>
                  </a:cubicBezTo>
                  <a:cubicBezTo>
                    <a:pt x="1598" y="20286"/>
                    <a:pt x="2653" y="19136"/>
                    <a:pt x="3767" y="17822"/>
                  </a:cubicBezTo>
                  <a:cubicBezTo>
                    <a:pt x="4881" y="16508"/>
                    <a:pt x="6053" y="15030"/>
                    <a:pt x="7093" y="13757"/>
                  </a:cubicBezTo>
                  <a:cubicBezTo>
                    <a:pt x="8134" y="12484"/>
                    <a:pt x="9042" y="11416"/>
                    <a:pt x="10229" y="10143"/>
                  </a:cubicBezTo>
                  <a:cubicBezTo>
                    <a:pt x="11416" y="8870"/>
                    <a:pt x="12882" y="7392"/>
                    <a:pt x="14318" y="6037"/>
                  </a:cubicBezTo>
                  <a:cubicBezTo>
                    <a:pt x="15754" y="4681"/>
                    <a:pt x="17161" y="3449"/>
                    <a:pt x="18362" y="2464"/>
                  </a:cubicBezTo>
                  <a:cubicBezTo>
                    <a:pt x="19564" y="1478"/>
                    <a:pt x="20561" y="739"/>
                    <a:pt x="215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1095" y="3149016"/>
              <a:ext cx="96320" cy="380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339" fill="norm" stroke="1" extrusionOk="0">
                  <a:moveTo>
                    <a:pt x="7854" y="744"/>
                  </a:moveTo>
                  <a:cubicBezTo>
                    <a:pt x="5097" y="270"/>
                    <a:pt x="2339" y="-205"/>
                    <a:pt x="961" y="92"/>
                  </a:cubicBezTo>
                  <a:cubicBezTo>
                    <a:pt x="-418" y="388"/>
                    <a:pt x="-418" y="1457"/>
                    <a:pt x="1650" y="3890"/>
                  </a:cubicBezTo>
                  <a:cubicBezTo>
                    <a:pt x="3718" y="6322"/>
                    <a:pt x="7854" y="10120"/>
                    <a:pt x="10842" y="12969"/>
                  </a:cubicBezTo>
                  <a:cubicBezTo>
                    <a:pt x="13829" y="15817"/>
                    <a:pt x="15667" y="17716"/>
                    <a:pt x="17276" y="19081"/>
                  </a:cubicBezTo>
                  <a:cubicBezTo>
                    <a:pt x="18884" y="20446"/>
                    <a:pt x="20263" y="21276"/>
                    <a:pt x="20722" y="21336"/>
                  </a:cubicBezTo>
                  <a:cubicBezTo>
                    <a:pt x="21182" y="21395"/>
                    <a:pt x="20722" y="20683"/>
                    <a:pt x="20263" y="19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-1" y="3085168"/>
              <a:ext cx="271755" cy="48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426" fill="norm" stroke="1" extrusionOk="0">
                  <a:moveTo>
                    <a:pt x="6156" y="14502"/>
                  </a:moveTo>
                  <a:cubicBezTo>
                    <a:pt x="4177" y="11258"/>
                    <a:pt x="2198" y="8013"/>
                    <a:pt x="1127" y="5881"/>
                  </a:cubicBezTo>
                  <a:cubicBezTo>
                    <a:pt x="55" y="3749"/>
                    <a:pt x="-110" y="2729"/>
                    <a:pt x="55" y="1941"/>
                  </a:cubicBezTo>
                  <a:cubicBezTo>
                    <a:pt x="220" y="1153"/>
                    <a:pt x="714" y="597"/>
                    <a:pt x="1374" y="272"/>
                  </a:cubicBezTo>
                  <a:cubicBezTo>
                    <a:pt x="2034" y="-52"/>
                    <a:pt x="2858" y="-145"/>
                    <a:pt x="5496" y="319"/>
                  </a:cubicBezTo>
                  <a:cubicBezTo>
                    <a:pt x="8134" y="782"/>
                    <a:pt x="12586" y="1802"/>
                    <a:pt x="15719" y="3470"/>
                  </a:cubicBezTo>
                  <a:cubicBezTo>
                    <a:pt x="18852" y="5139"/>
                    <a:pt x="20666" y="7457"/>
                    <a:pt x="21078" y="9821"/>
                  </a:cubicBezTo>
                  <a:cubicBezTo>
                    <a:pt x="21490" y="12185"/>
                    <a:pt x="20501" y="14595"/>
                    <a:pt x="18275" y="16542"/>
                  </a:cubicBezTo>
                  <a:cubicBezTo>
                    <a:pt x="16049" y="18488"/>
                    <a:pt x="12586" y="19972"/>
                    <a:pt x="10443" y="20713"/>
                  </a:cubicBezTo>
                  <a:cubicBezTo>
                    <a:pt x="8299" y="21455"/>
                    <a:pt x="7475" y="21455"/>
                    <a:pt x="6650" y="21409"/>
                  </a:cubicBezTo>
                  <a:cubicBezTo>
                    <a:pt x="5826" y="21362"/>
                    <a:pt x="5001" y="21270"/>
                    <a:pt x="4672" y="20945"/>
                  </a:cubicBezTo>
                  <a:cubicBezTo>
                    <a:pt x="4342" y="20621"/>
                    <a:pt x="4507" y="20064"/>
                    <a:pt x="4672" y="19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421921" y="3225749"/>
              <a:ext cx="1143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200" y="11670"/>
                    <a:pt x="10400" y="3363"/>
                    <a:pt x="14000" y="870"/>
                  </a:cubicBezTo>
                  <a:cubicBezTo>
                    <a:pt x="17600" y="-1622"/>
                    <a:pt x="196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434621" y="3327400"/>
              <a:ext cx="1778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7600"/>
                    <a:pt x="8229" y="13600"/>
                    <a:pt x="11829" y="10000"/>
                  </a:cubicBezTo>
                  <a:cubicBezTo>
                    <a:pt x="15429" y="6400"/>
                    <a:pt x="18514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760355" y="2929173"/>
              <a:ext cx="112417" cy="442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511" fill="norm" stroke="1" extrusionOk="0">
                  <a:moveTo>
                    <a:pt x="21244" y="1762"/>
                  </a:moveTo>
                  <a:cubicBezTo>
                    <a:pt x="17644" y="1145"/>
                    <a:pt x="14044" y="528"/>
                    <a:pt x="11244" y="220"/>
                  </a:cubicBezTo>
                  <a:cubicBezTo>
                    <a:pt x="8444" y="-89"/>
                    <a:pt x="6444" y="-89"/>
                    <a:pt x="4244" y="322"/>
                  </a:cubicBezTo>
                  <a:cubicBezTo>
                    <a:pt x="2044" y="734"/>
                    <a:pt x="-356" y="1557"/>
                    <a:pt x="44" y="2431"/>
                  </a:cubicBezTo>
                  <a:cubicBezTo>
                    <a:pt x="444" y="3305"/>
                    <a:pt x="3644" y="4231"/>
                    <a:pt x="7244" y="5260"/>
                  </a:cubicBezTo>
                  <a:cubicBezTo>
                    <a:pt x="10844" y="6288"/>
                    <a:pt x="14844" y="7420"/>
                    <a:pt x="16044" y="8654"/>
                  </a:cubicBezTo>
                  <a:cubicBezTo>
                    <a:pt x="17244" y="9888"/>
                    <a:pt x="15644" y="11225"/>
                    <a:pt x="13244" y="12254"/>
                  </a:cubicBezTo>
                  <a:cubicBezTo>
                    <a:pt x="10844" y="13282"/>
                    <a:pt x="7644" y="14002"/>
                    <a:pt x="5444" y="14568"/>
                  </a:cubicBezTo>
                  <a:cubicBezTo>
                    <a:pt x="3244" y="15134"/>
                    <a:pt x="2044" y="15545"/>
                    <a:pt x="2844" y="16420"/>
                  </a:cubicBezTo>
                  <a:cubicBezTo>
                    <a:pt x="3644" y="17294"/>
                    <a:pt x="6444" y="18631"/>
                    <a:pt x="9844" y="19557"/>
                  </a:cubicBezTo>
                  <a:cubicBezTo>
                    <a:pt x="13244" y="20482"/>
                    <a:pt x="17244" y="20997"/>
                    <a:pt x="21244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917221" y="3035300"/>
              <a:ext cx="2476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38" y="3200"/>
                    <a:pt x="6277" y="6400"/>
                    <a:pt x="9877" y="10000"/>
                  </a:cubicBezTo>
                  <a:cubicBezTo>
                    <a:pt x="13477" y="13600"/>
                    <a:pt x="17538" y="17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1012471" y="3006635"/>
              <a:ext cx="76201" cy="327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21600" y="1051"/>
                  </a:moveTo>
                  <a:cubicBezTo>
                    <a:pt x="19200" y="493"/>
                    <a:pt x="16800" y="-64"/>
                    <a:pt x="15000" y="6"/>
                  </a:cubicBezTo>
                  <a:cubicBezTo>
                    <a:pt x="13200" y="75"/>
                    <a:pt x="12000" y="772"/>
                    <a:pt x="9900" y="3281"/>
                  </a:cubicBezTo>
                  <a:cubicBezTo>
                    <a:pt x="7800" y="5789"/>
                    <a:pt x="4800" y="10109"/>
                    <a:pt x="3000" y="13453"/>
                  </a:cubicBezTo>
                  <a:cubicBezTo>
                    <a:pt x="1200" y="16798"/>
                    <a:pt x="600" y="19167"/>
                    <a:pt x="0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1190271" y="320675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1539521" y="31178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1704621" y="307975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2061163" y="2802100"/>
              <a:ext cx="214959" cy="29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71" fill="norm" stroke="1" extrusionOk="0">
                  <a:moveTo>
                    <a:pt x="1177" y="1749"/>
                  </a:moveTo>
                  <a:cubicBezTo>
                    <a:pt x="541" y="967"/>
                    <a:pt x="-94" y="184"/>
                    <a:pt x="12" y="28"/>
                  </a:cubicBezTo>
                  <a:cubicBezTo>
                    <a:pt x="118" y="-129"/>
                    <a:pt x="965" y="341"/>
                    <a:pt x="3506" y="2845"/>
                  </a:cubicBezTo>
                  <a:cubicBezTo>
                    <a:pt x="6047" y="5349"/>
                    <a:pt x="10282" y="9888"/>
                    <a:pt x="13565" y="13332"/>
                  </a:cubicBezTo>
                  <a:cubicBezTo>
                    <a:pt x="16847" y="16775"/>
                    <a:pt x="19177" y="19123"/>
                    <a:pt x="21506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2178875" y="2755900"/>
              <a:ext cx="90897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600" fill="norm" stroke="1" extrusionOk="0">
                  <a:moveTo>
                    <a:pt x="21081" y="0"/>
                  </a:moveTo>
                  <a:cubicBezTo>
                    <a:pt x="18626" y="0"/>
                    <a:pt x="16172" y="0"/>
                    <a:pt x="14454" y="261"/>
                  </a:cubicBezTo>
                  <a:cubicBezTo>
                    <a:pt x="12736" y="522"/>
                    <a:pt x="11754" y="1043"/>
                    <a:pt x="9299" y="2922"/>
                  </a:cubicBezTo>
                  <a:cubicBezTo>
                    <a:pt x="6845" y="4800"/>
                    <a:pt x="2917" y="8035"/>
                    <a:pt x="1199" y="11374"/>
                  </a:cubicBezTo>
                  <a:cubicBezTo>
                    <a:pt x="-519" y="14713"/>
                    <a:pt x="-28" y="18157"/>
                    <a:pt x="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2371636" y="2998603"/>
              <a:ext cx="107686" cy="165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51" fill="norm" stroke="1" extrusionOk="0">
                  <a:moveTo>
                    <a:pt x="1218" y="4681"/>
                  </a:moveTo>
                  <a:cubicBezTo>
                    <a:pt x="1218" y="9271"/>
                    <a:pt x="1218" y="13861"/>
                    <a:pt x="1006" y="16831"/>
                  </a:cubicBezTo>
                  <a:cubicBezTo>
                    <a:pt x="794" y="19801"/>
                    <a:pt x="371" y="21151"/>
                    <a:pt x="159" y="21151"/>
                  </a:cubicBezTo>
                  <a:cubicBezTo>
                    <a:pt x="-53" y="21151"/>
                    <a:pt x="-53" y="19801"/>
                    <a:pt x="159" y="16966"/>
                  </a:cubicBezTo>
                  <a:cubicBezTo>
                    <a:pt x="371" y="14131"/>
                    <a:pt x="794" y="9811"/>
                    <a:pt x="1641" y="6571"/>
                  </a:cubicBezTo>
                  <a:cubicBezTo>
                    <a:pt x="2488" y="3331"/>
                    <a:pt x="3759" y="1171"/>
                    <a:pt x="5453" y="361"/>
                  </a:cubicBezTo>
                  <a:cubicBezTo>
                    <a:pt x="7147" y="-449"/>
                    <a:pt x="9265" y="91"/>
                    <a:pt x="11382" y="2116"/>
                  </a:cubicBezTo>
                  <a:cubicBezTo>
                    <a:pt x="13500" y="4141"/>
                    <a:pt x="15618" y="7651"/>
                    <a:pt x="17312" y="10621"/>
                  </a:cubicBezTo>
                  <a:cubicBezTo>
                    <a:pt x="19006" y="13591"/>
                    <a:pt x="20276" y="16021"/>
                    <a:pt x="21547" y="18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2460271" y="2689135"/>
              <a:ext cx="195040" cy="530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561" fill="norm" stroke="1" extrusionOk="0">
                  <a:moveTo>
                    <a:pt x="0" y="649"/>
                  </a:moveTo>
                  <a:cubicBezTo>
                    <a:pt x="682" y="305"/>
                    <a:pt x="1364" y="-39"/>
                    <a:pt x="2501" y="4"/>
                  </a:cubicBezTo>
                  <a:cubicBezTo>
                    <a:pt x="3638" y="47"/>
                    <a:pt x="5229" y="477"/>
                    <a:pt x="7162" y="1338"/>
                  </a:cubicBezTo>
                  <a:cubicBezTo>
                    <a:pt x="9095" y="2198"/>
                    <a:pt x="11368" y="3489"/>
                    <a:pt x="11937" y="4780"/>
                  </a:cubicBezTo>
                  <a:cubicBezTo>
                    <a:pt x="12505" y="6071"/>
                    <a:pt x="11368" y="7362"/>
                    <a:pt x="10686" y="8265"/>
                  </a:cubicBezTo>
                  <a:cubicBezTo>
                    <a:pt x="10004" y="9169"/>
                    <a:pt x="9777" y="9685"/>
                    <a:pt x="11141" y="10589"/>
                  </a:cubicBezTo>
                  <a:cubicBezTo>
                    <a:pt x="12505" y="11492"/>
                    <a:pt x="15461" y="12783"/>
                    <a:pt x="17735" y="13859"/>
                  </a:cubicBezTo>
                  <a:cubicBezTo>
                    <a:pt x="20008" y="14935"/>
                    <a:pt x="21600" y="15795"/>
                    <a:pt x="20691" y="17000"/>
                  </a:cubicBezTo>
                  <a:cubicBezTo>
                    <a:pt x="19781" y="18205"/>
                    <a:pt x="16371" y="19754"/>
                    <a:pt x="13869" y="20571"/>
                  </a:cubicBezTo>
                  <a:cubicBezTo>
                    <a:pt x="11368" y="21389"/>
                    <a:pt x="9777" y="21475"/>
                    <a:pt x="8185" y="215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2969183" y="2806700"/>
              <a:ext cx="265789" cy="147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242" fill="norm" stroke="1" extrusionOk="0">
                  <a:moveTo>
                    <a:pt x="1469" y="19166"/>
                  </a:moveTo>
                  <a:cubicBezTo>
                    <a:pt x="955" y="20383"/>
                    <a:pt x="440" y="21600"/>
                    <a:pt x="183" y="21144"/>
                  </a:cubicBezTo>
                  <a:cubicBezTo>
                    <a:pt x="-74" y="20687"/>
                    <a:pt x="-74" y="18558"/>
                    <a:pt x="269" y="16124"/>
                  </a:cubicBezTo>
                  <a:cubicBezTo>
                    <a:pt x="612" y="13690"/>
                    <a:pt x="1297" y="10952"/>
                    <a:pt x="2412" y="9127"/>
                  </a:cubicBezTo>
                  <a:cubicBezTo>
                    <a:pt x="3526" y="7301"/>
                    <a:pt x="5069" y="6389"/>
                    <a:pt x="6526" y="7149"/>
                  </a:cubicBezTo>
                  <a:cubicBezTo>
                    <a:pt x="7983" y="7910"/>
                    <a:pt x="9355" y="10344"/>
                    <a:pt x="10383" y="12017"/>
                  </a:cubicBezTo>
                  <a:cubicBezTo>
                    <a:pt x="11412" y="13690"/>
                    <a:pt x="12097" y="14603"/>
                    <a:pt x="13297" y="14451"/>
                  </a:cubicBezTo>
                  <a:cubicBezTo>
                    <a:pt x="14497" y="14299"/>
                    <a:pt x="16212" y="13082"/>
                    <a:pt x="17583" y="10648"/>
                  </a:cubicBezTo>
                  <a:cubicBezTo>
                    <a:pt x="18955" y="8214"/>
                    <a:pt x="19983" y="4563"/>
                    <a:pt x="20583" y="2586"/>
                  </a:cubicBezTo>
                  <a:cubicBezTo>
                    <a:pt x="21183" y="608"/>
                    <a:pt x="21355" y="304"/>
                    <a:pt x="215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2993671" y="266700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2955571" y="259715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3107971" y="2654300"/>
              <a:ext cx="1" cy="889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3079306" y="2550254"/>
              <a:ext cx="22316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297" fill="norm" stroke="1" extrusionOk="0">
                  <a:moveTo>
                    <a:pt x="14811" y="11040"/>
                  </a:moveTo>
                  <a:cubicBezTo>
                    <a:pt x="6957" y="4868"/>
                    <a:pt x="-898" y="-1303"/>
                    <a:pt x="84" y="240"/>
                  </a:cubicBezTo>
                  <a:cubicBezTo>
                    <a:pt x="1066" y="1783"/>
                    <a:pt x="10884" y="11040"/>
                    <a:pt x="20702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3178867" y="2336246"/>
              <a:ext cx="113255" cy="424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230" fill="norm" stroke="1" extrusionOk="0">
                  <a:moveTo>
                    <a:pt x="12766" y="13687"/>
                  </a:moveTo>
                  <a:cubicBezTo>
                    <a:pt x="10017" y="13263"/>
                    <a:pt x="7268" y="12840"/>
                    <a:pt x="5304" y="12892"/>
                  </a:cubicBezTo>
                  <a:cubicBezTo>
                    <a:pt x="3340" y="12945"/>
                    <a:pt x="2162" y="13475"/>
                    <a:pt x="1180" y="14587"/>
                  </a:cubicBezTo>
                  <a:cubicBezTo>
                    <a:pt x="198" y="15698"/>
                    <a:pt x="-587" y="17392"/>
                    <a:pt x="591" y="18663"/>
                  </a:cubicBezTo>
                  <a:cubicBezTo>
                    <a:pt x="1769" y="19934"/>
                    <a:pt x="4911" y="20781"/>
                    <a:pt x="7464" y="21098"/>
                  </a:cubicBezTo>
                  <a:cubicBezTo>
                    <a:pt x="10017" y="21416"/>
                    <a:pt x="11980" y="21204"/>
                    <a:pt x="13944" y="19987"/>
                  </a:cubicBezTo>
                  <a:cubicBezTo>
                    <a:pt x="15908" y="18769"/>
                    <a:pt x="17871" y="16545"/>
                    <a:pt x="17675" y="13528"/>
                  </a:cubicBezTo>
                  <a:cubicBezTo>
                    <a:pt x="17478" y="10510"/>
                    <a:pt x="15122" y="6698"/>
                    <a:pt x="13748" y="4422"/>
                  </a:cubicBezTo>
                  <a:cubicBezTo>
                    <a:pt x="12373" y="2145"/>
                    <a:pt x="11980" y="1404"/>
                    <a:pt x="11195" y="822"/>
                  </a:cubicBezTo>
                  <a:cubicBezTo>
                    <a:pt x="10409" y="240"/>
                    <a:pt x="9231" y="-184"/>
                    <a:pt x="8053" y="81"/>
                  </a:cubicBezTo>
                  <a:cubicBezTo>
                    <a:pt x="6875" y="345"/>
                    <a:pt x="5697" y="1298"/>
                    <a:pt x="6089" y="3469"/>
                  </a:cubicBezTo>
                  <a:cubicBezTo>
                    <a:pt x="6482" y="5640"/>
                    <a:pt x="8446" y="9028"/>
                    <a:pt x="11195" y="11622"/>
                  </a:cubicBezTo>
                  <a:cubicBezTo>
                    <a:pt x="13944" y="14216"/>
                    <a:pt x="17478" y="16016"/>
                    <a:pt x="21013" y="17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3514371" y="2533650"/>
              <a:ext cx="273051" cy="33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0" fill="norm" stroke="1" extrusionOk="0">
                  <a:moveTo>
                    <a:pt x="0" y="0"/>
                  </a:moveTo>
                  <a:cubicBezTo>
                    <a:pt x="2679" y="3008"/>
                    <a:pt x="5358" y="6015"/>
                    <a:pt x="8205" y="9365"/>
                  </a:cubicBezTo>
                  <a:cubicBezTo>
                    <a:pt x="11051" y="12714"/>
                    <a:pt x="14065" y="16405"/>
                    <a:pt x="15907" y="18524"/>
                  </a:cubicBezTo>
                  <a:cubicBezTo>
                    <a:pt x="17749" y="20643"/>
                    <a:pt x="18419" y="21190"/>
                    <a:pt x="19172" y="21395"/>
                  </a:cubicBezTo>
                  <a:cubicBezTo>
                    <a:pt x="19926" y="21600"/>
                    <a:pt x="20763" y="21463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3592688" y="2444750"/>
              <a:ext cx="137584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166"/>
                    <a:pt x="18277" y="331"/>
                    <a:pt x="16782" y="910"/>
                  </a:cubicBezTo>
                  <a:cubicBezTo>
                    <a:pt x="15286" y="1490"/>
                    <a:pt x="13957" y="2483"/>
                    <a:pt x="12462" y="4386"/>
                  </a:cubicBezTo>
                  <a:cubicBezTo>
                    <a:pt x="10966" y="6290"/>
                    <a:pt x="9305" y="9103"/>
                    <a:pt x="7311" y="11669"/>
                  </a:cubicBezTo>
                  <a:cubicBezTo>
                    <a:pt x="5317" y="14234"/>
                    <a:pt x="2991" y="16552"/>
                    <a:pt x="1828" y="17917"/>
                  </a:cubicBezTo>
                  <a:cubicBezTo>
                    <a:pt x="665" y="19283"/>
                    <a:pt x="665" y="19697"/>
                    <a:pt x="498" y="20110"/>
                  </a:cubicBezTo>
                  <a:cubicBezTo>
                    <a:pt x="332" y="20524"/>
                    <a:pt x="0" y="20938"/>
                    <a:pt x="0" y="21186"/>
                  </a:cubicBezTo>
                  <a:cubicBezTo>
                    <a:pt x="0" y="21434"/>
                    <a:pt x="332" y="21517"/>
                    <a:pt x="66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3836708" y="2448983"/>
              <a:ext cx="109464" cy="441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78" fill="norm" stroke="1" extrusionOk="0">
                  <a:moveTo>
                    <a:pt x="21076" y="1029"/>
                  </a:moveTo>
                  <a:cubicBezTo>
                    <a:pt x="18631" y="514"/>
                    <a:pt x="16185" y="0"/>
                    <a:pt x="14351" y="0"/>
                  </a:cubicBezTo>
                  <a:cubicBezTo>
                    <a:pt x="12518" y="0"/>
                    <a:pt x="11295" y="514"/>
                    <a:pt x="9053" y="2520"/>
                  </a:cubicBezTo>
                  <a:cubicBezTo>
                    <a:pt x="6812" y="4526"/>
                    <a:pt x="3551" y="8023"/>
                    <a:pt x="1718" y="10903"/>
                  </a:cubicBezTo>
                  <a:cubicBezTo>
                    <a:pt x="-116" y="13783"/>
                    <a:pt x="-524" y="16046"/>
                    <a:pt x="699" y="17743"/>
                  </a:cubicBezTo>
                  <a:cubicBezTo>
                    <a:pt x="1921" y="19440"/>
                    <a:pt x="4774" y="20571"/>
                    <a:pt x="7423" y="21086"/>
                  </a:cubicBezTo>
                  <a:cubicBezTo>
                    <a:pt x="10072" y="21600"/>
                    <a:pt x="12518" y="21497"/>
                    <a:pt x="14963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3992713" y="2476893"/>
              <a:ext cx="201109" cy="34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213" fill="norm" stroke="1" extrusionOk="0">
                  <a:moveTo>
                    <a:pt x="11928" y="371"/>
                  </a:moveTo>
                  <a:cubicBezTo>
                    <a:pt x="9228" y="1424"/>
                    <a:pt x="6528" y="2478"/>
                    <a:pt x="4615" y="4783"/>
                  </a:cubicBezTo>
                  <a:cubicBezTo>
                    <a:pt x="2703" y="7088"/>
                    <a:pt x="1578" y="10644"/>
                    <a:pt x="1690" y="13344"/>
                  </a:cubicBezTo>
                  <a:cubicBezTo>
                    <a:pt x="1803" y="16044"/>
                    <a:pt x="3153" y="17888"/>
                    <a:pt x="4165" y="19073"/>
                  </a:cubicBezTo>
                  <a:cubicBezTo>
                    <a:pt x="5178" y="20258"/>
                    <a:pt x="5853" y="20785"/>
                    <a:pt x="6978" y="21049"/>
                  </a:cubicBezTo>
                  <a:cubicBezTo>
                    <a:pt x="8103" y="21312"/>
                    <a:pt x="9678" y="21312"/>
                    <a:pt x="11253" y="20653"/>
                  </a:cubicBezTo>
                  <a:cubicBezTo>
                    <a:pt x="12828" y="19995"/>
                    <a:pt x="14403" y="18678"/>
                    <a:pt x="15528" y="16110"/>
                  </a:cubicBezTo>
                  <a:cubicBezTo>
                    <a:pt x="16653" y="13541"/>
                    <a:pt x="17328" y="9722"/>
                    <a:pt x="16765" y="6758"/>
                  </a:cubicBezTo>
                  <a:cubicBezTo>
                    <a:pt x="16203" y="3795"/>
                    <a:pt x="14403" y="1688"/>
                    <a:pt x="12153" y="700"/>
                  </a:cubicBezTo>
                  <a:cubicBezTo>
                    <a:pt x="9903" y="-288"/>
                    <a:pt x="7203" y="-156"/>
                    <a:pt x="5065" y="634"/>
                  </a:cubicBezTo>
                  <a:cubicBezTo>
                    <a:pt x="2928" y="1424"/>
                    <a:pt x="1353" y="2873"/>
                    <a:pt x="565" y="4124"/>
                  </a:cubicBezTo>
                  <a:cubicBezTo>
                    <a:pt x="-222" y="5375"/>
                    <a:pt x="-222" y="6429"/>
                    <a:pt x="790" y="7351"/>
                  </a:cubicBezTo>
                  <a:cubicBezTo>
                    <a:pt x="1803" y="8273"/>
                    <a:pt x="3828" y="9063"/>
                    <a:pt x="7428" y="9129"/>
                  </a:cubicBezTo>
                  <a:cubicBezTo>
                    <a:pt x="11028" y="9195"/>
                    <a:pt x="16203" y="8536"/>
                    <a:pt x="21378" y="7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4192515" y="2292350"/>
              <a:ext cx="198709" cy="65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1" h="21600" fill="norm" stroke="1" extrusionOk="0">
                  <a:moveTo>
                    <a:pt x="136" y="0"/>
                  </a:moveTo>
                  <a:cubicBezTo>
                    <a:pt x="-85" y="350"/>
                    <a:pt x="-305" y="699"/>
                    <a:pt x="1789" y="1678"/>
                  </a:cubicBezTo>
                  <a:cubicBezTo>
                    <a:pt x="3883" y="2656"/>
                    <a:pt x="8291" y="4264"/>
                    <a:pt x="12038" y="5977"/>
                  </a:cubicBezTo>
                  <a:cubicBezTo>
                    <a:pt x="15785" y="7689"/>
                    <a:pt x="18871" y="9507"/>
                    <a:pt x="20083" y="11534"/>
                  </a:cubicBezTo>
                  <a:cubicBezTo>
                    <a:pt x="21295" y="13561"/>
                    <a:pt x="20634" y="15798"/>
                    <a:pt x="18650" y="17511"/>
                  </a:cubicBezTo>
                  <a:cubicBezTo>
                    <a:pt x="16666" y="19223"/>
                    <a:pt x="13360" y="20412"/>
                    <a:pt x="100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9258" y="4281636"/>
              <a:ext cx="143114" cy="569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534" fill="norm" stroke="1" extrusionOk="0">
                  <a:moveTo>
                    <a:pt x="21166" y="4254"/>
                  </a:moveTo>
                  <a:cubicBezTo>
                    <a:pt x="20540" y="3134"/>
                    <a:pt x="19914" y="2014"/>
                    <a:pt x="18192" y="1254"/>
                  </a:cubicBezTo>
                  <a:cubicBezTo>
                    <a:pt x="16470" y="494"/>
                    <a:pt x="13653" y="94"/>
                    <a:pt x="10679" y="14"/>
                  </a:cubicBezTo>
                  <a:cubicBezTo>
                    <a:pt x="7705" y="-66"/>
                    <a:pt x="4575" y="174"/>
                    <a:pt x="2540" y="1094"/>
                  </a:cubicBezTo>
                  <a:cubicBezTo>
                    <a:pt x="505" y="2014"/>
                    <a:pt x="-434" y="3614"/>
                    <a:pt x="192" y="5694"/>
                  </a:cubicBezTo>
                  <a:cubicBezTo>
                    <a:pt x="818" y="7774"/>
                    <a:pt x="3009" y="10334"/>
                    <a:pt x="5670" y="12814"/>
                  </a:cubicBezTo>
                  <a:cubicBezTo>
                    <a:pt x="8331" y="15294"/>
                    <a:pt x="11462" y="17694"/>
                    <a:pt x="13496" y="19134"/>
                  </a:cubicBezTo>
                  <a:cubicBezTo>
                    <a:pt x="15531" y="20574"/>
                    <a:pt x="16470" y="21054"/>
                    <a:pt x="17409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38643" y="4565650"/>
              <a:ext cx="224529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815" y="21600"/>
                  </a:moveTo>
                  <a:cubicBezTo>
                    <a:pt x="215" y="19482"/>
                    <a:pt x="-385" y="17365"/>
                    <a:pt x="315" y="15671"/>
                  </a:cubicBezTo>
                  <a:cubicBezTo>
                    <a:pt x="1015" y="13976"/>
                    <a:pt x="3015" y="12706"/>
                    <a:pt x="6715" y="10165"/>
                  </a:cubicBezTo>
                  <a:cubicBezTo>
                    <a:pt x="10415" y="7624"/>
                    <a:pt x="15815" y="3812"/>
                    <a:pt x="212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329756" y="4265035"/>
              <a:ext cx="111216" cy="465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04" fill="norm" stroke="1" extrusionOk="0">
                  <a:moveTo>
                    <a:pt x="21414" y="686"/>
                  </a:moveTo>
                  <a:cubicBezTo>
                    <a:pt x="19376" y="490"/>
                    <a:pt x="17339" y="295"/>
                    <a:pt x="15097" y="148"/>
                  </a:cubicBezTo>
                  <a:cubicBezTo>
                    <a:pt x="12856" y="2"/>
                    <a:pt x="10410" y="-96"/>
                    <a:pt x="8372" y="148"/>
                  </a:cubicBezTo>
                  <a:cubicBezTo>
                    <a:pt x="6335" y="393"/>
                    <a:pt x="4705" y="979"/>
                    <a:pt x="3074" y="2592"/>
                  </a:cubicBezTo>
                  <a:cubicBezTo>
                    <a:pt x="1444" y="4204"/>
                    <a:pt x="-186" y="6843"/>
                    <a:pt x="18" y="9629"/>
                  </a:cubicBezTo>
                  <a:cubicBezTo>
                    <a:pt x="222" y="12414"/>
                    <a:pt x="2259" y="15347"/>
                    <a:pt x="5927" y="17350"/>
                  </a:cubicBezTo>
                  <a:cubicBezTo>
                    <a:pt x="9595" y="19354"/>
                    <a:pt x="14893" y="20429"/>
                    <a:pt x="20191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482791" y="4425950"/>
              <a:ext cx="5978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1600" fill="norm" stroke="1" extrusionOk="0">
                  <a:moveTo>
                    <a:pt x="3055" y="0"/>
                  </a:moveTo>
                  <a:cubicBezTo>
                    <a:pt x="895" y="1674"/>
                    <a:pt x="-1265" y="3349"/>
                    <a:pt x="895" y="6279"/>
                  </a:cubicBezTo>
                  <a:cubicBezTo>
                    <a:pt x="3055" y="9209"/>
                    <a:pt x="9535" y="13395"/>
                    <a:pt x="13495" y="16158"/>
                  </a:cubicBezTo>
                  <a:cubicBezTo>
                    <a:pt x="17455" y="18921"/>
                    <a:pt x="18895" y="20260"/>
                    <a:pt x="2033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451469" y="4339226"/>
              <a:ext cx="152647" cy="345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214" fill="norm" stroke="1" extrusionOk="0">
                  <a:moveTo>
                    <a:pt x="3806" y="8454"/>
                  </a:moveTo>
                  <a:cubicBezTo>
                    <a:pt x="2347" y="6242"/>
                    <a:pt x="888" y="4030"/>
                    <a:pt x="304" y="2599"/>
                  </a:cubicBezTo>
                  <a:cubicBezTo>
                    <a:pt x="-280" y="1167"/>
                    <a:pt x="12" y="517"/>
                    <a:pt x="888" y="191"/>
                  </a:cubicBezTo>
                  <a:cubicBezTo>
                    <a:pt x="1763" y="-134"/>
                    <a:pt x="3223" y="-134"/>
                    <a:pt x="5850" y="907"/>
                  </a:cubicBezTo>
                  <a:cubicBezTo>
                    <a:pt x="8477" y="1948"/>
                    <a:pt x="12271" y="4030"/>
                    <a:pt x="15482" y="6827"/>
                  </a:cubicBezTo>
                  <a:cubicBezTo>
                    <a:pt x="18693" y="9625"/>
                    <a:pt x="21320" y="13138"/>
                    <a:pt x="21028" y="15741"/>
                  </a:cubicBezTo>
                  <a:cubicBezTo>
                    <a:pt x="20736" y="18343"/>
                    <a:pt x="17525" y="20035"/>
                    <a:pt x="14461" y="20750"/>
                  </a:cubicBezTo>
                  <a:cubicBezTo>
                    <a:pt x="11396" y="21466"/>
                    <a:pt x="8477" y="21206"/>
                    <a:pt x="5558" y="20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587021" y="4292600"/>
              <a:ext cx="177704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fill="norm" stroke="1" extrusionOk="0">
                  <a:moveTo>
                    <a:pt x="0" y="0"/>
                  </a:moveTo>
                  <a:cubicBezTo>
                    <a:pt x="3767" y="847"/>
                    <a:pt x="7535" y="1694"/>
                    <a:pt x="11177" y="3547"/>
                  </a:cubicBezTo>
                  <a:cubicBezTo>
                    <a:pt x="14819" y="5400"/>
                    <a:pt x="18335" y="8259"/>
                    <a:pt x="19967" y="11065"/>
                  </a:cubicBezTo>
                  <a:cubicBezTo>
                    <a:pt x="21600" y="13871"/>
                    <a:pt x="21349" y="16624"/>
                    <a:pt x="19842" y="18371"/>
                  </a:cubicBezTo>
                  <a:cubicBezTo>
                    <a:pt x="18335" y="20118"/>
                    <a:pt x="15572" y="20859"/>
                    <a:pt x="128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860071" y="441960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904521" y="4527550"/>
              <a:ext cx="152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362666" y="4126302"/>
              <a:ext cx="81606" cy="477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64" fill="norm" stroke="1" extrusionOk="0">
                  <a:moveTo>
                    <a:pt x="14707" y="4336"/>
                  </a:moveTo>
                  <a:cubicBezTo>
                    <a:pt x="15261" y="3385"/>
                    <a:pt x="15815" y="2433"/>
                    <a:pt x="15815" y="1720"/>
                  </a:cubicBezTo>
                  <a:cubicBezTo>
                    <a:pt x="15815" y="1006"/>
                    <a:pt x="15261" y="530"/>
                    <a:pt x="13322" y="245"/>
                  </a:cubicBezTo>
                  <a:cubicBezTo>
                    <a:pt x="11384" y="-41"/>
                    <a:pt x="8061" y="-136"/>
                    <a:pt x="5291" y="292"/>
                  </a:cubicBezTo>
                  <a:cubicBezTo>
                    <a:pt x="2522" y="720"/>
                    <a:pt x="307" y="1672"/>
                    <a:pt x="30" y="3623"/>
                  </a:cubicBezTo>
                  <a:cubicBezTo>
                    <a:pt x="-247" y="5573"/>
                    <a:pt x="1415" y="8523"/>
                    <a:pt x="5291" y="11045"/>
                  </a:cubicBezTo>
                  <a:cubicBezTo>
                    <a:pt x="9168" y="13566"/>
                    <a:pt x="15261" y="15660"/>
                    <a:pt x="18307" y="17325"/>
                  </a:cubicBezTo>
                  <a:cubicBezTo>
                    <a:pt x="21353" y="18990"/>
                    <a:pt x="21353" y="20227"/>
                    <a:pt x="21353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338023" y="4413250"/>
              <a:ext cx="201499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169" y="21600"/>
                  </a:moveTo>
                  <a:cubicBezTo>
                    <a:pt x="494" y="20160"/>
                    <a:pt x="-181" y="18720"/>
                    <a:pt x="44" y="16560"/>
                  </a:cubicBezTo>
                  <a:cubicBezTo>
                    <a:pt x="269" y="14400"/>
                    <a:pt x="1394" y="11520"/>
                    <a:pt x="5107" y="8640"/>
                  </a:cubicBezTo>
                  <a:cubicBezTo>
                    <a:pt x="8819" y="5760"/>
                    <a:pt x="15119" y="2880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1590056" y="4162829"/>
              <a:ext cx="127266" cy="39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374" fill="norm" stroke="1" extrusionOk="0">
                  <a:moveTo>
                    <a:pt x="17812" y="844"/>
                  </a:moveTo>
                  <a:cubicBezTo>
                    <a:pt x="16418" y="498"/>
                    <a:pt x="15024" y="151"/>
                    <a:pt x="13457" y="36"/>
                  </a:cubicBezTo>
                  <a:cubicBezTo>
                    <a:pt x="11889" y="-80"/>
                    <a:pt x="10147" y="36"/>
                    <a:pt x="7882" y="1133"/>
                  </a:cubicBezTo>
                  <a:cubicBezTo>
                    <a:pt x="5618" y="2230"/>
                    <a:pt x="2831" y="4309"/>
                    <a:pt x="1263" y="7081"/>
                  </a:cubicBezTo>
                  <a:cubicBezTo>
                    <a:pt x="-305" y="9854"/>
                    <a:pt x="-653" y="13319"/>
                    <a:pt x="1612" y="15860"/>
                  </a:cubicBezTo>
                  <a:cubicBezTo>
                    <a:pt x="3876" y="18401"/>
                    <a:pt x="8753" y="20018"/>
                    <a:pt x="12412" y="20769"/>
                  </a:cubicBezTo>
                  <a:cubicBezTo>
                    <a:pt x="16070" y="21520"/>
                    <a:pt x="18508" y="21404"/>
                    <a:pt x="20947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1752987" y="4133850"/>
              <a:ext cx="192935" cy="398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22" fill="norm" stroke="1" extrusionOk="0">
                  <a:moveTo>
                    <a:pt x="12948" y="0"/>
                  </a:moveTo>
                  <a:cubicBezTo>
                    <a:pt x="9661" y="229"/>
                    <a:pt x="6374" y="457"/>
                    <a:pt x="4026" y="914"/>
                  </a:cubicBezTo>
                  <a:cubicBezTo>
                    <a:pt x="1678" y="1371"/>
                    <a:pt x="270" y="2057"/>
                    <a:pt x="35" y="2914"/>
                  </a:cubicBezTo>
                  <a:cubicBezTo>
                    <a:pt x="-200" y="3771"/>
                    <a:pt x="739" y="4800"/>
                    <a:pt x="2852" y="5886"/>
                  </a:cubicBezTo>
                  <a:cubicBezTo>
                    <a:pt x="4965" y="6971"/>
                    <a:pt x="8252" y="8114"/>
                    <a:pt x="10013" y="9371"/>
                  </a:cubicBezTo>
                  <a:cubicBezTo>
                    <a:pt x="11774" y="10629"/>
                    <a:pt x="12009" y="12000"/>
                    <a:pt x="11657" y="12857"/>
                  </a:cubicBezTo>
                  <a:cubicBezTo>
                    <a:pt x="11304" y="13714"/>
                    <a:pt x="10365" y="14057"/>
                    <a:pt x="8839" y="14114"/>
                  </a:cubicBezTo>
                  <a:cubicBezTo>
                    <a:pt x="7313" y="14171"/>
                    <a:pt x="5200" y="13943"/>
                    <a:pt x="4965" y="13829"/>
                  </a:cubicBezTo>
                  <a:cubicBezTo>
                    <a:pt x="4730" y="13714"/>
                    <a:pt x="6374" y="13714"/>
                    <a:pt x="7548" y="13943"/>
                  </a:cubicBezTo>
                  <a:cubicBezTo>
                    <a:pt x="8722" y="14171"/>
                    <a:pt x="9426" y="14629"/>
                    <a:pt x="9661" y="15657"/>
                  </a:cubicBezTo>
                  <a:cubicBezTo>
                    <a:pt x="9896" y="16686"/>
                    <a:pt x="9661" y="18286"/>
                    <a:pt x="9543" y="19371"/>
                  </a:cubicBezTo>
                  <a:cubicBezTo>
                    <a:pt x="9426" y="20457"/>
                    <a:pt x="9426" y="21029"/>
                    <a:pt x="10130" y="21314"/>
                  </a:cubicBezTo>
                  <a:cubicBezTo>
                    <a:pt x="10835" y="21600"/>
                    <a:pt x="12243" y="21600"/>
                    <a:pt x="14239" y="21257"/>
                  </a:cubicBezTo>
                  <a:cubicBezTo>
                    <a:pt x="16235" y="20914"/>
                    <a:pt x="18817" y="20229"/>
                    <a:pt x="21400" y="19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1926871" y="4197350"/>
              <a:ext cx="2286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431"/>
                    <a:pt x="9600" y="8862"/>
                    <a:pt x="13200" y="12462"/>
                  </a:cubicBezTo>
                  <a:cubicBezTo>
                    <a:pt x="16800" y="16062"/>
                    <a:pt x="19200" y="188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2022121" y="4127500"/>
              <a:ext cx="635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1516"/>
                    <a:pt x="17280" y="3032"/>
                    <a:pt x="13680" y="5747"/>
                  </a:cubicBezTo>
                  <a:cubicBezTo>
                    <a:pt x="10080" y="8463"/>
                    <a:pt x="5040" y="12379"/>
                    <a:pt x="2520" y="15221"/>
                  </a:cubicBezTo>
                  <a:cubicBezTo>
                    <a:pt x="0" y="18063"/>
                    <a:pt x="0" y="198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2174521" y="434975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2282471" y="43815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2409471" y="4311650"/>
              <a:ext cx="50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840"/>
                    <a:pt x="5400" y="10080"/>
                    <a:pt x="9000" y="6480"/>
                  </a:cubicBezTo>
                  <a:cubicBezTo>
                    <a:pt x="12600" y="2880"/>
                    <a:pt x="171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2549171" y="428625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2650771" y="4013200"/>
              <a:ext cx="23495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73" y="0"/>
                    <a:pt x="1946" y="0"/>
                    <a:pt x="3795" y="1611"/>
                  </a:cubicBezTo>
                  <a:cubicBezTo>
                    <a:pt x="5643" y="3221"/>
                    <a:pt x="8368" y="6442"/>
                    <a:pt x="11481" y="10042"/>
                  </a:cubicBezTo>
                  <a:cubicBezTo>
                    <a:pt x="14595" y="13642"/>
                    <a:pt x="18097" y="17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2759663" y="3937000"/>
              <a:ext cx="94309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600" fill="norm" stroke="1" extrusionOk="0">
                  <a:moveTo>
                    <a:pt x="21386" y="0"/>
                  </a:moveTo>
                  <a:cubicBezTo>
                    <a:pt x="18506" y="0"/>
                    <a:pt x="15626" y="0"/>
                    <a:pt x="13706" y="290"/>
                  </a:cubicBezTo>
                  <a:cubicBezTo>
                    <a:pt x="11786" y="581"/>
                    <a:pt x="10826" y="1161"/>
                    <a:pt x="9386" y="3426"/>
                  </a:cubicBezTo>
                  <a:cubicBezTo>
                    <a:pt x="7946" y="5690"/>
                    <a:pt x="6026" y="9639"/>
                    <a:pt x="4106" y="12658"/>
                  </a:cubicBezTo>
                  <a:cubicBezTo>
                    <a:pt x="2186" y="15677"/>
                    <a:pt x="266" y="17768"/>
                    <a:pt x="26" y="19103"/>
                  </a:cubicBezTo>
                  <a:cubicBezTo>
                    <a:pt x="-214" y="20439"/>
                    <a:pt x="1226" y="21019"/>
                    <a:pt x="26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2949486" y="4182533"/>
              <a:ext cx="107686" cy="93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166" fill="norm" stroke="1" extrusionOk="0">
                  <a:moveTo>
                    <a:pt x="2488" y="480"/>
                  </a:moveTo>
                  <a:cubicBezTo>
                    <a:pt x="1641" y="5280"/>
                    <a:pt x="794" y="10080"/>
                    <a:pt x="582" y="14160"/>
                  </a:cubicBezTo>
                  <a:cubicBezTo>
                    <a:pt x="371" y="18240"/>
                    <a:pt x="794" y="21600"/>
                    <a:pt x="794" y="21120"/>
                  </a:cubicBezTo>
                  <a:cubicBezTo>
                    <a:pt x="794" y="20640"/>
                    <a:pt x="371" y="16320"/>
                    <a:pt x="159" y="12960"/>
                  </a:cubicBezTo>
                  <a:cubicBezTo>
                    <a:pt x="-53" y="9600"/>
                    <a:pt x="-53" y="7200"/>
                    <a:pt x="159" y="4800"/>
                  </a:cubicBezTo>
                  <a:cubicBezTo>
                    <a:pt x="371" y="2400"/>
                    <a:pt x="794" y="0"/>
                    <a:pt x="3335" y="0"/>
                  </a:cubicBezTo>
                  <a:cubicBezTo>
                    <a:pt x="5876" y="0"/>
                    <a:pt x="10535" y="2400"/>
                    <a:pt x="13923" y="6240"/>
                  </a:cubicBezTo>
                  <a:cubicBezTo>
                    <a:pt x="17312" y="10080"/>
                    <a:pt x="19429" y="15360"/>
                    <a:pt x="21547" y="20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3044471" y="3886200"/>
              <a:ext cx="158326" cy="390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547" fill="norm" stroke="1" extrusionOk="0">
                  <a:moveTo>
                    <a:pt x="0" y="701"/>
                  </a:moveTo>
                  <a:cubicBezTo>
                    <a:pt x="1152" y="350"/>
                    <a:pt x="2304" y="0"/>
                    <a:pt x="3600" y="0"/>
                  </a:cubicBezTo>
                  <a:cubicBezTo>
                    <a:pt x="4896" y="0"/>
                    <a:pt x="6336" y="350"/>
                    <a:pt x="7632" y="1168"/>
                  </a:cubicBezTo>
                  <a:cubicBezTo>
                    <a:pt x="8928" y="1985"/>
                    <a:pt x="10080" y="3269"/>
                    <a:pt x="10368" y="4554"/>
                  </a:cubicBezTo>
                  <a:cubicBezTo>
                    <a:pt x="10656" y="5838"/>
                    <a:pt x="10080" y="7122"/>
                    <a:pt x="9648" y="8056"/>
                  </a:cubicBezTo>
                  <a:cubicBezTo>
                    <a:pt x="9216" y="8990"/>
                    <a:pt x="8928" y="9574"/>
                    <a:pt x="8640" y="10158"/>
                  </a:cubicBezTo>
                  <a:cubicBezTo>
                    <a:pt x="8352" y="10742"/>
                    <a:pt x="8064" y="11325"/>
                    <a:pt x="8496" y="11792"/>
                  </a:cubicBezTo>
                  <a:cubicBezTo>
                    <a:pt x="8928" y="12259"/>
                    <a:pt x="10080" y="12610"/>
                    <a:pt x="12240" y="13369"/>
                  </a:cubicBezTo>
                  <a:cubicBezTo>
                    <a:pt x="14400" y="14128"/>
                    <a:pt x="17568" y="15295"/>
                    <a:pt x="19296" y="16171"/>
                  </a:cubicBezTo>
                  <a:cubicBezTo>
                    <a:pt x="21024" y="17046"/>
                    <a:pt x="21312" y="17630"/>
                    <a:pt x="21456" y="18272"/>
                  </a:cubicBezTo>
                  <a:cubicBezTo>
                    <a:pt x="21600" y="18915"/>
                    <a:pt x="21600" y="19615"/>
                    <a:pt x="21168" y="20257"/>
                  </a:cubicBezTo>
                  <a:cubicBezTo>
                    <a:pt x="20736" y="20899"/>
                    <a:pt x="19872" y="21483"/>
                    <a:pt x="19008" y="21542"/>
                  </a:cubicBezTo>
                  <a:cubicBezTo>
                    <a:pt x="18144" y="21600"/>
                    <a:pt x="17280" y="21133"/>
                    <a:pt x="16416" y="206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3133371" y="3804600"/>
              <a:ext cx="179918" cy="50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770"/>
                  </a:moveTo>
                  <a:cubicBezTo>
                    <a:pt x="762" y="410"/>
                    <a:pt x="1525" y="50"/>
                    <a:pt x="2414" y="5"/>
                  </a:cubicBezTo>
                  <a:cubicBezTo>
                    <a:pt x="3304" y="-40"/>
                    <a:pt x="4320" y="230"/>
                    <a:pt x="6861" y="1580"/>
                  </a:cubicBezTo>
                  <a:cubicBezTo>
                    <a:pt x="9402" y="2930"/>
                    <a:pt x="13468" y="5360"/>
                    <a:pt x="16518" y="8060"/>
                  </a:cubicBezTo>
                  <a:cubicBezTo>
                    <a:pt x="19567" y="10760"/>
                    <a:pt x="21600" y="13730"/>
                    <a:pt x="21600" y="15890"/>
                  </a:cubicBezTo>
                  <a:cubicBezTo>
                    <a:pt x="21600" y="18050"/>
                    <a:pt x="19567" y="19400"/>
                    <a:pt x="17534" y="20255"/>
                  </a:cubicBezTo>
                  <a:cubicBezTo>
                    <a:pt x="15501" y="21110"/>
                    <a:pt x="13468" y="21470"/>
                    <a:pt x="11944" y="21515"/>
                  </a:cubicBezTo>
                  <a:cubicBezTo>
                    <a:pt x="10419" y="21560"/>
                    <a:pt x="9402" y="21290"/>
                    <a:pt x="8386" y="210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158521" y="5451385"/>
              <a:ext cx="14605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6261" y="10884"/>
                    <a:pt x="12522" y="1066"/>
                    <a:pt x="16122" y="84"/>
                  </a:cubicBezTo>
                  <a:cubicBezTo>
                    <a:pt x="19722" y="-898"/>
                    <a:pt x="20661" y="6957"/>
                    <a:pt x="21600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158521" y="5549900"/>
              <a:ext cx="171451" cy="53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1" fill="norm" stroke="1" extrusionOk="0">
                  <a:moveTo>
                    <a:pt x="0" y="16800"/>
                  </a:moveTo>
                  <a:cubicBezTo>
                    <a:pt x="1067" y="19200"/>
                    <a:pt x="2133" y="21600"/>
                    <a:pt x="5733" y="18800"/>
                  </a:cubicBezTo>
                  <a:cubicBezTo>
                    <a:pt x="9333" y="16000"/>
                    <a:pt x="15467" y="8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171221" y="5022850"/>
              <a:ext cx="571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620"/>
                    <a:pt x="9600" y="11239"/>
                    <a:pt x="13200" y="14839"/>
                  </a:cubicBezTo>
                  <a:cubicBezTo>
                    <a:pt x="16800" y="18439"/>
                    <a:pt x="19200" y="200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095021" y="5194300"/>
              <a:ext cx="2984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91" y="18000"/>
                    <a:pt x="3983" y="14400"/>
                    <a:pt x="7200" y="11400"/>
                  </a:cubicBezTo>
                  <a:cubicBezTo>
                    <a:pt x="10417" y="8400"/>
                    <a:pt x="14860" y="6000"/>
                    <a:pt x="17464" y="4200"/>
                  </a:cubicBezTo>
                  <a:cubicBezTo>
                    <a:pt x="20068" y="2400"/>
                    <a:pt x="20834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1673306" y="5062537"/>
              <a:ext cx="101166" cy="44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523" fill="norm" stroke="1" extrusionOk="0">
                  <a:moveTo>
                    <a:pt x="18424" y="1774"/>
                  </a:moveTo>
                  <a:cubicBezTo>
                    <a:pt x="14898" y="1157"/>
                    <a:pt x="11371" y="540"/>
                    <a:pt x="8506" y="232"/>
                  </a:cubicBezTo>
                  <a:cubicBezTo>
                    <a:pt x="5640" y="-77"/>
                    <a:pt x="3436" y="-77"/>
                    <a:pt x="1893" y="232"/>
                  </a:cubicBezTo>
                  <a:cubicBezTo>
                    <a:pt x="351" y="540"/>
                    <a:pt x="-531" y="1157"/>
                    <a:pt x="351" y="2906"/>
                  </a:cubicBezTo>
                  <a:cubicBezTo>
                    <a:pt x="1232" y="4654"/>
                    <a:pt x="3877" y="7534"/>
                    <a:pt x="7183" y="10260"/>
                  </a:cubicBezTo>
                  <a:cubicBezTo>
                    <a:pt x="10489" y="12986"/>
                    <a:pt x="14457" y="15557"/>
                    <a:pt x="16881" y="17409"/>
                  </a:cubicBezTo>
                  <a:cubicBezTo>
                    <a:pt x="19306" y="19260"/>
                    <a:pt x="20187" y="20392"/>
                    <a:pt x="21069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1647471" y="5308600"/>
              <a:ext cx="1333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3600" y="14211"/>
                  </a:cubicBezTo>
                  <a:cubicBezTo>
                    <a:pt x="7200" y="10611"/>
                    <a:pt x="14400" y="530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856437" y="5086299"/>
              <a:ext cx="70435" cy="374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482" fill="norm" stroke="1" extrusionOk="0">
                  <a:moveTo>
                    <a:pt x="20536" y="367"/>
                  </a:moveTo>
                  <a:cubicBezTo>
                    <a:pt x="17450" y="125"/>
                    <a:pt x="14365" y="-118"/>
                    <a:pt x="11587" y="64"/>
                  </a:cubicBezTo>
                  <a:cubicBezTo>
                    <a:pt x="8810" y="246"/>
                    <a:pt x="6342" y="853"/>
                    <a:pt x="3873" y="2794"/>
                  </a:cubicBezTo>
                  <a:cubicBezTo>
                    <a:pt x="1405" y="4736"/>
                    <a:pt x="-1064" y="8012"/>
                    <a:pt x="479" y="11167"/>
                  </a:cubicBezTo>
                  <a:cubicBezTo>
                    <a:pt x="2022" y="14322"/>
                    <a:pt x="7576" y="17356"/>
                    <a:pt x="11587" y="19055"/>
                  </a:cubicBezTo>
                  <a:cubicBezTo>
                    <a:pt x="15599" y="20754"/>
                    <a:pt x="18067" y="21118"/>
                    <a:pt x="20536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926871" y="5181600"/>
              <a:ext cx="2032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110"/>
                    <a:pt x="10800" y="10219"/>
                    <a:pt x="14400" y="13819"/>
                  </a:cubicBezTo>
                  <a:cubicBezTo>
                    <a:pt x="18000" y="17419"/>
                    <a:pt x="19800" y="1951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996721" y="5105400"/>
              <a:ext cx="1016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1129"/>
                    <a:pt x="16200" y="2259"/>
                    <a:pt x="13050" y="4729"/>
                  </a:cubicBezTo>
                  <a:cubicBezTo>
                    <a:pt x="9900" y="7200"/>
                    <a:pt x="6300" y="11012"/>
                    <a:pt x="4050" y="14047"/>
                  </a:cubicBezTo>
                  <a:cubicBezTo>
                    <a:pt x="1800" y="17082"/>
                    <a:pt x="900" y="1934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2199921" y="5289550"/>
              <a:ext cx="254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2199921" y="5073086"/>
              <a:ext cx="123728" cy="305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491" fill="norm" stroke="1" extrusionOk="0">
                  <a:moveTo>
                    <a:pt x="0" y="487"/>
                  </a:moveTo>
                  <a:cubicBezTo>
                    <a:pt x="1770" y="189"/>
                    <a:pt x="3541" y="-109"/>
                    <a:pt x="5134" y="40"/>
                  </a:cubicBezTo>
                  <a:cubicBezTo>
                    <a:pt x="6728" y="189"/>
                    <a:pt x="8144" y="785"/>
                    <a:pt x="11154" y="2945"/>
                  </a:cubicBezTo>
                  <a:cubicBezTo>
                    <a:pt x="14164" y="5105"/>
                    <a:pt x="18767" y="8829"/>
                    <a:pt x="20184" y="12181"/>
                  </a:cubicBezTo>
                  <a:cubicBezTo>
                    <a:pt x="21600" y="15532"/>
                    <a:pt x="19830" y="18512"/>
                    <a:pt x="18059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453921" y="5264150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588795" y="4918699"/>
              <a:ext cx="93727" cy="42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514" fill="norm" stroke="1" extrusionOk="0">
                  <a:moveTo>
                    <a:pt x="21254" y="1426"/>
                  </a:moveTo>
                  <a:cubicBezTo>
                    <a:pt x="18854" y="994"/>
                    <a:pt x="16454" y="562"/>
                    <a:pt x="13814" y="292"/>
                  </a:cubicBezTo>
                  <a:cubicBezTo>
                    <a:pt x="11174" y="22"/>
                    <a:pt x="8294" y="-86"/>
                    <a:pt x="5894" y="76"/>
                  </a:cubicBezTo>
                  <a:cubicBezTo>
                    <a:pt x="3494" y="238"/>
                    <a:pt x="1574" y="670"/>
                    <a:pt x="614" y="2020"/>
                  </a:cubicBezTo>
                  <a:cubicBezTo>
                    <a:pt x="-346" y="3370"/>
                    <a:pt x="-346" y="5638"/>
                    <a:pt x="1814" y="8662"/>
                  </a:cubicBezTo>
                  <a:cubicBezTo>
                    <a:pt x="3974" y="11686"/>
                    <a:pt x="8294" y="15466"/>
                    <a:pt x="10694" y="17734"/>
                  </a:cubicBezTo>
                  <a:cubicBezTo>
                    <a:pt x="13094" y="20002"/>
                    <a:pt x="13574" y="20758"/>
                    <a:pt x="14054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2547948" y="5118100"/>
              <a:ext cx="153624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059" y="21600"/>
                  </a:moveTo>
                  <a:cubicBezTo>
                    <a:pt x="467" y="19800"/>
                    <a:pt x="-125" y="18000"/>
                    <a:pt x="23" y="16380"/>
                  </a:cubicBezTo>
                  <a:cubicBezTo>
                    <a:pt x="171" y="14760"/>
                    <a:pt x="1059" y="13320"/>
                    <a:pt x="4757" y="10620"/>
                  </a:cubicBezTo>
                  <a:cubicBezTo>
                    <a:pt x="8456" y="7920"/>
                    <a:pt x="14965" y="3960"/>
                    <a:pt x="214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2737949" y="4899983"/>
              <a:ext cx="96973" cy="395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91" fill="norm" stroke="1" extrusionOk="0">
                  <a:moveTo>
                    <a:pt x="21055" y="3223"/>
                  </a:moveTo>
                  <a:cubicBezTo>
                    <a:pt x="20595" y="2534"/>
                    <a:pt x="20136" y="1844"/>
                    <a:pt x="18987" y="1270"/>
                  </a:cubicBezTo>
                  <a:cubicBezTo>
                    <a:pt x="17838" y="695"/>
                    <a:pt x="16000" y="236"/>
                    <a:pt x="13932" y="63"/>
                  </a:cubicBezTo>
                  <a:cubicBezTo>
                    <a:pt x="11864" y="-109"/>
                    <a:pt x="9566" y="6"/>
                    <a:pt x="6808" y="1270"/>
                  </a:cubicBezTo>
                  <a:cubicBezTo>
                    <a:pt x="4051" y="2534"/>
                    <a:pt x="834" y="4946"/>
                    <a:pt x="144" y="7761"/>
                  </a:cubicBezTo>
                  <a:cubicBezTo>
                    <a:pt x="-545" y="10576"/>
                    <a:pt x="1293" y="13793"/>
                    <a:pt x="4510" y="16148"/>
                  </a:cubicBezTo>
                  <a:cubicBezTo>
                    <a:pt x="7727" y="18504"/>
                    <a:pt x="12323" y="19997"/>
                    <a:pt x="16919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847621" y="4991100"/>
              <a:ext cx="1778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14" y="5400"/>
                    <a:pt x="11829" y="10800"/>
                    <a:pt x="15429" y="14400"/>
                  </a:cubicBezTo>
                  <a:cubicBezTo>
                    <a:pt x="19029" y="18000"/>
                    <a:pt x="20314" y="19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2961921" y="4938037"/>
              <a:ext cx="76201" cy="332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146"/>
                  </a:moveTo>
                  <a:cubicBezTo>
                    <a:pt x="18600" y="10"/>
                    <a:pt x="15600" y="-127"/>
                    <a:pt x="13500" y="215"/>
                  </a:cubicBezTo>
                  <a:cubicBezTo>
                    <a:pt x="11400" y="557"/>
                    <a:pt x="10200" y="1377"/>
                    <a:pt x="8100" y="3701"/>
                  </a:cubicBezTo>
                  <a:cubicBezTo>
                    <a:pt x="6000" y="6025"/>
                    <a:pt x="3000" y="9853"/>
                    <a:pt x="1500" y="13065"/>
                  </a:cubicBezTo>
                  <a:cubicBezTo>
                    <a:pt x="0" y="16278"/>
                    <a:pt x="0" y="18876"/>
                    <a:pt x="0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057171" y="5112971"/>
              <a:ext cx="120651" cy="11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5" fill="norm" stroke="1" extrusionOk="0">
                  <a:moveTo>
                    <a:pt x="0" y="3137"/>
                  </a:moveTo>
                  <a:cubicBezTo>
                    <a:pt x="1516" y="2019"/>
                    <a:pt x="3032" y="902"/>
                    <a:pt x="4737" y="344"/>
                  </a:cubicBezTo>
                  <a:cubicBezTo>
                    <a:pt x="6442" y="-215"/>
                    <a:pt x="8337" y="-215"/>
                    <a:pt x="10042" y="1275"/>
                  </a:cubicBezTo>
                  <a:cubicBezTo>
                    <a:pt x="11747" y="2764"/>
                    <a:pt x="13263" y="5744"/>
                    <a:pt x="13263" y="8164"/>
                  </a:cubicBezTo>
                  <a:cubicBezTo>
                    <a:pt x="13263" y="10585"/>
                    <a:pt x="11747" y="12447"/>
                    <a:pt x="10989" y="14682"/>
                  </a:cubicBezTo>
                  <a:cubicBezTo>
                    <a:pt x="10232" y="16916"/>
                    <a:pt x="10232" y="19523"/>
                    <a:pt x="11179" y="20454"/>
                  </a:cubicBezTo>
                  <a:cubicBezTo>
                    <a:pt x="12126" y="21385"/>
                    <a:pt x="14021" y="20640"/>
                    <a:pt x="15916" y="19151"/>
                  </a:cubicBezTo>
                  <a:cubicBezTo>
                    <a:pt x="17811" y="17661"/>
                    <a:pt x="19705" y="15426"/>
                    <a:pt x="21600" y="13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3177821" y="4870450"/>
              <a:ext cx="91857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7" h="21600" fill="norm" stroke="1" extrusionOk="0">
                  <a:moveTo>
                    <a:pt x="0" y="0"/>
                  </a:moveTo>
                  <a:cubicBezTo>
                    <a:pt x="7513" y="2475"/>
                    <a:pt x="15026" y="4950"/>
                    <a:pt x="18313" y="7706"/>
                  </a:cubicBezTo>
                  <a:cubicBezTo>
                    <a:pt x="21600" y="10462"/>
                    <a:pt x="20661" y="13500"/>
                    <a:pt x="17609" y="15862"/>
                  </a:cubicBezTo>
                  <a:cubicBezTo>
                    <a:pt x="14557" y="18225"/>
                    <a:pt x="9391" y="19912"/>
                    <a:pt x="422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3431821" y="5048250"/>
              <a:ext cx="44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3685821" y="499110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3793771" y="495935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007942" y="4528872"/>
              <a:ext cx="58880" cy="455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537" fill="norm" stroke="1" extrusionOk="0">
                  <a:moveTo>
                    <a:pt x="20719" y="4437"/>
                  </a:moveTo>
                  <a:cubicBezTo>
                    <a:pt x="20719" y="3437"/>
                    <a:pt x="20719" y="2437"/>
                    <a:pt x="19974" y="1687"/>
                  </a:cubicBezTo>
                  <a:cubicBezTo>
                    <a:pt x="19229" y="937"/>
                    <a:pt x="17740" y="437"/>
                    <a:pt x="15133" y="187"/>
                  </a:cubicBezTo>
                  <a:cubicBezTo>
                    <a:pt x="12526" y="-63"/>
                    <a:pt x="8802" y="-63"/>
                    <a:pt x="6195" y="187"/>
                  </a:cubicBezTo>
                  <a:cubicBezTo>
                    <a:pt x="3588" y="437"/>
                    <a:pt x="2098" y="937"/>
                    <a:pt x="981" y="2787"/>
                  </a:cubicBezTo>
                  <a:cubicBezTo>
                    <a:pt x="-136" y="4637"/>
                    <a:pt x="-881" y="7837"/>
                    <a:pt x="2098" y="11187"/>
                  </a:cubicBezTo>
                  <a:cubicBezTo>
                    <a:pt x="5078" y="14537"/>
                    <a:pt x="11781" y="18037"/>
                    <a:pt x="18485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3966683" y="4762500"/>
              <a:ext cx="144589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712" y="21600"/>
                  </a:moveTo>
                  <a:cubicBezTo>
                    <a:pt x="95" y="18947"/>
                    <a:pt x="-522" y="16295"/>
                    <a:pt x="712" y="13642"/>
                  </a:cubicBezTo>
                  <a:cubicBezTo>
                    <a:pt x="1947" y="10989"/>
                    <a:pt x="5032" y="8337"/>
                    <a:pt x="8735" y="6063"/>
                  </a:cubicBezTo>
                  <a:cubicBezTo>
                    <a:pt x="12438" y="3789"/>
                    <a:pt x="16758" y="1895"/>
                    <a:pt x="210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169418" y="4495800"/>
              <a:ext cx="94254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374" y="0"/>
                  </a:moveTo>
                  <a:cubicBezTo>
                    <a:pt x="16094" y="465"/>
                    <a:pt x="10814" y="929"/>
                    <a:pt x="6734" y="2439"/>
                  </a:cubicBezTo>
                  <a:cubicBezTo>
                    <a:pt x="2654" y="3948"/>
                    <a:pt x="-226" y="6503"/>
                    <a:pt x="14" y="9348"/>
                  </a:cubicBezTo>
                  <a:cubicBezTo>
                    <a:pt x="254" y="12194"/>
                    <a:pt x="3614" y="15329"/>
                    <a:pt x="7214" y="17419"/>
                  </a:cubicBezTo>
                  <a:cubicBezTo>
                    <a:pt x="10814" y="19510"/>
                    <a:pt x="14654" y="20555"/>
                    <a:pt x="1849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4308121" y="4578350"/>
              <a:ext cx="1524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5850"/>
                    <a:pt x="12000" y="11700"/>
                    <a:pt x="15600" y="15300"/>
                  </a:cubicBezTo>
                  <a:cubicBezTo>
                    <a:pt x="19200" y="18900"/>
                    <a:pt x="204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4331525" y="4552950"/>
              <a:ext cx="116297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600" fill="norm" stroke="1" extrusionOk="0">
                  <a:moveTo>
                    <a:pt x="21192" y="0"/>
                  </a:moveTo>
                  <a:cubicBezTo>
                    <a:pt x="18878" y="0"/>
                    <a:pt x="16563" y="0"/>
                    <a:pt x="14442" y="88"/>
                  </a:cubicBezTo>
                  <a:cubicBezTo>
                    <a:pt x="12321" y="176"/>
                    <a:pt x="10392" y="351"/>
                    <a:pt x="7885" y="2107"/>
                  </a:cubicBezTo>
                  <a:cubicBezTo>
                    <a:pt x="5378" y="3863"/>
                    <a:pt x="2292" y="7200"/>
                    <a:pt x="942" y="10712"/>
                  </a:cubicBezTo>
                  <a:cubicBezTo>
                    <a:pt x="-408" y="14224"/>
                    <a:pt x="-22" y="17912"/>
                    <a:pt x="3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4476127" y="4709065"/>
              <a:ext cx="92345" cy="7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19991" fill="norm" stroke="1" extrusionOk="0">
                  <a:moveTo>
                    <a:pt x="2272" y="4229"/>
                  </a:moveTo>
                  <a:cubicBezTo>
                    <a:pt x="1290" y="7732"/>
                    <a:pt x="308" y="11234"/>
                    <a:pt x="62" y="11234"/>
                  </a:cubicBezTo>
                  <a:cubicBezTo>
                    <a:pt x="-183" y="11234"/>
                    <a:pt x="308" y="7732"/>
                    <a:pt x="1290" y="4521"/>
                  </a:cubicBezTo>
                  <a:cubicBezTo>
                    <a:pt x="2272" y="1310"/>
                    <a:pt x="3744" y="-1609"/>
                    <a:pt x="7181" y="1018"/>
                  </a:cubicBezTo>
                  <a:cubicBezTo>
                    <a:pt x="10617" y="3645"/>
                    <a:pt x="16017" y="11818"/>
                    <a:pt x="21417" y="199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4568471" y="4445000"/>
              <a:ext cx="8951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600" fill="norm" stroke="1" extrusionOk="0">
                  <a:moveTo>
                    <a:pt x="0" y="0"/>
                  </a:moveTo>
                  <a:cubicBezTo>
                    <a:pt x="7364" y="2880"/>
                    <a:pt x="14727" y="5760"/>
                    <a:pt x="18164" y="9000"/>
                  </a:cubicBezTo>
                  <a:cubicBezTo>
                    <a:pt x="21600" y="12240"/>
                    <a:pt x="21109" y="15840"/>
                    <a:pt x="19636" y="18000"/>
                  </a:cubicBezTo>
                  <a:cubicBezTo>
                    <a:pt x="18164" y="20160"/>
                    <a:pt x="15709" y="20880"/>
                    <a:pt x="132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6448071" y="1257300"/>
              <a:ext cx="635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543"/>
                    <a:pt x="14400" y="7086"/>
                    <a:pt x="18000" y="10686"/>
                  </a:cubicBezTo>
                  <a:cubicBezTo>
                    <a:pt x="21600" y="14286"/>
                    <a:pt x="21600" y="179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403984" y="1220923"/>
              <a:ext cx="246743" cy="450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75" fill="norm" stroke="1" extrusionOk="0">
                  <a:moveTo>
                    <a:pt x="513" y="4460"/>
                  </a:moveTo>
                  <a:cubicBezTo>
                    <a:pt x="150" y="3148"/>
                    <a:pt x="-213" y="1836"/>
                    <a:pt x="150" y="1028"/>
                  </a:cubicBezTo>
                  <a:cubicBezTo>
                    <a:pt x="513" y="221"/>
                    <a:pt x="1602" y="-82"/>
                    <a:pt x="4325" y="19"/>
                  </a:cubicBezTo>
                  <a:cubicBezTo>
                    <a:pt x="7048" y="120"/>
                    <a:pt x="11404" y="625"/>
                    <a:pt x="14126" y="1331"/>
                  </a:cubicBezTo>
                  <a:cubicBezTo>
                    <a:pt x="16849" y="2038"/>
                    <a:pt x="17938" y="2946"/>
                    <a:pt x="18029" y="4157"/>
                  </a:cubicBezTo>
                  <a:cubicBezTo>
                    <a:pt x="18120" y="5368"/>
                    <a:pt x="17212" y="6882"/>
                    <a:pt x="16214" y="7993"/>
                  </a:cubicBezTo>
                  <a:cubicBezTo>
                    <a:pt x="15216" y="9103"/>
                    <a:pt x="14126" y="9810"/>
                    <a:pt x="13400" y="10466"/>
                  </a:cubicBezTo>
                  <a:cubicBezTo>
                    <a:pt x="12674" y="11122"/>
                    <a:pt x="12311" y="11727"/>
                    <a:pt x="12584" y="12182"/>
                  </a:cubicBezTo>
                  <a:cubicBezTo>
                    <a:pt x="12856" y="12636"/>
                    <a:pt x="13763" y="12939"/>
                    <a:pt x="15216" y="13393"/>
                  </a:cubicBezTo>
                  <a:cubicBezTo>
                    <a:pt x="16668" y="13847"/>
                    <a:pt x="18664" y="14453"/>
                    <a:pt x="19844" y="15260"/>
                  </a:cubicBezTo>
                  <a:cubicBezTo>
                    <a:pt x="21024" y="16068"/>
                    <a:pt x="21387" y="17077"/>
                    <a:pt x="21024" y="18036"/>
                  </a:cubicBezTo>
                  <a:cubicBezTo>
                    <a:pt x="20661" y="18995"/>
                    <a:pt x="19572" y="19903"/>
                    <a:pt x="17848" y="20509"/>
                  </a:cubicBezTo>
                  <a:cubicBezTo>
                    <a:pt x="16123" y="21114"/>
                    <a:pt x="13763" y="21417"/>
                    <a:pt x="11585" y="21468"/>
                  </a:cubicBezTo>
                  <a:cubicBezTo>
                    <a:pt x="9407" y="21518"/>
                    <a:pt x="7411" y="21316"/>
                    <a:pt x="6412" y="20963"/>
                  </a:cubicBezTo>
                  <a:cubicBezTo>
                    <a:pt x="5414" y="20610"/>
                    <a:pt x="5414" y="20105"/>
                    <a:pt x="5414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6695721" y="1466246"/>
              <a:ext cx="335757" cy="378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133" fill="norm" stroke="1" extrusionOk="0">
                  <a:moveTo>
                    <a:pt x="6113" y="2867"/>
                  </a:moveTo>
                  <a:cubicBezTo>
                    <a:pt x="5977" y="1805"/>
                    <a:pt x="5842" y="742"/>
                    <a:pt x="5434" y="270"/>
                  </a:cubicBezTo>
                  <a:cubicBezTo>
                    <a:pt x="5026" y="-202"/>
                    <a:pt x="4347" y="-84"/>
                    <a:pt x="3396" y="860"/>
                  </a:cubicBezTo>
                  <a:cubicBezTo>
                    <a:pt x="2445" y="1805"/>
                    <a:pt x="1223" y="3575"/>
                    <a:pt x="611" y="4814"/>
                  </a:cubicBezTo>
                  <a:cubicBezTo>
                    <a:pt x="0" y="6054"/>
                    <a:pt x="0" y="6762"/>
                    <a:pt x="0" y="7411"/>
                  </a:cubicBezTo>
                  <a:cubicBezTo>
                    <a:pt x="0" y="8060"/>
                    <a:pt x="0" y="8650"/>
                    <a:pt x="679" y="8887"/>
                  </a:cubicBezTo>
                  <a:cubicBezTo>
                    <a:pt x="1358" y="9123"/>
                    <a:pt x="2717" y="9005"/>
                    <a:pt x="3804" y="8119"/>
                  </a:cubicBezTo>
                  <a:cubicBezTo>
                    <a:pt x="4891" y="7234"/>
                    <a:pt x="5706" y="5582"/>
                    <a:pt x="6113" y="4460"/>
                  </a:cubicBezTo>
                  <a:cubicBezTo>
                    <a:pt x="6521" y="3339"/>
                    <a:pt x="6521" y="2749"/>
                    <a:pt x="6453" y="2749"/>
                  </a:cubicBezTo>
                  <a:cubicBezTo>
                    <a:pt x="6385" y="2749"/>
                    <a:pt x="6249" y="3339"/>
                    <a:pt x="6521" y="4342"/>
                  </a:cubicBezTo>
                  <a:cubicBezTo>
                    <a:pt x="6792" y="5346"/>
                    <a:pt x="7472" y="6762"/>
                    <a:pt x="8151" y="7529"/>
                  </a:cubicBezTo>
                  <a:cubicBezTo>
                    <a:pt x="8830" y="8296"/>
                    <a:pt x="9509" y="8414"/>
                    <a:pt x="10392" y="7706"/>
                  </a:cubicBezTo>
                  <a:cubicBezTo>
                    <a:pt x="11275" y="6998"/>
                    <a:pt x="12362" y="5464"/>
                    <a:pt x="12906" y="4342"/>
                  </a:cubicBezTo>
                  <a:cubicBezTo>
                    <a:pt x="13449" y="3221"/>
                    <a:pt x="13449" y="2513"/>
                    <a:pt x="13449" y="1864"/>
                  </a:cubicBezTo>
                  <a:cubicBezTo>
                    <a:pt x="13449" y="1214"/>
                    <a:pt x="13449" y="624"/>
                    <a:pt x="13381" y="683"/>
                  </a:cubicBezTo>
                  <a:cubicBezTo>
                    <a:pt x="13313" y="742"/>
                    <a:pt x="13177" y="1450"/>
                    <a:pt x="13109" y="2454"/>
                  </a:cubicBezTo>
                  <a:cubicBezTo>
                    <a:pt x="13042" y="3457"/>
                    <a:pt x="13042" y="4755"/>
                    <a:pt x="13585" y="5759"/>
                  </a:cubicBezTo>
                  <a:cubicBezTo>
                    <a:pt x="14128" y="6762"/>
                    <a:pt x="15215" y="7470"/>
                    <a:pt x="16030" y="7647"/>
                  </a:cubicBezTo>
                  <a:cubicBezTo>
                    <a:pt x="16845" y="7824"/>
                    <a:pt x="17389" y="7470"/>
                    <a:pt x="17864" y="6644"/>
                  </a:cubicBezTo>
                  <a:cubicBezTo>
                    <a:pt x="18340" y="5818"/>
                    <a:pt x="18747" y="4519"/>
                    <a:pt x="18951" y="3457"/>
                  </a:cubicBezTo>
                  <a:cubicBezTo>
                    <a:pt x="19155" y="2395"/>
                    <a:pt x="19155" y="1568"/>
                    <a:pt x="19087" y="1450"/>
                  </a:cubicBezTo>
                  <a:cubicBezTo>
                    <a:pt x="19019" y="1332"/>
                    <a:pt x="18883" y="1923"/>
                    <a:pt x="19155" y="3929"/>
                  </a:cubicBezTo>
                  <a:cubicBezTo>
                    <a:pt x="19426" y="5936"/>
                    <a:pt x="20106" y="9359"/>
                    <a:pt x="20581" y="12132"/>
                  </a:cubicBezTo>
                  <a:cubicBezTo>
                    <a:pt x="21057" y="14906"/>
                    <a:pt x="21328" y="17031"/>
                    <a:pt x="21464" y="18388"/>
                  </a:cubicBezTo>
                  <a:cubicBezTo>
                    <a:pt x="21600" y="19746"/>
                    <a:pt x="21600" y="20336"/>
                    <a:pt x="21260" y="20749"/>
                  </a:cubicBezTo>
                  <a:cubicBezTo>
                    <a:pt x="20921" y="21162"/>
                    <a:pt x="20242" y="21398"/>
                    <a:pt x="19358" y="20631"/>
                  </a:cubicBezTo>
                  <a:cubicBezTo>
                    <a:pt x="18475" y="19864"/>
                    <a:pt x="17389" y="18093"/>
                    <a:pt x="16302" y="16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7056391" y="1446868"/>
              <a:ext cx="102881" cy="17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0932" fill="norm" stroke="1" extrusionOk="0">
                  <a:moveTo>
                    <a:pt x="2853" y="8399"/>
                  </a:moveTo>
                  <a:cubicBezTo>
                    <a:pt x="5013" y="8901"/>
                    <a:pt x="7173" y="9403"/>
                    <a:pt x="9117" y="9278"/>
                  </a:cubicBezTo>
                  <a:cubicBezTo>
                    <a:pt x="11061" y="9152"/>
                    <a:pt x="12789" y="8399"/>
                    <a:pt x="14085" y="7394"/>
                  </a:cubicBezTo>
                  <a:cubicBezTo>
                    <a:pt x="15381" y="6389"/>
                    <a:pt x="16245" y="5134"/>
                    <a:pt x="16677" y="3878"/>
                  </a:cubicBezTo>
                  <a:cubicBezTo>
                    <a:pt x="17109" y="2622"/>
                    <a:pt x="17109" y="1366"/>
                    <a:pt x="16029" y="613"/>
                  </a:cubicBezTo>
                  <a:cubicBezTo>
                    <a:pt x="14949" y="-141"/>
                    <a:pt x="12789" y="-392"/>
                    <a:pt x="9981" y="989"/>
                  </a:cubicBezTo>
                  <a:cubicBezTo>
                    <a:pt x="7173" y="2371"/>
                    <a:pt x="3717" y="5385"/>
                    <a:pt x="1773" y="8399"/>
                  </a:cubicBezTo>
                  <a:cubicBezTo>
                    <a:pt x="-171" y="11413"/>
                    <a:pt x="-603" y="14427"/>
                    <a:pt x="909" y="16687"/>
                  </a:cubicBezTo>
                  <a:cubicBezTo>
                    <a:pt x="2421" y="18948"/>
                    <a:pt x="5877" y="20455"/>
                    <a:pt x="9549" y="20831"/>
                  </a:cubicBezTo>
                  <a:cubicBezTo>
                    <a:pt x="13221" y="21208"/>
                    <a:pt x="17109" y="20455"/>
                    <a:pt x="20997" y="19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7186195" y="1455093"/>
              <a:ext cx="63715" cy="20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03" h="21503" fill="norm" stroke="1" extrusionOk="0">
                  <a:moveTo>
                    <a:pt x="13274" y="1867"/>
                  </a:moveTo>
                  <a:cubicBezTo>
                    <a:pt x="11311" y="994"/>
                    <a:pt x="9347" y="121"/>
                    <a:pt x="7056" y="12"/>
                  </a:cubicBezTo>
                  <a:cubicBezTo>
                    <a:pt x="4765" y="-97"/>
                    <a:pt x="2147" y="558"/>
                    <a:pt x="838" y="1648"/>
                  </a:cubicBezTo>
                  <a:cubicBezTo>
                    <a:pt x="-471" y="2739"/>
                    <a:pt x="-471" y="4267"/>
                    <a:pt x="2474" y="5794"/>
                  </a:cubicBezTo>
                  <a:cubicBezTo>
                    <a:pt x="5420" y="7321"/>
                    <a:pt x="11311" y="8848"/>
                    <a:pt x="15238" y="10921"/>
                  </a:cubicBezTo>
                  <a:cubicBezTo>
                    <a:pt x="19165" y="12994"/>
                    <a:pt x="21129" y="15612"/>
                    <a:pt x="18511" y="17467"/>
                  </a:cubicBezTo>
                  <a:cubicBezTo>
                    <a:pt x="15893" y="19321"/>
                    <a:pt x="8693" y="20412"/>
                    <a:pt x="1493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7286271" y="148590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7273571" y="139700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7306268" y="1476779"/>
              <a:ext cx="119704" cy="148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390" fill="norm" stroke="1" extrusionOk="0">
                  <a:moveTo>
                    <a:pt x="16592" y="2224"/>
                  </a:moveTo>
                  <a:cubicBezTo>
                    <a:pt x="15102" y="1311"/>
                    <a:pt x="13613" y="398"/>
                    <a:pt x="11937" y="94"/>
                  </a:cubicBezTo>
                  <a:cubicBezTo>
                    <a:pt x="10261" y="-210"/>
                    <a:pt x="8399" y="94"/>
                    <a:pt x="6164" y="2984"/>
                  </a:cubicBezTo>
                  <a:cubicBezTo>
                    <a:pt x="3930" y="5875"/>
                    <a:pt x="1323" y="11351"/>
                    <a:pt x="392" y="14849"/>
                  </a:cubicBezTo>
                  <a:cubicBezTo>
                    <a:pt x="-539" y="18348"/>
                    <a:pt x="206" y="19869"/>
                    <a:pt x="2440" y="20477"/>
                  </a:cubicBezTo>
                  <a:cubicBezTo>
                    <a:pt x="4675" y="21086"/>
                    <a:pt x="8399" y="20782"/>
                    <a:pt x="11378" y="18348"/>
                  </a:cubicBezTo>
                  <a:cubicBezTo>
                    <a:pt x="14358" y="15914"/>
                    <a:pt x="16592" y="11351"/>
                    <a:pt x="17523" y="8156"/>
                  </a:cubicBezTo>
                  <a:cubicBezTo>
                    <a:pt x="18454" y="4962"/>
                    <a:pt x="18082" y="3136"/>
                    <a:pt x="17523" y="2984"/>
                  </a:cubicBezTo>
                  <a:cubicBezTo>
                    <a:pt x="16964" y="2832"/>
                    <a:pt x="16220" y="4353"/>
                    <a:pt x="16033" y="6939"/>
                  </a:cubicBezTo>
                  <a:cubicBezTo>
                    <a:pt x="15847" y="9525"/>
                    <a:pt x="16220" y="13176"/>
                    <a:pt x="17151" y="15762"/>
                  </a:cubicBezTo>
                  <a:cubicBezTo>
                    <a:pt x="18082" y="18348"/>
                    <a:pt x="19571" y="19869"/>
                    <a:pt x="21061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470421" y="1452521"/>
              <a:ext cx="127001" cy="160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6028"/>
                  </a:moveTo>
                  <a:cubicBezTo>
                    <a:pt x="1080" y="8797"/>
                    <a:pt x="2160" y="11567"/>
                    <a:pt x="3060" y="12259"/>
                  </a:cubicBezTo>
                  <a:cubicBezTo>
                    <a:pt x="3960" y="12951"/>
                    <a:pt x="4680" y="11567"/>
                    <a:pt x="6120" y="9074"/>
                  </a:cubicBezTo>
                  <a:cubicBezTo>
                    <a:pt x="7560" y="6582"/>
                    <a:pt x="9720" y="2982"/>
                    <a:pt x="11700" y="1182"/>
                  </a:cubicBezTo>
                  <a:cubicBezTo>
                    <a:pt x="13680" y="-618"/>
                    <a:pt x="15480" y="-618"/>
                    <a:pt x="17100" y="2982"/>
                  </a:cubicBezTo>
                  <a:cubicBezTo>
                    <a:pt x="18720" y="6582"/>
                    <a:pt x="20160" y="13782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6352821" y="1746250"/>
              <a:ext cx="1111251" cy="27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954"/>
                  </a:moveTo>
                  <a:cubicBezTo>
                    <a:pt x="1193" y="18277"/>
                    <a:pt x="2386" y="21600"/>
                    <a:pt x="3888" y="21600"/>
                  </a:cubicBezTo>
                  <a:cubicBezTo>
                    <a:pt x="5390" y="21600"/>
                    <a:pt x="7200" y="18277"/>
                    <a:pt x="8969" y="14123"/>
                  </a:cubicBezTo>
                  <a:cubicBezTo>
                    <a:pt x="10738" y="9969"/>
                    <a:pt x="12466" y="4985"/>
                    <a:pt x="14256" y="2492"/>
                  </a:cubicBezTo>
                  <a:cubicBezTo>
                    <a:pt x="16046" y="0"/>
                    <a:pt x="17897" y="0"/>
                    <a:pt x="19131" y="0"/>
                  </a:cubicBezTo>
                  <a:cubicBezTo>
                    <a:pt x="20366" y="0"/>
                    <a:pt x="2098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505221" y="1790700"/>
              <a:ext cx="831851" cy="4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17673"/>
                  </a:moveTo>
                  <a:cubicBezTo>
                    <a:pt x="1429" y="19636"/>
                    <a:pt x="2858" y="21600"/>
                    <a:pt x="4754" y="20618"/>
                  </a:cubicBezTo>
                  <a:cubicBezTo>
                    <a:pt x="6650" y="19636"/>
                    <a:pt x="9014" y="15709"/>
                    <a:pt x="11212" y="12764"/>
                  </a:cubicBezTo>
                  <a:cubicBezTo>
                    <a:pt x="13411" y="9818"/>
                    <a:pt x="15444" y="7855"/>
                    <a:pt x="17148" y="5891"/>
                  </a:cubicBezTo>
                  <a:cubicBezTo>
                    <a:pt x="18852" y="3927"/>
                    <a:pt x="20226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5611583" y="2328774"/>
              <a:ext cx="137989" cy="55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25" fill="norm" stroke="1" extrusionOk="0">
                  <a:moveTo>
                    <a:pt x="21335" y="2988"/>
                  </a:moveTo>
                  <a:cubicBezTo>
                    <a:pt x="19699" y="2095"/>
                    <a:pt x="18062" y="1201"/>
                    <a:pt x="15444" y="633"/>
                  </a:cubicBezTo>
                  <a:cubicBezTo>
                    <a:pt x="12826" y="65"/>
                    <a:pt x="9226" y="-179"/>
                    <a:pt x="6444" y="146"/>
                  </a:cubicBezTo>
                  <a:cubicBezTo>
                    <a:pt x="3662" y="471"/>
                    <a:pt x="1699" y="1364"/>
                    <a:pt x="717" y="3191"/>
                  </a:cubicBezTo>
                  <a:cubicBezTo>
                    <a:pt x="-265" y="5018"/>
                    <a:pt x="-265" y="7779"/>
                    <a:pt x="880" y="10499"/>
                  </a:cubicBezTo>
                  <a:cubicBezTo>
                    <a:pt x="2026" y="13219"/>
                    <a:pt x="4317" y="15899"/>
                    <a:pt x="5790" y="17483"/>
                  </a:cubicBezTo>
                  <a:cubicBezTo>
                    <a:pt x="7262" y="19066"/>
                    <a:pt x="7917" y="19553"/>
                    <a:pt x="8244" y="20081"/>
                  </a:cubicBezTo>
                  <a:cubicBezTo>
                    <a:pt x="8571" y="20609"/>
                    <a:pt x="8571" y="21177"/>
                    <a:pt x="7917" y="21299"/>
                  </a:cubicBezTo>
                  <a:cubicBezTo>
                    <a:pt x="7262" y="21421"/>
                    <a:pt x="5953" y="21096"/>
                    <a:pt x="4644" y="20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5514621" y="2622550"/>
              <a:ext cx="241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17100"/>
                    <a:pt x="379" y="12600"/>
                    <a:pt x="947" y="9900"/>
                  </a:cubicBezTo>
                  <a:cubicBezTo>
                    <a:pt x="1516" y="7200"/>
                    <a:pt x="2463" y="6300"/>
                    <a:pt x="5968" y="4950"/>
                  </a:cubicBezTo>
                  <a:cubicBezTo>
                    <a:pt x="9474" y="3600"/>
                    <a:pt x="15537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5835125" y="2408154"/>
              <a:ext cx="92247" cy="43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4" h="21420" fill="norm" stroke="1" extrusionOk="0">
                  <a:moveTo>
                    <a:pt x="19055" y="2138"/>
                  </a:moveTo>
                  <a:cubicBezTo>
                    <a:pt x="18586" y="1295"/>
                    <a:pt x="18116" y="452"/>
                    <a:pt x="16707" y="136"/>
                  </a:cubicBezTo>
                  <a:cubicBezTo>
                    <a:pt x="15299" y="-180"/>
                    <a:pt x="12951" y="31"/>
                    <a:pt x="10134" y="1032"/>
                  </a:cubicBezTo>
                  <a:cubicBezTo>
                    <a:pt x="7316" y="2033"/>
                    <a:pt x="4029" y="3824"/>
                    <a:pt x="1916" y="6669"/>
                  </a:cubicBezTo>
                  <a:cubicBezTo>
                    <a:pt x="-197" y="9514"/>
                    <a:pt x="-1136" y="13412"/>
                    <a:pt x="2151" y="16046"/>
                  </a:cubicBezTo>
                  <a:cubicBezTo>
                    <a:pt x="5438" y="18680"/>
                    <a:pt x="12951" y="20050"/>
                    <a:pt x="20464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6051694" y="2508250"/>
              <a:ext cx="21728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852"/>
                    <a:pt x="-1443" y="9704"/>
                    <a:pt x="1502" y="13304"/>
                  </a:cubicBezTo>
                  <a:cubicBezTo>
                    <a:pt x="4448" y="16904"/>
                    <a:pt x="12302" y="19252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6035855" y="2415439"/>
              <a:ext cx="207793" cy="39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17" fill="norm" stroke="1" extrusionOk="0">
                  <a:moveTo>
                    <a:pt x="594" y="3263"/>
                  </a:moveTo>
                  <a:cubicBezTo>
                    <a:pt x="378" y="2697"/>
                    <a:pt x="162" y="2132"/>
                    <a:pt x="54" y="1510"/>
                  </a:cubicBezTo>
                  <a:cubicBezTo>
                    <a:pt x="-54" y="888"/>
                    <a:pt x="-54" y="209"/>
                    <a:pt x="594" y="40"/>
                  </a:cubicBezTo>
                  <a:cubicBezTo>
                    <a:pt x="1242" y="-130"/>
                    <a:pt x="2538" y="209"/>
                    <a:pt x="5778" y="1849"/>
                  </a:cubicBezTo>
                  <a:cubicBezTo>
                    <a:pt x="9018" y="3489"/>
                    <a:pt x="14202" y="6429"/>
                    <a:pt x="17334" y="9030"/>
                  </a:cubicBezTo>
                  <a:cubicBezTo>
                    <a:pt x="20466" y="11631"/>
                    <a:pt x="21546" y="13893"/>
                    <a:pt x="21114" y="15759"/>
                  </a:cubicBezTo>
                  <a:cubicBezTo>
                    <a:pt x="20682" y="17625"/>
                    <a:pt x="18738" y="19095"/>
                    <a:pt x="15822" y="20056"/>
                  </a:cubicBezTo>
                  <a:cubicBezTo>
                    <a:pt x="12906" y="21018"/>
                    <a:pt x="9018" y="21470"/>
                    <a:pt x="6642" y="21074"/>
                  </a:cubicBezTo>
                  <a:cubicBezTo>
                    <a:pt x="4266" y="20678"/>
                    <a:pt x="3402" y="19434"/>
                    <a:pt x="2538" y="18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6302021" y="2349500"/>
              <a:ext cx="123552" cy="45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554" fill="norm" stroke="1" extrusionOk="0">
                  <a:moveTo>
                    <a:pt x="2160" y="0"/>
                  </a:moveTo>
                  <a:cubicBezTo>
                    <a:pt x="6120" y="2289"/>
                    <a:pt x="10080" y="4579"/>
                    <a:pt x="13500" y="7167"/>
                  </a:cubicBezTo>
                  <a:cubicBezTo>
                    <a:pt x="16920" y="9755"/>
                    <a:pt x="19800" y="12641"/>
                    <a:pt x="20700" y="14931"/>
                  </a:cubicBezTo>
                  <a:cubicBezTo>
                    <a:pt x="21600" y="17220"/>
                    <a:pt x="20520" y="18912"/>
                    <a:pt x="18000" y="20007"/>
                  </a:cubicBezTo>
                  <a:cubicBezTo>
                    <a:pt x="15480" y="21102"/>
                    <a:pt x="11520" y="21600"/>
                    <a:pt x="8280" y="21550"/>
                  </a:cubicBezTo>
                  <a:cubicBezTo>
                    <a:pt x="5040" y="21500"/>
                    <a:pt x="2520" y="20903"/>
                    <a:pt x="0" y="20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6587771" y="257175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6556021" y="2705100"/>
              <a:ext cx="127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7087305" y="2344099"/>
              <a:ext cx="112745" cy="48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58" fill="norm" stroke="1" extrusionOk="0">
                  <a:moveTo>
                    <a:pt x="20800" y="3937"/>
                  </a:moveTo>
                  <a:cubicBezTo>
                    <a:pt x="21200" y="2895"/>
                    <a:pt x="21600" y="1853"/>
                    <a:pt x="21000" y="1142"/>
                  </a:cubicBezTo>
                  <a:cubicBezTo>
                    <a:pt x="20400" y="432"/>
                    <a:pt x="18800" y="53"/>
                    <a:pt x="15800" y="5"/>
                  </a:cubicBezTo>
                  <a:cubicBezTo>
                    <a:pt x="12800" y="-42"/>
                    <a:pt x="8400" y="242"/>
                    <a:pt x="5200" y="1474"/>
                  </a:cubicBezTo>
                  <a:cubicBezTo>
                    <a:pt x="2000" y="2705"/>
                    <a:pt x="0" y="4884"/>
                    <a:pt x="0" y="7300"/>
                  </a:cubicBezTo>
                  <a:cubicBezTo>
                    <a:pt x="0" y="9716"/>
                    <a:pt x="2000" y="12369"/>
                    <a:pt x="4600" y="14690"/>
                  </a:cubicBezTo>
                  <a:cubicBezTo>
                    <a:pt x="7200" y="17011"/>
                    <a:pt x="10400" y="19000"/>
                    <a:pt x="11800" y="20090"/>
                  </a:cubicBezTo>
                  <a:cubicBezTo>
                    <a:pt x="13200" y="21179"/>
                    <a:pt x="12800" y="21369"/>
                    <a:pt x="1240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6977022" y="2628900"/>
              <a:ext cx="2775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2778" y="21600"/>
                  </a:moveTo>
                  <a:cubicBezTo>
                    <a:pt x="1966" y="19543"/>
                    <a:pt x="1154" y="17486"/>
                    <a:pt x="585" y="14914"/>
                  </a:cubicBezTo>
                  <a:cubicBezTo>
                    <a:pt x="17" y="12343"/>
                    <a:pt x="-308" y="9257"/>
                    <a:pt x="423" y="6686"/>
                  </a:cubicBezTo>
                  <a:cubicBezTo>
                    <a:pt x="1154" y="4114"/>
                    <a:pt x="2940" y="2057"/>
                    <a:pt x="6594" y="1029"/>
                  </a:cubicBezTo>
                  <a:cubicBezTo>
                    <a:pt x="10248" y="0"/>
                    <a:pt x="15770" y="0"/>
                    <a:pt x="2129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7308384" y="2376474"/>
              <a:ext cx="142988" cy="519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535" fill="norm" stroke="1" extrusionOk="0">
                  <a:moveTo>
                    <a:pt x="20845" y="725"/>
                  </a:moveTo>
                  <a:cubicBezTo>
                    <a:pt x="19302" y="462"/>
                    <a:pt x="17759" y="198"/>
                    <a:pt x="16216" y="67"/>
                  </a:cubicBezTo>
                  <a:cubicBezTo>
                    <a:pt x="14674" y="-65"/>
                    <a:pt x="13131" y="-65"/>
                    <a:pt x="10508" y="681"/>
                  </a:cubicBezTo>
                  <a:cubicBezTo>
                    <a:pt x="7885" y="1428"/>
                    <a:pt x="4182" y="2920"/>
                    <a:pt x="2022" y="4896"/>
                  </a:cubicBezTo>
                  <a:cubicBezTo>
                    <a:pt x="-138" y="6872"/>
                    <a:pt x="-755" y="9330"/>
                    <a:pt x="1096" y="11964"/>
                  </a:cubicBezTo>
                  <a:cubicBezTo>
                    <a:pt x="2948" y="14598"/>
                    <a:pt x="7268" y="17408"/>
                    <a:pt x="10508" y="19033"/>
                  </a:cubicBezTo>
                  <a:cubicBezTo>
                    <a:pt x="13748" y="20657"/>
                    <a:pt x="15908" y="21096"/>
                    <a:pt x="18068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7531011" y="2427353"/>
              <a:ext cx="161661" cy="43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305" fill="norm" stroke="1" extrusionOk="0">
                  <a:moveTo>
                    <a:pt x="21425" y="228"/>
                  </a:moveTo>
                  <a:cubicBezTo>
                    <a:pt x="17778" y="23"/>
                    <a:pt x="14131" y="-183"/>
                    <a:pt x="11326" y="280"/>
                  </a:cubicBezTo>
                  <a:cubicBezTo>
                    <a:pt x="8521" y="743"/>
                    <a:pt x="6557" y="1874"/>
                    <a:pt x="5716" y="3571"/>
                  </a:cubicBezTo>
                  <a:cubicBezTo>
                    <a:pt x="4874" y="5268"/>
                    <a:pt x="5155" y="7531"/>
                    <a:pt x="5576" y="8920"/>
                  </a:cubicBezTo>
                  <a:cubicBezTo>
                    <a:pt x="5996" y="10308"/>
                    <a:pt x="6557" y="10823"/>
                    <a:pt x="6417" y="11286"/>
                  </a:cubicBezTo>
                  <a:cubicBezTo>
                    <a:pt x="6277" y="11748"/>
                    <a:pt x="5435" y="12160"/>
                    <a:pt x="4594" y="13240"/>
                  </a:cubicBezTo>
                  <a:cubicBezTo>
                    <a:pt x="3752" y="14320"/>
                    <a:pt x="2911" y="16068"/>
                    <a:pt x="2069" y="17251"/>
                  </a:cubicBezTo>
                  <a:cubicBezTo>
                    <a:pt x="1228" y="18434"/>
                    <a:pt x="386" y="19051"/>
                    <a:pt x="106" y="19617"/>
                  </a:cubicBezTo>
                  <a:cubicBezTo>
                    <a:pt x="-175" y="20183"/>
                    <a:pt x="106" y="20697"/>
                    <a:pt x="947" y="21006"/>
                  </a:cubicBezTo>
                  <a:cubicBezTo>
                    <a:pt x="1789" y="21314"/>
                    <a:pt x="3191" y="21417"/>
                    <a:pt x="5295" y="21160"/>
                  </a:cubicBezTo>
                  <a:cubicBezTo>
                    <a:pt x="7399" y="20903"/>
                    <a:pt x="10204" y="20286"/>
                    <a:pt x="13009" y="19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7768871" y="2460506"/>
              <a:ext cx="184151" cy="384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1955"/>
                  </a:moveTo>
                  <a:cubicBezTo>
                    <a:pt x="0" y="1128"/>
                    <a:pt x="0" y="302"/>
                    <a:pt x="621" y="66"/>
                  </a:cubicBezTo>
                  <a:cubicBezTo>
                    <a:pt x="1241" y="-170"/>
                    <a:pt x="2483" y="184"/>
                    <a:pt x="4966" y="1896"/>
                  </a:cubicBezTo>
                  <a:cubicBezTo>
                    <a:pt x="7448" y="3607"/>
                    <a:pt x="11172" y="6676"/>
                    <a:pt x="14152" y="10158"/>
                  </a:cubicBezTo>
                  <a:cubicBezTo>
                    <a:pt x="17131" y="13640"/>
                    <a:pt x="19366" y="17535"/>
                    <a:pt x="2160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7794271" y="2476500"/>
              <a:ext cx="1778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86" y="1157"/>
                    <a:pt x="16971" y="2314"/>
                    <a:pt x="13886" y="5143"/>
                  </a:cubicBezTo>
                  <a:cubicBezTo>
                    <a:pt x="10800" y="7971"/>
                    <a:pt x="6943" y="12471"/>
                    <a:pt x="4500" y="15493"/>
                  </a:cubicBezTo>
                  <a:cubicBezTo>
                    <a:pt x="2057" y="18514"/>
                    <a:pt x="1029" y="20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7984771" y="27114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635"/>
                    <a:pt x="7200" y="11270"/>
                    <a:pt x="3600" y="14870"/>
                  </a:cubicBezTo>
                  <a:cubicBezTo>
                    <a:pt x="0" y="18470"/>
                    <a:pt x="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8099071" y="2786427"/>
              <a:ext cx="95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920" y="11040"/>
                    <a:pt x="3840" y="1783"/>
                    <a:pt x="7440" y="240"/>
                  </a:cubicBezTo>
                  <a:cubicBezTo>
                    <a:pt x="11040" y="-1303"/>
                    <a:pt x="1632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8359421" y="2755900"/>
              <a:ext cx="1778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14" y="4320"/>
                    <a:pt x="11829" y="8640"/>
                    <a:pt x="15429" y="12240"/>
                  </a:cubicBezTo>
                  <a:cubicBezTo>
                    <a:pt x="19029" y="15840"/>
                    <a:pt x="20314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8784871" y="2493129"/>
              <a:ext cx="190501" cy="396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511"/>
                  </a:moveTo>
                  <a:cubicBezTo>
                    <a:pt x="720" y="821"/>
                    <a:pt x="1440" y="132"/>
                    <a:pt x="2280" y="17"/>
                  </a:cubicBezTo>
                  <a:cubicBezTo>
                    <a:pt x="3120" y="-98"/>
                    <a:pt x="4080" y="362"/>
                    <a:pt x="5880" y="2200"/>
                  </a:cubicBezTo>
                  <a:cubicBezTo>
                    <a:pt x="7680" y="4038"/>
                    <a:pt x="10320" y="7255"/>
                    <a:pt x="13080" y="10702"/>
                  </a:cubicBezTo>
                  <a:cubicBezTo>
                    <a:pt x="15840" y="14149"/>
                    <a:pt x="18720" y="17825"/>
                    <a:pt x="216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8850196" y="2526170"/>
              <a:ext cx="140870" cy="38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545" fill="norm" stroke="1" extrusionOk="0">
                  <a:moveTo>
                    <a:pt x="20391" y="1471"/>
                  </a:moveTo>
                  <a:cubicBezTo>
                    <a:pt x="20704" y="767"/>
                    <a:pt x="21017" y="62"/>
                    <a:pt x="20704" y="4"/>
                  </a:cubicBezTo>
                  <a:cubicBezTo>
                    <a:pt x="20391" y="-55"/>
                    <a:pt x="19452" y="532"/>
                    <a:pt x="17574" y="2175"/>
                  </a:cubicBezTo>
                  <a:cubicBezTo>
                    <a:pt x="15695" y="3819"/>
                    <a:pt x="12878" y="6519"/>
                    <a:pt x="9591" y="9512"/>
                  </a:cubicBezTo>
                  <a:cubicBezTo>
                    <a:pt x="6304" y="12506"/>
                    <a:pt x="2547" y="15793"/>
                    <a:pt x="982" y="17847"/>
                  </a:cubicBezTo>
                  <a:cubicBezTo>
                    <a:pt x="-583" y="19902"/>
                    <a:pt x="43" y="20723"/>
                    <a:pt x="669" y="21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9065122" y="2770355"/>
              <a:ext cx="113450" cy="137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10" fill="norm" stroke="1" extrusionOk="0">
                  <a:moveTo>
                    <a:pt x="2239" y="4568"/>
                  </a:moveTo>
                  <a:cubicBezTo>
                    <a:pt x="2239" y="7792"/>
                    <a:pt x="2239" y="11016"/>
                    <a:pt x="1839" y="13595"/>
                  </a:cubicBezTo>
                  <a:cubicBezTo>
                    <a:pt x="1439" y="16174"/>
                    <a:pt x="639" y="18109"/>
                    <a:pt x="239" y="17947"/>
                  </a:cubicBezTo>
                  <a:cubicBezTo>
                    <a:pt x="-161" y="17786"/>
                    <a:pt x="-161" y="15529"/>
                    <a:pt x="1039" y="12306"/>
                  </a:cubicBezTo>
                  <a:cubicBezTo>
                    <a:pt x="2239" y="9082"/>
                    <a:pt x="4639" y="4891"/>
                    <a:pt x="7039" y="2473"/>
                  </a:cubicBezTo>
                  <a:cubicBezTo>
                    <a:pt x="9439" y="55"/>
                    <a:pt x="11839" y="-590"/>
                    <a:pt x="14239" y="538"/>
                  </a:cubicBezTo>
                  <a:cubicBezTo>
                    <a:pt x="16639" y="1667"/>
                    <a:pt x="19039" y="4568"/>
                    <a:pt x="20239" y="8276"/>
                  </a:cubicBezTo>
                  <a:cubicBezTo>
                    <a:pt x="21439" y="11983"/>
                    <a:pt x="21439" y="16497"/>
                    <a:pt x="21439" y="21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9229371" y="2533650"/>
              <a:ext cx="106505" cy="436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16" fill="norm" stroke="1" extrusionOk="0">
                  <a:moveTo>
                    <a:pt x="0" y="0"/>
                  </a:moveTo>
                  <a:cubicBezTo>
                    <a:pt x="3812" y="522"/>
                    <a:pt x="7624" y="1043"/>
                    <a:pt x="10376" y="2087"/>
                  </a:cubicBezTo>
                  <a:cubicBezTo>
                    <a:pt x="13129" y="3130"/>
                    <a:pt x="14824" y="4696"/>
                    <a:pt x="14400" y="5896"/>
                  </a:cubicBezTo>
                  <a:cubicBezTo>
                    <a:pt x="13976" y="7096"/>
                    <a:pt x="11435" y="7930"/>
                    <a:pt x="9529" y="8609"/>
                  </a:cubicBezTo>
                  <a:cubicBezTo>
                    <a:pt x="7624" y="9287"/>
                    <a:pt x="6353" y="9809"/>
                    <a:pt x="7200" y="10696"/>
                  </a:cubicBezTo>
                  <a:cubicBezTo>
                    <a:pt x="8047" y="11583"/>
                    <a:pt x="11012" y="12835"/>
                    <a:pt x="13765" y="13983"/>
                  </a:cubicBezTo>
                  <a:cubicBezTo>
                    <a:pt x="16518" y="15130"/>
                    <a:pt x="19059" y="16174"/>
                    <a:pt x="20329" y="17217"/>
                  </a:cubicBezTo>
                  <a:cubicBezTo>
                    <a:pt x="21600" y="18261"/>
                    <a:pt x="21600" y="19304"/>
                    <a:pt x="20541" y="20087"/>
                  </a:cubicBezTo>
                  <a:cubicBezTo>
                    <a:pt x="19482" y="20870"/>
                    <a:pt x="17365" y="21391"/>
                    <a:pt x="15459" y="21496"/>
                  </a:cubicBezTo>
                  <a:cubicBezTo>
                    <a:pt x="13553" y="21600"/>
                    <a:pt x="11859" y="21287"/>
                    <a:pt x="10165" y="20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9381771" y="2432050"/>
              <a:ext cx="139717" cy="66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0" y="0"/>
                  </a:moveTo>
                  <a:cubicBezTo>
                    <a:pt x="2859" y="485"/>
                    <a:pt x="5718" y="969"/>
                    <a:pt x="9371" y="2354"/>
                  </a:cubicBezTo>
                  <a:cubicBezTo>
                    <a:pt x="13024" y="3738"/>
                    <a:pt x="17471" y="6023"/>
                    <a:pt x="19535" y="8412"/>
                  </a:cubicBezTo>
                  <a:cubicBezTo>
                    <a:pt x="21600" y="10800"/>
                    <a:pt x="21282" y="13292"/>
                    <a:pt x="19535" y="15335"/>
                  </a:cubicBezTo>
                  <a:cubicBezTo>
                    <a:pt x="17788" y="17377"/>
                    <a:pt x="14612" y="18969"/>
                    <a:pt x="11435" y="19938"/>
                  </a:cubicBezTo>
                  <a:cubicBezTo>
                    <a:pt x="8259" y="20908"/>
                    <a:pt x="5082" y="21254"/>
                    <a:pt x="190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8689621" y="1301750"/>
              <a:ext cx="317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469"/>
                    <a:pt x="5760" y="8938"/>
                    <a:pt x="9360" y="12538"/>
                  </a:cubicBezTo>
                  <a:cubicBezTo>
                    <a:pt x="12960" y="16138"/>
                    <a:pt x="17280" y="1886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8653258" y="1236464"/>
              <a:ext cx="196760" cy="41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364" fill="norm" stroke="1" extrusionOk="0">
                  <a:moveTo>
                    <a:pt x="2515" y="7001"/>
                  </a:moveTo>
                  <a:cubicBezTo>
                    <a:pt x="1390" y="5575"/>
                    <a:pt x="265" y="4150"/>
                    <a:pt x="40" y="2889"/>
                  </a:cubicBezTo>
                  <a:cubicBezTo>
                    <a:pt x="-185" y="1628"/>
                    <a:pt x="490" y="532"/>
                    <a:pt x="3077" y="148"/>
                  </a:cubicBezTo>
                  <a:cubicBezTo>
                    <a:pt x="5665" y="-236"/>
                    <a:pt x="10165" y="93"/>
                    <a:pt x="13653" y="1573"/>
                  </a:cubicBezTo>
                  <a:cubicBezTo>
                    <a:pt x="17140" y="3053"/>
                    <a:pt x="19615" y="5685"/>
                    <a:pt x="20515" y="8371"/>
                  </a:cubicBezTo>
                  <a:cubicBezTo>
                    <a:pt x="21415" y="11057"/>
                    <a:pt x="20740" y="13799"/>
                    <a:pt x="19053" y="15937"/>
                  </a:cubicBezTo>
                  <a:cubicBezTo>
                    <a:pt x="17365" y="18075"/>
                    <a:pt x="14665" y="19610"/>
                    <a:pt x="12640" y="20432"/>
                  </a:cubicBezTo>
                  <a:cubicBezTo>
                    <a:pt x="10615" y="21254"/>
                    <a:pt x="9265" y="21364"/>
                    <a:pt x="8027" y="21364"/>
                  </a:cubicBezTo>
                  <a:cubicBezTo>
                    <a:pt x="6790" y="21364"/>
                    <a:pt x="5665" y="21254"/>
                    <a:pt x="5440" y="20925"/>
                  </a:cubicBezTo>
                  <a:cubicBezTo>
                    <a:pt x="5215" y="20596"/>
                    <a:pt x="5890" y="20048"/>
                    <a:pt x="6565" y="1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8943621" y="1435100"/>
              <a:ext cx="952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8962671" y="151130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9139253" y="1229918"/>
              <a:ext cx="90119" cy="402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80" fill="norm" stroke="1" extrusionOk="0">
                  <a:moveTo>
                    <a:pt x="21387" y="3838"/>
                  </a:moveTo>
                  <a:cubicBezTo>
                    <a:pt x="17871" y="2594"/>
                    <a:pt x="14354" y="1350"/>
                    <a:pt x="11089" y="672"/>
                  </a:cubicBezTo>
                  <a:cubicBezTo>
                    <a:pt x="7824" y="-7"/>
                    <a:pt x="4810" y="-120"/>
                    <a:pt x="2801" y="106"/>
                  </a:cubicBezTo>
                  <a:cubicBezTo>
                    <a:pt x="792" y="332"/>
                    <a:pt x="-213" y="898"/>
                    <a:pt x="38" y="1746"/>
                  </a:cubicBezTo>
                  <a:cubicBezTo>
                    <a:pt x="289" y="2594"/>
                    <a:pt x="1796" y="3725"/>
                    <a:pt x="5061" y="5026"/>
                  </a:cubicBezTo>
                  <a:cubicBezTo>
                    <a:pt x="8327" y="6326"/>
                    <a:pt x="13350" y="7796"/>
                    <a:pt x="15610" y="9210"/>
                  </a:cubicBezTo>
                  <a:cubicBezTo>
                    <a:pt x="17871" y="10623"/>
                    <a:pt x="17368" y="11981"/>
                    <a:pt x="15861" y="12829"/>
                  </a:cubicBezTo>
                  <a:cubicBezTo>
                    <a:pt x="14354" y="13677"/>
                    <a:pt x="11843" y="14016"/>
                    <a:pt x="9582" y="14412"/>
                  </a:cubicBezTo>
                  <a:cubicBezTo>
                    <a:pt x="7322" y="14808"/>
                    <a:pt x="5313" y="15260"/>
                    <a:pt x="5061" y="15882"/>
                  </a:cubicBezTo>
                  <a:cubicBezTo>
                    <a:pt x="4810" y="16504"/>
                    <a:pt x="6317" y="17296"/>
                    <a:pt x="7322" y="17974"/>
                  </a:cubicBezTo>
                  <a:cubicBezTo>
                    <a:pt x="8327" y="18653"/>
                    <a:pt x="8829" y="19218"/>
                    <a:pt x="11089" y="19784"/>
                  </a:cubicBezTo>
                  <a:cubicBezTo>
                    <a:pt x="13350" y="20349"/>
                    <a:pt x="17368" y="20915"/>
                    <a:pt x="21387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9286521" y="1333500"/>
              <a:ext cx="1524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3138"/>
                    <a:pt x="6600" y="6277"/>
                    <a:pt x="10050" y="9785"/>
                  </a:cubicBezTo>
                  <a:cubicBezTo>
                    <a:pt x="13500" y="13292"/>
                    <a:pt x="17100" y="17169"/>
                    <a:pt x="19050" y="19200"/>
                  </a:cubicBezTo>
                  <a:cubicBezTo>
                    <a:pt x="21000" y="21231"/>
                    <a:pt x="21300" y="214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9318271" y="1289050"/>
              <a:ext cx="1397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33"/>
                    <a:pt x="18327" y="267"/>
                    <a:pt x="16036" y="1467"/>
                  </a:cubicBezTo>
                  <a:cubicBezTo>
                    <a:pt x="13745" y="2667"/>
                    <a:pt x="10800" y="4933"/>
                    <a:pt x="8018" y="7667"/>
                  </a:cubicBezTo>
                  <a:cubicBezTo>
                    <a:pt x="5236" y="10400"/>
                    <a:pt x="2618" y="13600"/>
                    <a:pt x="1309" y="16000"/>
                  </a:cubicBezTo>
                  <a:cubicBezTo>
                    <a:pt x="0" y="18400"/>
                    <a:pt x="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9508771" y="15113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9616721" y="1530350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9762771" y="15113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9985021" y="1301750"/>
              <a:ext cx="15240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00" y="3380"/>
                    <a:pt x="10200" y="6759"/>
                    <a:pt x="13800" y="10359"/>
                  </a:cubicBezTo>
                  <a:cubicBezTo>
                    <a:pt x="17400" y="13959"/>
                    <a:pt x="19500" y="177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10016771" y="1282700"/>
              <a:ext cx="1397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64" y="1067"/>
                    <a:pt x="18327" y="2133"/>
                    <a:pt x="15873" y="4667"/>
                  </a:cubicBezTo>
                  <a:cubicBezTo>
                    <a:pt x="13418" y="7200"/>
                    <a:pt x="10145" y="11200"/>
                    <a:pt x="7364" y="14267"/>
                  </a:cubicBezTo>
                  <a:cubicBezTo>
                    <a:pt x="4582" y="17333"/>
                    <a:pt x="2291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10182376" y="1500971"/>
              <a:ext cx="88396" cy="12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197" fill="norm" stroke="1" extrusionOk="0">
                  <a:moveTo>
                    <a:pt x="4506" y="4997"/>
                  </a:moveTo>
                  <a:cubicBezTo>
                    <a:pt x="3477" y="8597"/>
                    <a:pt x="2448" y="12197"/>
                    <a:pt x="1677" y="14897"/>
                  </a:cubicBezTo>
                  <a:cubicBezTo>
                    <a:pt x="906" y="17597"/>
                    <a:pt x="391" y="19397"/>
                    <a:pt x="134" y="18857"/>
                  </a:cubicBezTo>
                  <a:cubicBezTo>
                    <a:pt x="-123" y="18317"/>
                    <a:pt x="-123" y="15437"/>
                    <a:pt x="1163" y="12197"/>
                  </a:cubicBezTo>
                  <a:cubicBezTo>
                    <a:pt x="2448" y="8957"/>
                    <a:pt x="5020" y="5357"/>
                    <a:pt x="7334" y="3017"/>
                  </a:cubicBezTo>
                  <a:cubicBezTo>
                    <a:pt x="9648" y="677"/>
                    <a:pt x="11706" y="-403"/>
                    <a:pt x="13763" y="137"/>
                  </a:cubicBezTo>
                  <a:cubicBezTo>
                    <a:pt x="15820" y="677"/>
                    <a:pt x="17877" y="2837"/>
                    <a:pt x="19163" y="6617"/>
                  </a:cubicBezTo>
                  <a:cubicBezTo>
                    <a:pt x="20448" y="10397"/>
                    <a:pt x="20963" y="15797"/>
                    <a:pt x="21477" y="21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10315221" y="1219200"/>
              <a:ext cx="102130" cy="471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498" fill="norm" stroke="1" extrusionOk="0">
                  <a:moveTo>
                    <a:pt x="0" y="579"/>
                  </a:moveTo>
                  <a:cubicBezTo>
                    <a:pt x="1763" y="289"/>
                    <a:pt x="3527" y="0"/>
                    <a:pt x="5290" y="0"/>
                  </a:cubicBezTo>
                  <a:cubicBezTo>
                    <a:pt x="7053" y="0"/>
                    <a:pt x="8816" y="289"/>
                    <a:pt x="10580" y="1157"/>
                  </a:cubicBezTo>
                  <a:cubicBezTo>
                    <a:pt x="12343" y="2025"/>
                    <a:pt x="14106" y="3471"/>
                    <a:pt x="13886" y="4918"/>
                  </a:cubicBezTo>
                  <a:cubicBezTo>
                    <a:pt x="13665" y="6364"/>
                    <a:pt x="11461" y="7811"/>
                    <a:pt x="12122" y="9643"/>
                  </a:cubicBezTo>
                  <a:cubicBezTo>
                    <a:pt x="12784" y="11475"/>
                    <a:pt x="16310" y="13693"/>
                    <a:pt x="18514" y="15380"/>
                  </a:cubicBezTo>
                  <a:cubicBezTo>
                    <a:pt x="20718" y="17068"/>
                    <a:pt x="21600" y="18225"/>
                    <a:pt x="21159" y="19189"/>
                  </a:cubicBezTo>
                  <a:cubicBezTo>
                    <a:pt x="20718" y="20154"/>
                    <a:pt x="18955" y="20925"/>
                    <a:pt x="16971" y="21263"/>
                  </a:cubicBezTo>
                  <a:cubicBezTo>
                    <a:pt x="14988" y="21600"/>
                    <a:pt x="12784" y="21504"/>
                    <a:pt x="10580" y="214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10595533" y="1492250"/>
              <a:ext cx="278489" cy="62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61" fill="norm" stroke="1" extrusionOk="0">
                  <a:moveTo>
                    <a:pt x="1403" y="10800"/>
                  </a:moveTo>
                  <a:cubicBezTo>
                    <a:pt x="912" y="13680"/>
                    <a:pt x="421" y="16560"/>
                    <a:pt x="175" y="16200"/>
                  </a:cubicBezTo>
                  <a:cubicBezTo>
                    <a:pt x="-70" y="15840"/>
                    <a:pt x="-70" y="12240"/>
                    <a:pt x="257" y="9360"/>
                  </a:cubicBezTo>
                  <a:cubicBezTo>
                    <a:pt x="585" y="6480"/>
                    <a:pt x="1239" y="4320"/>
                    <a:pt x="2303" y="4680"/>
                  </a:cubicBezTo>
                  <a:cubicBezTo>
                    <a:pt x="3366" y="5040"/>
                    <a:pt x="4839" y="7920"/>
                    <a:pt x="6230" y="11880"/>
                  </a:cubicBezTo>
                  <a:cubicBezTo>
                    <a:pt x="7621" y="15840"/>
                    <a:pt x="8930" y="20880"/>
                    <a:pt x="11303" y="21240"/>
                  </a:cubicBezTo>
                  <a:cubicBezTo>
                    <a:pt x="13675" y="21600"/>
                    <a:pt x="17112" y="17280"/>
                    <a:pt x="18994" y="12960"/>
                  </a:cubicBezTo>
                  <a:cubicBezTo>
                    <a:pt x="20875" y="8640"/>
                    <a:pt x="21203" y="4320"/>
                    <a:pt x="215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10486671" y="971550"/>
              <a:ext cx="1" cy="1206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10446308" y="885970"/>
              <a:ext cx="34014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19986" fill="norm" stroke="1" extrusionOk="0">
                  <a:moveTo>
                    <a:pt x="1358" y="19986"/>
                  </a:moveTo>
                  <a:cubicBezTo>
                    <a:pt x="88" y="11757"/>
                    <a:pt x="-1183" y="3529"/>
                    <a:pt x="1993" y="957"/>
                  </a:cubicBezTo>
                  <a:cubicBezTo>
                    <a:pt x="5170" y="-1614"/>
                    <a:pt x="12793" y="1472"/>
                    <a:pt x="20417" y="4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0532129" y="775219"/>
              <a:ext cx="100593" cy="29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37" fill="norm" stroke="1" extrusionOk="0">
                  <a:moveTo>
                    <a:pt x="20036" y="13947"/>
                  </a:moveTo>
                  <a:cubicBezTo>
                    <a:pt x="18686" y="13325"/>
                    <a:pt x="17336" y="12704"/>
                    <a:pt x="15536" y="12005"/>
                  </a:cubicBezTo>
                  <a:cubicBezTo>
                    <a:pt x="13736" y="11305"/>
                    <a:pt x="11486" y="10528"/>
                    <a:pt x="9461" y="10451"/>
                  </a:cubicBezTo>
                  <a:cubicBezTo>
                    <a:pt x="7436" y="10373"/>
                    <a:pt x="5636" y="10994"/>
                    <a:pt x="4061" y="12393"/>
                  </a:cubicBezTo>
                  <a:cubicBezTo>
                    <a:pt x="2486" y="13792"/>
                    <a:pt x="1136" y="15967"/>
                    <a:pt x="461" y="17443"/>
                  </a:cubicBezTo>
                  <a:cubicBezTo>
                    <a:pt x="-214" y="18920"/>
                    <a:pt x="-214" y="19697"/>
                    <a:pt x="911" y="20318"/>
                  </a:cubicBezTo>
                  <a:cubicBezTo>
                    <a:pt x="2036" y="20940"/>
                    <a:pt x="4286" y="21406"/>
                    <a:pt x="6086" y="21328"/>
                  </a:cubicBezTo>
                  <a:cubicBezTo>
                    <a:pt x="7886" y="21251"/>
                    <a:pt x="9236" y="20629"/>
                    <a:pt x="10811" y="17910"/>
                  </a:cubicBezTo>
                  <a:cubicBezTo>
                    <a:pt x="12386" y="15190"/>
                    <a:pt x="14186" y="10373"/>
                    <a:pt x="15086" y="7498"/>
                  </a:cubicBezTo>
                  <a:cubicBezTo>
                    <a:pt x="15986" y="4623"/>
                    <a:pt x="15986" y="3691"/>
                    <a:pt x="15761" y="2603"/>
                  </a:cubicBezTo>
                  <a:cubicBezTo>
                    <a:pt x="15536" y="1515"/>
                    <a:pt x="15086" y="272"/>
                    <a:pt x="14411" y="39"/>
                  </a:cubicBezTo>
                  <a:cubicBezTo>
                    <a:pt x="13736" y="-194"/>
                    <a:pt x="12836" y="583"/>
                    <a:pt x="12611" y="2914"/>
                  </a:cubicBezTo>
                  <a:cubicBezTo>
                    <a:pt x="12386" y="5245"/>
                    <a:pt x="12836" y="9130"/>
                    <a:pt x="14411" y="12005"/>
                  </a:cubicBezTo>
                  <a:cubicBezTo>
                    <a:pt x="15986" y="14879"/>
                    <a:pt x="18686" y="16744"/>
                    <a:pt x="21386" y="18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0665265" y="912067"/>
              <a:ext cx="157957" cy="137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0972" fill="norm" stroke="1" extrusionOk="0">
                  <a:moveTo>
                    <a:pt x="3348" y="6158"/>
                  </a:moveTo>
                  <a:cubicBezTo>
                    <a:pt x="4212" y="4868"/>
                    <a:pt x="5076" y="3579"/>
                    <a:pt x="4788" y="2773"/>
                  </a:cubicBezTo>
                  <a:cubicBezTo>
                    <a:pt x="4500" y="1967"/>
                    <a:pt x="3060" y="1644"/>
                    <a:pt x="2052" y="2450"/>
                  </a:cubicBezTo>
                  <a:cubicBezTo>
                    <a:pt x="1044" y="3256"/>
                    <a:pt x="468" y="5191"/>
                    <a:pt x="180" y="7770"/>
                  </a:cubicBezTo>
                  <a:cubicBezTo>
                    <a:pt x="-108" y="10349"/>
                    <a:pt x="-108" y="13573"/>
                    <a:pt x="612" y="15991"/>
                  </a:cubicBezTo>
                  <a:cubicBezTo>
                    <a:pt x="1332" y="18409"/>
                    <a:pt x="2772" y="20020"/>
                    <a:pt x="4212" y="20665"/>
                  </a:cubicBezTo>
                  <a:cubicBezTo>
                    <a:pt x="5652" y="21310"/>
                    <a:pt x="7092" y="20988"/>
                    <a:pt x="8244" y="19214"/>
                  </a:cubicBezTo>
                  <a:cubicBezTo>
                    <a:pt x="9396" y="17441"/>
                    <a:pt x="10260" y="14217"/>
                    <a:pt x="10692" y="11800"/>
                  </a:cubicBezTo>
                  <a:cubicBezTo>
                    <a:pt x="11124" y="9382"/>
                    <a:pt x="11124" y="7770"/>
                    <a:pt x="11124" y="8414"/>
                  </a:cubicBezTo>
                  <a:cubicBezTo>
                    <a:pt x="11124" y="9059"/>
                    <a:pt x="11124" y="11961"/>
                    <a:pt x="11412" y="14217"/>
                  </a:cubicBezTo>
                  <a:cubicBezTo>
                    <a:pt x="11700" y="16474"/>
                    <a:pt x="12276" y="18086"/>
                    <a:pt x="12420" y="18086"/>
                  </a:cubicBezTo>
                  <a:cubicBezTo>
                    <a:pt x="12564" y="18086"/>
                    <a:pt x="12276" y="16474"/>
                    <a:pt x="12132" y="13734"/>
                  </a:cubicBezTo>
                  <a:cubicBezTo>
                    <a:pt x="11988" y="10994"/>
                    <a:pt x="11988" y="7125"/>
                    <a:pt x="12420" y="4546"/>
                  </a:cubicBezTo>
                  <a:cubicBezTo>
                    <a:pt x="12852" y="1967"/>
                    <a:pt x="13716" y="677"/>
                    <a:pt x="14868" y="194"/>
                  </a:cubicBezTo>
                  <a:cubicBezTo>
                    <a:pt x="16020" y="-290"/>
                    <a:pt x="17460" y="32"/>
                    <a:pt x="18612" y="2289"/>
                  </a:cubicBezTo>
                  <a:cubicBezTo>
                    <a:pt x="19764" y="4546"/>
                    <a:pt x="20628" y="8737"/>
                    <a:pt x="21492" y="129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0861321" y="749785"/>
              <a:ext cx="146051" cy="25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4279"/>
                  </a:moveTo>
                  <a:cubicBezTo>
                    <a:pt x="313" y="3379"/>
                    <a:pt x="626" y="2479"/>
                    <a:pt x="939" y="1579"/>
                  </a:cubicBezTo>
                  <a:cubicBezTo>
                    <a:pt x="1252" y="679"/>
                    <a:pt x="1565" y="-221"/>
                    <a:pt x="1722" y="49"/>
                  </a:cubicBezTo>
                  <a:cubicBezTo>
                    <a:pt x="1878" y="319"/>
                    <a:pt x="1878" y="1759"/>
                    <a:pt x="2191" y="4819"/>
                  </a:cubicBezTo>
                  <a:cubicBezTo>
                    <a:pt x="2504" y="7879"/>
                    <a:pt x="3130" y="12559"/>
                    <a:pt x="3600" y="15349"/>
                  </a:cubicBezTo>
                  <a:cubicBezTo>
                    <a:pt x="4070" y="18139"/>
                    <a:pt x="4383" y="19039"/>
                    <a:pt x="5009" y="19849"/>
                  </a:cubicBezTo>
                  <a:cubicBezTo>
                    <a:pt x="5635" y="20659"/>
                    <a:pt x="6574" y="21379"/>
                    <a:pt x="7200" y="21289"/>
                  </a:cubicBezTo>
                  <a:cubicBezTo>
                    <a:pt x="7826" y="21199"/>
                    <a:pt x="8139" y="20299"/>
                    <a:pt x="7513" y="19039"/>
                  </a:cubicBezTo>
                  <a:cubicBezTo>
                    <a:pt x="6887" y="17779"/>
                    <a:pt x="5322" y="16159"/>
                    <a:pt x="3757" y="15169"/>
                  </a:cubicBezTo>
                  <a:cubicBezTo>
                    <a:pt x="2191" y="14179"/>
                    <a:pt x="626" y="13819"/>
                    <a:pt x="783" y="13729"/>
                  </a:cubicBezTo>
                  <a:cubicBezTo>
                    <a:pt x="939" y="13639"/>
                    <a:pt x="2817" y="13819"/>
                    <a:pt x="4539" y="13909"/>
                  </a:cubicBezTo>
                  <a:cubicBezTo>
                    <a:pt x="6261" y="13999"/>
                    <a:pt x="7826" y="13999"/>
                    <a:pt x="9861" y="14359"/>
                  </a:cubicBezTo>
                  <a:cubicBezTo>
                    <a:pt x="11896" y="14719"/>
                    <a:pt x="14400" y="15439"/>
                    <a:pt x="15809" y="16249"/>
                  </a:cubicBezTo>
                  <a:cubicBezTo>
                    <a:pt x="17217" y="17059"/>
                    <a:pt x="17530" y="17959"/>
                    <a:pt x="17530" y="17779"/>
                  </a:cubicBezTo>
                  <a:cubicBezTo>
                    <a:pt x="17530" y="17599"/>
                    <a:pt x="17217" y="16339"/>
                    <a:pt x="17061" y="14719"/>
                  </a:cubicBezTo>
                  <a:cubicBezTo>
                    <a:pt x="16904" y="13099"/>
                    <a:pt x="16904" y="11119"/>
                    <a:pt x="17061" y="9679"/>
                  </a:cubicBezTo>
                  <a:cubicBezTo>
                    <a:pt x="17217" y="8239"/>
                    <a:pt x="17530" y="7339"/>
                    <a:pt x="18313" y="7159"/>
                  </a:cubicBezTo>
                  <a:cubicBezTo>
                    <a:pt x="19096" y="6979"/>
                    <a:pt x="20348" y="7519"/>
                    <a:pt x="21600" y="80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1029824" y="870892"/>
              <a:ext cx="98198" cy="10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08" fill="norm" stroke="1" extrusionOk="0">
                  <a:moveTo>
                    <a:pt x="10291" y="2400"/>
                  </a:moveTo>
                  <a:cubicBezTo>
                    <a:pt x="8453" y="1104"/>
                    <a:pt x="6615" y="-192"/>
                    <a:pt x="5006" y="24"/>
                  </a:cubicBezTo>
                  <a:cubicBezTo>
                    <a:pt x="3398" y="240"/>
                    <a:pt x="2019" y="1968"/>
                    <a:pt x="1100" y="5208"/>
                  </a:cubicBezTo>
                  <a:cubicBezTo>
                    <a:pt x="181" y="8448"/>
                    <a:pt x="-279" y="13200"/>
                    <a:pt x="181" y="16440"/>
                  </a:cubicBezTo>
                  <a:cubicBezTo>
                    <a:pt x="640" y="19680"/>
                    <a:pt x="2019" y="21408"/>
                    <a:pt x="5695" y="21408"/>
                  </a:cubicBezTo>
                  <a:cubicBezTo>
                    <a:pt x="9372" y="21408"/>
                    <a:pt x="15347" y="19680"/>
                    <a:pt x="21321" y="17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1110417" y="683683"/>
              <a:ext cx="176355" cy="2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9853" y="16359"/>
                  </a:moveTo>
                  <a:cubicBezTo>
                    <a:pt x="9081" y="15724"/>
                    <a:pt x="8310" y="15088"/>
                    <a:pt x="7281" y="14929"/>
                  </a:cubicBezTo>
                  <a:cubicBezTo>
                    <a:pt x="6253" y="14771"/>
                    <a:pt x="4967" y="15088"/>
                    <a:pt x="3681" y="15724"/>
                  </a:cubicBezTo>
                  <a:cubicBezTo>
                    <a:pt x="2395" y="16359"/>
                    <a:pt x="1110" y="17312"/>
                    <a:pt x="467" y="18185"/>
                  </a:cubicBezTo>
                  <a:cubicBezTo>
                    <a:pt x="-176" y="19059"/>
                    <a:pt x="-176" y="19853"/>
                    <a:pt x="595" y="20329"/>
                  </a:cubicBezTo>
                  <a:cubicBezTo>
                    <a:pt x="1367" y="20806"/>
                    <a:pt x="2910" y="20965"/>
                    <a:pt x="4195" y="20806"/>
                  </a:cubicBezTo>
                  <a:cubicBezTo>
                    <a:pt x="5481" y="20647"/>
                    <a:pt x="6510" y="20171"/>
                    <a:pt x="7410" y="19615"/>
                  </a:cubicBezTo>
                  <a:cubicBezTo>
                    <a:pt x="8310" y="19059"/>
                    <a:pt x="9081" y="18424"/>
                    <a:pt x="9338" y="18582"/>
                  </a:cubicBezTo>
                  <a:cubicBezTo>
                    <a:pt x="9595" y="18741"/>
                    <a:pt x="9338" y="19694"/>
                    <a:pt x="9981" y="20250"/>
                  </a:cubicBezTo>
                  <a:cubicBezTo>
                    <a:pt x="10624" y="20806"/>
                    <a:pt x="12167" y="20965"/>
                    <a:pt x="13453" y="20568"/>
                  </a:cubicBezTo>
                  <a:cubicBezTo>
                    <a:pt x="14738" y="20171"/>
                    <a:pt x="15767" y="19218"/>
                    <a:pt x="16924" y="15962"/>
                  </a:cubicBezTo>
                  <a:cubicBezTo>
                    <a:pt x="18081" y="12706"/>
                    <a:pt x="19367" y="7147"/>
                    <a:pt x="20010" y="3971"/>
                  </a:cubicBezTo>
                  <a:cubicBezTo>
                    <a:pt x="20653" y="794"/>
                    <a:pt x="20653" y="0"/>
                    <a:pt x="20395" y="0"/>
                  </a:cubicBezTo>
                  <a:cubicBezTo>
                    <a:pt x="20138" y="0"/>
                    <a:pt x="19624" y="794"/>
                    <a:pt x="19110" y="3335"/>
                  </a:cubicBezTo>
                  <a:cubicBezTo>
                    <a:pt x="18595" y="5876"/>
                    <a:pt x="18081" y="10165"/>
                    <a:pt x="18467" y="13500"/>
                  </a:cubicBezTo>
                  <a:cubicBezTo>
                    <a:pt x="18853" y="16835"/>
                    <a:pt x="20138" y="19218"/>
                    <a:pt x="214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1562164" y="763719"/>
              <a:ext cx="105608" cy="243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380" fill="norm" stroke="1" extrusionOk="0">
                  <a:moveTo>
                    <a:pt x="21131" y="13815"/>
                  </a:moveTo>
                  <a:cubicBezTo>
                    <a:pt x="19013" y="11580"/>
                    <a:pt x="16896" y="9346"/>
                    <a:pt x="14355" y="7390"/>
                  </a:cubicBezTo>
                  <a:cubicBezTo>
                    <a:pt x="11813" y="5435"/>
                    <a:pt x="8849" y="3759"/>
                    <a:pt x="7155" y="2456"/>
                  </a:cubicBezTo>
                  <a:cubicBezTo>
                    <a:pt x="5460" y="1152"/>
                    <a:pt x="5037" y="221"/>
                    <a:pt x="5884" y="35"/>
                  </a:cubicBezTo>
                  <a:cubicBezTo>
                    <a:pt x="6731" y="-151"/>
                    <a:pt x="8849" y="408"/>
                    <a:pt x="10966" y="1711"/>
                  </a:cubicBezTo>
                  <a:cubicBezTo>
                    <a:pt x="13084" y="3015"/>
                    <a:pt x="15202" y="5063"/>
                    <a:pt x="14778" y="7577"/>
                  </a:cubicBezTo>
                  <a:cubicBezTo>
                    <a:pt x="14355" y="10090"/>
                    <a:pt x="11390" y="13070"/>
                    <a:pt x="8849" y="14932"/>
                  </a:cubicBezTo>
                  <a:cubicBezTo>
                    <a:pt x="6307" y="16794"/>
                    <a:pt x="4190" y="17539"/>
                    <a:pt x="2496" y="18283"/>
                  </a:cubicBezTo>
                  <a:cubicBezTo>
                    <a:pt x="802" y="19028"/>
                    <a:pt x="-469" y="19773"/>
                    <a:pt x="166" y="20332"/>
                  </a:cubicBezTo>
                  <a:cubicBezTo>
                    <a:pt x="802" y="20890"/>
                    <a:pt x="3343" y="21263"/>
                    <a:pt x="6943" y="21356"/>
                  </a:cubicBezTo>
                  <a:cubicBezTo>
                    <a:pt x="10543" y="21449"/>
                    <a:pt x="15202" y="21263"/>
                    <a:pt x="19860" y="210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10601979" y="1227277"/>
              <a:ext cx="106943" cy="15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018" fill="norm" stroke="1" extrusionOk="0">
                  <a:moveTo>
                    <a:pt x="11233" y="3265"/>
                  </a:moveTo>
                  <a:cubicBezTo>
                    <a:pt x="11233" y="1805"/>
                    <a:pt x="11233" y="346"/>
                    <a:pt x="10386" y="54"/>
                  </a:cubicBezTo>
                  <a:cubicBezTo>
                    <a:pt x="9539" y="-238"/>
                    <a:pt x="7845" y="638"/>
                    <a:pt x="5939" y="3265"/>
                  </a:cubicBezTo>
                  <a:cubicBezTo>
                    <a:pt x="4033" y="5892"/>
                    <a:pt x="1916" y="10270"/>
                    <a:pt x="857" y="13189"/>
                  </a:cubicBezTo>
                  <a:cubicBezTo>
                    <a:pt x="-202" y="16108"/>
                    <a:pt x="-202" y="17567"/>
                    <a:pt x="433" y="18881"/>
                  </a:cubicBezTo>
                  <a:cubicBezTo>
                    <a:pt x="1069" y="20194"/>
                    <a:pt x="2339" y="21362"/>
                    <a:pt x="5939" y="20924"/>
                  </a:cubicBezTo>
                  <a:cubicBezTo>
                    <a:pt x="9539" y="20486"/>
                    <a:pt x="15469" y="18443"/>
                    <a:pt x="21398" y="16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10704688" y="1263650"/>
              <a:ext cx="64238" cy="9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129" fill="norm" stroke="1" extrusionOk="0">
                  <a:moveTo>
                    <a:pt x="16026" y="0"/>
                  </a:moveTo>
                  <a:cubicBezTo>
                    <a:pt x="12542" y="0"/>
                    <a:pt x="9058" y="0"/>
                    <a:pt x="6619" y="1227"/>
                  </a:cubicBezTo>
                  <a:cubicBezTo>
                    <a:pt x="4181" y="2455"/>
                    <a:pt x="2787" y="4909"/>
                    <a:pt x="1742" y="7364"/>
                  </a:cubicBezTo>
                  <a:cubicBezTo>
                    <a:pt x="697" y="9818"/>
                    <a:pt x="0" y="12273"/>
                    <a:pt x="0" y="14727"/>
                  </a:cubicBezTo>
                  <a:cubicBezTo>
                    <a:pt x="0" y="17182"/>
                    <a:pt x="697" y="19636"/>
                    <a:pt x="4181" y="20618"/>
                  </a:cubicBezTo>
                  <a:cubicBezTo>
                    <a:pt x="7665" y="21600"/>
                    <a:pt x="13935" y="21109"/>
                    <a:pt x="17419" y="19636"/>
                  </a:cubicBezTo>
                  <a:cubicBezTo>
                    <a:pt x="20903" y="18164"/>
                    <a:pt x="21600" y="15709"/>
                    <a:pt x="20903" y="13255"/>
                  </a:cubicBezTo>
                  <a:cubicBezTo>
                    <a:pt x="20206" y="10800"/>
                    <a:pt x="18116" y="8345"/>
                    <a:pt x="16026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10804171" y="1252272"/>
              <a:ext cx="63501" cy="112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0" fill="norm" stroke="1" extrusionOk="0">
                  <a:moveTo>
                    <a:pt x="0" y="2150"/>
                  </a:moveTo>
                  <a:cubicBezTo>
                    <a:pt x="0" y="6150"/>
                    <a:pt x="0" y="10150"/>
                    <a:pt x="360" y="13150"/>
                  </a:cubicBezTo>
                  <a:cubicBezTo>
                    <a:pt x="720" y="16150"/>
                    <a:pt x="1440" y="18150"/>
                    <a:pt x="1440" y="17750"/>
                  </a:cubicBezTo>
                  <a:cubicBezTo>
                    <a:pt x="1440" y="17350"/>
                    <a:pt x="720" y="14550"/>
                    <a:pt x="360" y="12150"/>
                  </a:cubicBezTo>
                  <a:cubicBezTo>
                    <a:pt x="0" y="9750"/>
                    <a:pt x="0" y="7750"/>
                    <a:pt x="0" y="5750"/>
                  </a:cubicBezTo>
                  <a:cubicBezTo>
                    <a:pt x="0" y="3750"/>
                    <a:pt x="0" y="1750"/>
                    <a:pt x="1800" y="750"/>
                  </a:cubicBezTo>
                  <a:cubicBezTo>
                    <a:pt x="3600" y="-250"/>
                    <a:pt x="7200" y="-250"/>
                    <a:pt x="9360" y="750"/>
                  </a:cubicBezTo>
                  <a:cubicBezTo>
                    <a:pt x="11520" y="1750"/>
                    <a:pt x="12240" y="3750"/>
                    <a:pt x="14040" y="7350"/>
                  </a:cubicBezTo>
                  <a:cubicBezTo>
                    <a:pt x="15840" y="10950"/>
                    <a:pt x="18720" y="16150"/>
                    <a:pt x="21600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10884519" y="1107016"/>
              <a:ext cx="92325" cy="25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64" fill="norm" stroke="1" extrusionOk="0">
                  <a:moveTo>
                    <a:pt x="13459" y="14817"/>
                  </a:moveTo>
                  <a:cubicBezTo>
                    <a:pt x="13459" y="13924"/>
                    <a:pt x="13459" y="13031"/>
                    <a:pt x="12259" y="12764"/>
                  </a:cubicBezTo>
                  <a:cubicBezTo>
                    <a:pt x="11059" y="12496"/>
                    <a:pt x="8659" y="12853"/>
                    <a:pt x="6259" y="13835"/>
                  </a:cubicBezTo>
                  <a:cubicBezTo>
                    <a:pt x="3859" y="14817"/>
                    <a:pt x="1459" y="16423"/>
                    <a:pt x="499" y="17762"/>
                  </a:cubicBezTo>
                  <a:cubicBezTo>
                    <a:pt x="-461" y="19101"/>
                    <a:pt x="19" y="20172"/>
                    <a:pt x="1459" y="20797"/>
                  </a:cubicBezTo>
                  <a:cubicBezTo>
                    <a:pt x="2899" y="21421"/>
                    <a:pt x="5299" y="21600"/>
                    <a:pt x="8179" y="20975"/>
                  </a:cubicBezTo>
                  <a:cubicBezTo>
                    <a:pt x="11059" y="20350"/>
                    <a:pt x="14419" y="18922"/>
                    <a:pt x="16819" y="16066"/>
                  </a:cubicBezTo>
                  <a:cubicBezTo>
                    <a:pt x="19219" y="13210"/>
                    <a:pt x="20659" y="8926"/>
                    <a:pt x="20899" y="6248"/>
                  </a:cubicBezTo>
                  <a:cubicBezTo>
                    <a:pt x="21139" y="3570"/>
                    <a:pt x="20179" y="2499"/>
                    <a:pt x="18979" y="1607"/>
                  </a:cubicBezTo>
                  <a:cubicBezTo>
                    <a:pt x="17779" y="714"/>
                    <a:pt x="16339" y="0"/>
                    <a:pt x="14899" y="0"/>
                  </a:cubicBezTo>
                  <a:cubicBezTo>
                    <a:pt x="13459" y="0"/>
                    <a:pt x="12019" y="714"/>
                    <a:pt x="11299" y="3035"/>
                  </a:cubicBezTo>
                  <a:cubicBezTo>
                    <a:pt x="10579" y="5355"/>
                    <a:pt x="10579" y="9283"/>
                    <a:pt x="11539" y="12407"/>
                  </a:cubicBezTo>
                  <a:cubicBezTo>
                    <a:pt x="12499" y="15531"/>
                    <a:pt x="14419" y="17851"/>
                    <a:pt x="16339" y="201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11039121" y="1289050"/>
              <a:ext cx="38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11266498" y="1136650"/>
              <a:ext cx="1392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555"/>
                    <a:pt x="1783" y="5110"/>
                    <a:pt x="240" y="8710"/>
                  </a:cubicBezTo>
                  <a:cubicBezTo>
                    <a:pt x="-1303" y="12310"/>
                    <a:pt x="4868" y="1695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11185171" y="13335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8000"/>
                    <a:pt x="11829" y="14400"/>
                    <a:pt x="15429" y="10800"/>
                  </a:cubicBezTo>
                  <a:cubicBezTo>
                    <a:pt x="19029" y="7200"/>
                    <a:pt x="20314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11484155" y="1167619"/>
              <a:ext cx="209017" cy="20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060" fill="norm" stroke="1" extrusionOk="0">
                  <a:moveTo>
                    <a:pt x="7800" y="3387"/>
                  </a:moveTo>
                  <a:cubicBezTo>
                    <a:pt x="7363" y="2285"/>
                    <a:pt x="6927" y="1183"/>
                    <a:pt x="6272" y="962"/>
                  </a:cubicBezTo>
                  <a:cubicBezTo>
                    <a:pt x="5618" y="742"/>
                    <a:pt x="4745" y="1403"/>
                    <a:pt x="3654" y="3828"/>
                  </a:cubicBezTo>
                  <a:cubicBezTo>
                    <a:pt x="2563" y="6252"/>
                    <a:pt x="1254" y="10440"/>
                    <a:pt x="600" y="13195"/>
                  </a:cubicBezTo>
                  <a:cubicBezTo>
                    <a:pt x="-55" y="15950"/>
                    <a:pt x="-55" y="17273"/>
                    <a:pt x="54" y="18485"/>
                  </a:cubicBezTo>
                  <a:cubicBezTo>
                    <a:pt x="163" y="19697"/>
                    <a:pt x="381" y="20799"/>
                    <a:pt x="1690" y="21020"/>
                  </a:cubicBezTo>
                  <a:cubicBezTo>
                    <a:pt x="3000" y="21240"/>
                    <a:pt x="5400" y="20579"/>
                    <a:pt x="7800" y="18264"/>
                  </a:cubicBezTo>
                  <a:cubicBezTo>
                    <a:pt x="10200" y="15950"/>
                    <a:pt x="12600" y="11983"/>
                    <a:pt x="13800" y="8677"/>
                  </a:cubicBezTo>
                  <a:cubicBezTo>
                    <a:pt x="15000" y="5371"/>
                    <a:pt x="15000" y="2726"/>
                    <a:pt x="13363" y="1293"/>
                  </a:cubicBezTo>
                  <a:cubicBezTo>
                    <a:pt x="11727" y="-140"/>
                    <a:pt x="8454" y="-360"/>
                    <a:pt x="6054" y="522"/>
                  </a:cubicBezTo>
                  <a:cubicBezTo>
                    <a:pt x="3654" y="1403"/>
                    <a:pt x="2127" y="3387"/>
                    <a:pt x="1363" y="4930"/>
                  </a:cubicBezTo>
                  <a:cubicBezTo>
                    <a:pt x="600" y="6473"/>
                    <a:pt x="600" y="7575"/>
                    <a:pt x="1145" y="8236"/>
                  </a:cubicBezTo>
                  <a:cubicBezTo>
                    <a:pt x="1690" y="8897"/>
                    <a:pt x="2781" y="9118"/>
                    <a:pt x="5727" y="8787"/>
                  </a:cubicBezTo>
                  <a:cubicBezTo>
                    <a:pt x="8672" y="8456"/>
                    <a:pt x="13472" y="7575"/>
                    <a:pt x="16418" y="6913"/>
                  </a:cubicBezTo>
                  <a:cubicBezTo>
                    <a:pt x="19363" y="6252"/>
                    <a:pt x="20454" y="5811"/>
                    <a:pt x="21545" y="5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11235971" y="1492250"/>
              <a:ext cx="2095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3516"/>
                    <a:pt x="9164" y="7033"/>
                    <a:pt x="12764" y="10633"/>
                  </a:cubicBezTo>
                  <a:cubicBezTo>
                    <a:pt x="16364" y="14233"/>
                    <a:pt x="18982" y="179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11272170" y="1473200"/>
              <a:ext cx="192402" cy="377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97" fill="norm" stroke="1" extrusionOk="0">
                  <a:moveTo>
                    <a:pt x="21341" y="0"/>
                  </a:moveTo>
                  <a:cubicBezTo>
                    <a:pt x="17584" y="2534"/>
                    <a:pt x="13828" y="5068"/>
                    <a:pt x="10306" y="8145"/>
                  </a:cubicBezTo>
                  <a:cubicBezTo>
                    <a:pt x="6784" y="11222"/>
                    <a:pt x="3498" y="14842"/>
                    <a:pt x="1737" y="17135"/>
                  </a:cubicBezTo>
                  <a:cubicBezTo>
                    <a:pt x="-24" y="19428"/>
                    <a:pt x="-259" y="20393"/>
                    <a:pt x="211" y="20936"/>
                  </a:cubicBezTo>
                  <a:cubicBezTo>
                    <a:pt x="680" y="21479"/>
                    <a:pt x="1854" y="21600"/>
                    <a:pt x="3028" y="21419"/>
                  </a:cubicBezTo>
                  <a:cubicBezTo>
                    <a:pt x="4202" y="21238"/>
                    <a:pt x="5376" y="20755"/>
                    <a:pt x="6550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1530957" y="1511300"/>
              <a:ext cx="14316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600" fill="norm" stroke="1" extrusionOk="0">
                  <a:moveTo>
                    <a:pt x="21173" y="0"/>
                  </a:moveTo>
                  <a:cubicBezTo>
                    <a:pt x="15851" y="1176"/>
                    <a:pt x="10530" y="2351"/>
                    <a:pt x="6773" y="4702"/>
                  </a:cubicBezTo>
                  <a:cubicBezTo>
                    <a:pt x="3016" y="7053"/>
                    <a:pt x="825" y="10580"/>
                    <a:pt x="199" y="13445"/>
                  </a:cubicBezTo>
                  <a:cubicBezTo>
                    <a:pt x="-427" y="16310"/>
                    <a:pt x="512" y="18514"/>
                    <a:pt x="1764" y="19763"/>
                  </a:cubicBezTo>
                  <a:cubicBezTo>
                    <a:pt x="3016" y="21012"/>
                    <a:pt x="4582" y="21306"/>
                    <a:pt x="61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1663494" y="1553509"/>
              <a:ext cx="213828" cy="20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0205" fill="norm" stroke="1" extrusionOk="0">
                  <a:moveTo>
                    <a:pt x="15040" y="3401"/>
                  </a:moveTo>
                  <a:cubicBezTo>
                    <a:pt x="11017" y="5095"/>
                    <a:pt x="6993" y="6789"/>
                    <a:pt x="4452" y="8801"/>
                  </a:cubicBezTo>
                  <a:cubicBezTo>
                    <a:pt x="1911" y="10812"/>
                    <a:pt x="852" y="13142"/>
                    <a:pt x="322" y="14942"/>
                  </a:cubicBezTo>
                  <a:cubicBezTo>
                    <a:pt x="-207" y="16742"/>
                    <a:pt x="-207" y="18012"/>
                    <a:pt x="1275" y="19071"/>
                  </a:cubicBezTo>
                  <a:cubicBezTo>
                    <a:pt x="2758" y="20130"/>
                    <a:pt x="5722" y="20977"/>
                    <a:pt x="8899" y="19071"/>
                  </a:cubicBezTo>
                  <a:cubicBezTo>
                    <a:pt x="12075" y="17165"/>
                    <a:pt x="15464" y="12506"/>
                    <a:pt x="16522" y="8589"/>
                  </a:cubicBezTo>
                  <a:cubicBezTo>
                    <a:pt x="17581" y="4671"/>
                    <a:pt x="16311" y="1495"/>
                    <a:pt x="14087" y="436"/>
                  </a:cubicBezTo>
                  <a:cubicBezTo>
                    <a:pt x="11864" y="-623"/>
                    <a:pt x="8687" y="436"/>
                    <a:pt x="6993" y="1601"/>
                  </a:cubicBezTo>
                  <a:cubicBezTo>
                    <a:pt x="5299" y="2765"/>
                    <a:pt x="5087" y="4036"/>
                    <a:pt x="5511" y="5624"/>
                  </a:cubicBezTo>
                  <a:cubicBezTo>
                    <a:pt x="5934" y="7212"/>
                    <a:pt x="6993" y="9118"/>
                    <a:pt x="9746" y="9753"/>
                  </a:cubicBezTo>
                  <a:cubicBezTo>
                    <a:pt x="12499" y="10389"/>
                    <a:pt x="16946" y="9753"/>
                    <a:pt x="21393" y="9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1877321" y="1466850"/>
              <a:ext cx="13575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600" fill="norm" stroke="1" extrusionOk="0">
                  <a:moveTo>
                    <a:pt x="9672" y="0"/>
                  </a:moveTo>
                  <a:cubicBezTo>
                    <a:pt x="14185" y="2762"/>
                    <a:pt x="18699" y="5523"/>
                    <a:pt x="20149" y="8384"/>
                  </a:cubicBezTo>
                  <a:cubicBezTo>
                    <a:pt x="21600" y="11244"/>
                    <a:pt x="19988" y="14203"/>
                    <a:pt x="16119" y="16422"/>
                  </a:cubicBezTo>
                  <a:cubicBezTo>
                    <a:pt x="12251" y="18641"/>
                    <a:pt x="6125" y="201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6587771" y="3898336"/>
              <a:ext cx="184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959" y="11375"/>
                    <a:pt x="11917" y="2735"/>
                    <a:pt x="15517" y="575"/>
                  </a:cubicBezTo>
                  <a:cubicBezTo>
                    <a:pt x="19117" y="-1585"/>
                    <a:pt x="2035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6581421" y="4049183"/>
              <a:ext cx="2222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966" y="12960"/>
                    <a:pt x="11931" y="5400"/>
                    <a:pt x="15531" y="2160"/>
                  </a:cubicBezTo>
                  <a:cubicBezTo>
                    <a:pt x="19131" y="-1080"/>
                    <a:pt x="20366" y="0"/>
                    <a:pt x="21600" y="1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7133871" y="3054350"/>
              <a:ext cx="1803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86" y="18720"/>
                    <a:pt x="1572" y="15840"/>
                    <a:pt x="2383" y="13680"/>
                  </a:cubicBezTo>
                  <a:cubicBezTo>
                    <a:pt x="3194" y="11520"/>
                    <a:pt x="4031" y="10080"/>
                    <a:pt x="4982" y="8640"/>
                  </a:cubicBezTo>
                  <a:cubicBezTo>
                    <a:pt x="5932" y="7200"/>
                    <a:pt x="6997" y="5760"/>
                    <a:pt x="7961" y="5040"/>
                  </a:cubicBezTo>
                  <a:cubicBezTo>
                    <a:pt x="8924" y="4320"/>
                    <a:pt x="9786" y="4320"/>
                    <a:pt x="10673" y="4320"/>
                  </a:cubicBezTo>
                  <a:cubicBezTo>
                    <a:pt x="11561" y="4320"/>
                    <a:pt x="12473" y="4320"/>
                    <a:pt x="13437" y="4320"/>
                  </a:cubicBezTo>
                  <a:cubicBezTo>
                    <a:pt x="14400" y="4320"/>
                    <a:pt x="15414" y="4320"/>
                    <a:pt x="16441" y="4680"/>
                  </a:cubicBezTo>
                  <a:cubicBezTo>
                    <a:pt x="17468" y="5040"/>
                    <a:pt x="18507" y="5760"/>
                    <a:pt x="19369" y="5040"/>
                  </a:cubicBezTo>
                  <a:cubicBezTo>
                    <a:pt x="20231" y="4320"/>
                    <a:pt x="20915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7038621" y="3155950"/>
              <a:ext cx="1701801" cy="6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0" y="20250"/>
                  </a:moveTo>
                  <a:cubicBezTo>
                    <a:pt x="994" y="20925"/>
                    <a:pt x="1988" y="21600"/>
                    <a:pt x="2942" y="21262"/>
                  </a:cubicBezTo>
                  <a:cubicBezTo>
                    <a:pt x="3896" y="20925"/>
                    <a:pt x="4809" y="19575"/>
                    <a:pt x="5790" y="18225"/>
                  </a:cubicBezTo>
                  <a:cubicBezTo>
                    <a:pt x="6770" y="16875"/>
                    <a:pt x="7818" y="15525"/>
                    <a:pt x="8906" y="14512"/>
                  </a:cubicBezTo>
                  <a:cubicBezTo>
                    <a:pt x="9994" y="13500"/>
                    <a:pt x="11122" y="12825"/>
                    <a:pt x="12224" y="11812"/>
                  </a:cubicBezTo>
                  <a:cubicBezTo>
                    <a:pt x="13325" y="10800"/>
                    <a:pt x="14400" y="9450"/>
                    <a:pt x="15542" y="8437"/>
                  </a:cubicBezTo>
                  <a:cubicBezTo>
                    <a:pt x="16684" y="7425"/>
                    <a:pt x="17893" y="6750"/>
                    <a:pt x="18913" y="5400"/>
                  </a:cubicBezTo>
                  <a:cubicBezTo>
                    <a:pt x="19934" y="4050"/>
                    <a:pt x="20767" y="20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6078548" y="3630533"/>
              <a:ext cx="52024" cy="262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90" fill="norm" stroke="1" extrusionOk="0">
                  <a:moveTo>
                    <a:pt x="3091" y="2728"/>
                  </a:moveTo>
                  <a:cubicBezTo>
                    <a:pt x="1363" y="1518"/>
                    <a:pt x="-365" y="308"/>
                    <a:pt x="67" y="49"/>
                  </a:cubicBezTo>
                  <a:cubicBezTo>
                    <a:pt x="499" y="-210"/>
                    <a:pt x="3091" y="481"/>
                    <a:pt x="6547" y="3678"/>
                  </a:cubicBezTo>
                  <a:cubicBezTo>
                    <a:pt x="10003" y="6875"/>
                    <a:pt x="14323" y="12577"/>
                    <a:pt x="16915" y="15947"/>
                  </a:cubicBezTo>
                  <a:cubicBezTo>
                    <a:pt x="19507" y="19316"/>
                    <a:pt x="20371" y="20353"/>
                    <a:pt x="21235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5940071" y="3619500"/>
              <a:ext cx="203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5" y="19029"/>
                    <a:pt x="450" y="16457"/>
                    <a:pt x="4050" y="12857"/>
                  </a:cubicBezTo>
                  <a:cubicBezTo>
                    <a:pt x="7650" y="9257"/>
                    <a:pt x="14625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6198530" y="3543734"/>
              <a:ext cx="77148" cy="334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316" fill="norm" stroke="1" extrusionOk="0">
                  <a:moveTo>
                    <a:pt x="2213" y="2807"/>
                  </a:moveTo>
                  <a:cubicBezTo>
                    <a:pt x="3350" y="5507"/>
                    <a:pt x="4487" y="8207"/>
                    <a:pt x="6476" y="10907"/>
                  </a:cubicBezTo>
                  <a:cubicBezTo>
                    <a:pt x="8466" y="13607"/>
                    <a:pt x="11308" y="16307"/>
                    <a:pt x="13013" y="18197"/>
                  </a:cubicBezTo>
                  <a:cubicBezTo>
                    <a:pt x="14718" y="20087"/>
                    <a:pt x="15287" y="21167"/>
                    <a:pt x="14718" y="21302"/>
                  </a:cubicBezTo>
                  <a:cubicBezTo>
                    <a:pt x="14150" y="21437"/>
                    <a:pt x="12445" y="20627"/>
                    <a:pt x="9603" y="18062"/>
                  </a:cubicBezTo>
                  <a:cubicBezTo>
                    <a:pt x="6760" y="15497"/>
                    <a:pt x="2782" y="11177"/>
                    <a:pt x="1076" y="8275"/>
                  </a:cubicBezTo>
                  <a:cubicBezTo>
                    <a:pt x="-629" y="5372"/>
                    <a:pt x="-61" y="3887"/>
                    <a:pt x="1076" y="2807"/>
                  </a:cubicBezTo>
                  <a:cubicBezTo>
                    <a:pt x="2213" y="1727"/>
                    <a:pt x="3918" y="1052"/>
                    <a:pt x="6760" y="580"/>
                  </a:cubicBezTo>
                  <a:cubicBezTo>
                    <a:pt x="9603" y="107"/>
                    <a:pt x="13582" y="-163"/>
                    <a:pt x="16424" y="107"/>
                  </a:cubicBezTo>
                  <a:cubicBezTo>
                    <a:pt x="19266" y="377"/>
                    <a:pt x="20971" y="1187"/>
                    <a:pt x="20687" y="2402"/>
                  </a:cubicBezTo>
                  <a:cubicBezTo>
                    <a:pt x="20403" y="3617"/>
                    <a:pt x="18129" y="5237"/>
                    <a:pt x="15287" y="6250"/>
                  </a:cubicBezTo>
                  <a:cubicBezTo>
                    <a:pt x="12445" y="7262"/>
                    <a:pt x="9034" y="7667"/>
                    <a:pt x="6476" y="7802"/>
                  </a:cubicBezTo>
                  <a:cubicBezTo>
                    <a:pt x="3918" y="7937"/>
                    <a:pt x="2213" y="7802"/>
                    <a:pt x="508" y="7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6422671" y="3600450"/>
              <a:ext cx="88901" cy="141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7624"/>
                  </a:moveTo>
                  <a:cubicBezTo>
                    <a:pt x="1543" y="6353"/>
                    <a:pt x="3086" y="5082"/>
                    <a:pt x="5143" y="4606"/>
                  </a:cubicBezTo>
                  <a:cubicBezTo>
                    <a:pt x="7200" y="4129"/>
                    <a:pt x="9771" y="4447"/>
                    <a:pt x="12343" y="6353"/>
                  </a:cubicBezTo>
                  <a:cubicBezTo>
                    <a:pt x="14914" y="8259"/>
                    <a:pt x="17486" y="11753"/>
                    <a:pt x="18514" y="14453"/>
                  </a:cubicBezTo>
                  <a:cubicBezTo>
                    <a:pt x="19543" y="17153"/>
                    <a:pt x="19029" y="19059"/>
                    <a:pt x="17229" y="20171"/>
                  </a:cubicBezTo>
                  <a:cubicBezTo>
                    <a:pt x="15429" y="21282"/>
                    <a:pt x="12343" y="21600"/>
                    <a:pt x="9771" y="20965"/>
                  </a:cubicBezTo>
                  <a:cubicBezTo>
                    <a:pt x="7200" y="20329"/>
                    <a:pt x="5143" y="18741"/>
                    <a:pt x="5400" y="15724"/>
                  </a:cubicBezTo>
                  <a:cubicBezTo>
                    <a:pt x="5657" y="12706"/>
                    <a:pt x="8229" y="8259"/>
                    <a:pt x="11314" y="5400"/>
                  </a:cubicBezTo>
                  <a:cubicBezTo>
                    <a:pt x="14400" y="2541"/>
                    <a:pt x="18000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6524271" y="3453268"/>
              <a:ext cx="336551" cy="286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10567"/>
                  </a:moveTo>
                  <a:cubicBezTo>
                    <a:pt x="408" y="12155"/>
                    <a:pt x="815" y="13744"/>
                    <a:pt x="1223" y="14935"/>
                  </a:cubicBezTo>
                  <a:cubicBezTo>
                    <a:pt x="1630" y="16126"/>
                    <a:pt x="2038" y="16920"/>
                    <a:pt x="2513" y="17000"/>
                  </a:cubicBezTo>
                  <a:cubicBezTo>
                    <a:pt x="2989" y="17079"/>
                    <a:pt x="3532" y="16444"/>
                    <a:pt x="4008" y="15332"/>
                  </a:cubicBezTo>
                  <a:cubicBezTo>
                    <a:pt x="4483" y="14220"/>
                    <a:pt x="4891" y="12632"/>
                    <a:pt x="5230" y="12314"/>
                  </a:cubicBezTo>
                  <a:cubicBezTo>
                    <a:pt x="5570" y="11997"/>
                    <a:pt x="5842" y="12950"/>
                    <a:pt x="6181" y="13744"/>
                  </a:cubicBezTo>
                  <a:cubicBezTo>
                    <a:pt x="6521" y="14538"/>
                    <a:pt x="6928" y="15173"/>
                    <a:pt x="7608" y="15332"/>
                  </a:cubicBezTo>
                  <a:cubicBezTo>
                    <a:pt x="8287" y="15491"/>
                    <a:pt x="9238" y="15173"/>
                    <a:pt x="10189" y="13585"/>
                  </a:cubicBezTo>
                  <a:cubicBezTo>
                    <a:pt x="11140" y="11997"/>
                    <a:pt x="12091" y="9138"/>
                    <a:pt x="12634" y="6914"/>
                  </a:cubicBezTo>
                  <a:cubicBezTo>
                    <a:pt x="13177" y="4691"/>
                    <a:pt x="13313" y="3102"/>
                    <a:pt x="13245" y="1911"/>
                  </a:cubicBezTo>
                  <a:cubicBezTo>
                    <a:pt x="13177" y="720"/>
                    <a:pt x="12906" y="-74"/>
                    <a:pt x="12634" y="5"/>
                  </a:cubicBezTo>
                  <a:cubicBezTo>
                    <a:pt x="12362" y="85"/>
                    <a:pt x="12091" y="1038"/>
                    <a:pt x="11887" y="3420"/>
                  </a:cubicBezTo>
                  <a:cubicBezTo>
                    <a:pt x="11683" y="5802"/>
                    <a:pt x="11547" y="9614"/>
                    <a:pt x="11683" y="12076"/>
                  </a:cubicBezTo>
                  <a:cubicBezTo>
                    <a:pt x="11819" y="14538"/>
                    <a:pt x="12226" y="15650"/>
                    <a:pt x="12702" y="16444"/>
                  </a:cubicBezTo>
                  <a:cubicBezTo>
                    <a:pt x="13177" y="17238"/>
                    <a:pt x="13721" y="17714"/>
                    <a:pt x="14332" y="17873"/>
                  </a:cubicBezTo>
                  <a:cubicBezTo>
                    <a:pt x="14943" y="18032"/>
                    <a:pt x="15623" y="17873"/>
                    <a:pt x="16370" y="16920"/>
                  </a:cubicBezTo>
                  <a:cubicBezTo>
                    <a:pt x="17117" y="15967"/>
                    <a:pt x="17932" y="14220"/>
                    <a:pt x="18340" y="12791"/>
                  </a:cubicBezTo>
                  <a:cubicBezTo>
                    <a:pt x="18747" y="11361"/>
                    <a:pt x="18747" y="10250"/>
                    <a:pt x="18408" y="9932"/>
                  </a:cubicBezTo>
                  <a:cubicBezTo>
                    <a:pt x="18068" y="9614"/>
                    <a:pt x="17389" y="10091"/>
                    <a:pt x="16845" y="11123"/>
                  </a:cubicBezTo>
                  <a:cubicBezTo>
                    <a:pt x="16302" y="12155"/>
                    <a:pt x="15894" y="13744"/>
                    <a:pt x="16370" y="15491"/>
                  </a:cubicBezTo>
                  <a:cubicBezTo>
                    <a:pt x="16845" y="17238"/>
                    <a:pt x="18204" y="19144"/>
                    <a:pt x="19223" y="20176"/>
                  </a:cubicBezTo>
                  <a:cubicBezTo>
                    <a:pt x="20242" y="21208"/>
                    <a:pt x="20921" y="21367"/>
                    <a:pt x="2160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7497642" y="3722051"/>
              <a:ext cx="188680" cy="70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347" fill="norm" stroke="1" extrusionOk="0">
                  <a:moveTo>
                    <a:pt x="21158" y="3057"/>
                  </a:moveTo>
                  <a:cubicBezTo>
                    <a:pt x="19734" y="2157"/>
                    <a:pt x="18310" y="1257"/>
                    <a:pt x="15699" y="679"/>
                  </a:cubicBezTo>
                  <a:cubicBezTo>
                    <a:pt x="13088" y="100"/>
                    <a:pt x="9290" y="-157"/>
                    <a:pt x="6323" y="100"/>
                  </a:cubicBezTo>
                  <a:cubicBezTo>
                    <a:pt x="3356" y="357"/>
                    <a:pt x="1220" y="1129"/>
                    <a:pt x="389" y="2447"/>
                  </a:cubicBezTo>
                  <a:cubicBezTo>
                    <a:pt x="-442" y="3764"/>
                    <a:pt x="33" y="5629"/>
                    <a:pt x="2050" y="7589"/>
                  </a:cubicBezTo>
                  <a:cubicBezTo>
                    <a:pt x="4068" y="9550"/>
                    <a:pt x="7628" y="11607"/>
                    <a:pt x="10002" y="13472"/>
                  </a:cubicBezTo>
                  <a:cubicBezTo>
                    <a:pt x="12376" y="15336"/>
                    <a:pt x="13562" y="17007"/>
                    <a:pt x="13681" y="18261"/>
                  </a:cubicBezTo>
                  <a:cubicBezTo>
                    <a:pt x="13800" y="19514"/>
                    <a:pt x="12850" y="20350"/>
                    <a:pt x="11545" y="20832"/>
                  </a:cubicBezTo>
                  <a:cubicBezTo>
                    <a:pt x="10239" y="21314"/>
                    <a:pt x="8578" y="21443"/>
                    <a:pt x="7391" y="21282"/>
                  </a:cubicBezTo>
                  <a:cubicBezTo>
                    <a:pt x="6204" y="21122"/>
                    <a:pt x="5492" y="20672"/>
                    <a:pt x="4780" y="20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7914921" y="3784600"/>
              <a:ext cx="12065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554"/>
                  </a:moveTo>
                  <a:cubicBezTo>
                    <a:pt x="19705" y="2552"/>
                    <a:pt x="17811" y="1549"/>
                    <a:pt x="15726" y="911"/>
                  </a:cubicBezTo>
                  <a:cubicBezTo>
                    <a:pt x="13642" y="273"/>
                    <a:pt x="11368" y="0"/>
                    <a:pt x="9474" y="0"/>
                  </a:cubicBezTo>
                  <a:cubicBezTo>
                    <a:pt x="7579" y="0"/>
                    <a:pt x="6063" y="273"/>
                    <a:pt x="4168" y="1641"/>
                  </a:cubicBezTo>
                  <a:cubicBezTo>
                    <a:pt x="2274" y="3008"/>
                    <a:pt x="0" y="5468"/>
                    <a:pt x="0" y="8020"/>
                  </a:cubicBezTo>
                  <a:cubicBezTo>
                    <a:pt x="0" y="10572"/>
                    <a:pt x="2274" y="13215"/>
                    <a:pt x="3600" y="15494"/>
                  </a:cubicBezTo>
                  <a:cubicBezTo>
                    <a:pt x="4926" y="17772"/>
                    <a:pt x="5305" y="19686"/>
                    <a:pt x="56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7864121" y="4089400"/>
              <a:ext cx="1714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2133" y="11782"/>
                  </a:cubicBezTo>
                  <a:cubicBezTo>
                    <a:pt x="4267" y="8509"/>
                    <a:pt x="8533" y="5236"/>
                    <a:pt x="12133" y="3273"/>
                  </a:cubicBezTo>
                  <a:cubicBezTo>
                    <a:pt x="15733" y="1309"/>
                    <a:pt x="18667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8158338" y="3815683"/>
              <a:ext cx="156634" cy="42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15470" y="1949"/>
                  </a:moveTo>
                  <a:cubicBezTo>
                    <a:pt x="15470" y="1311"/>
                    <a:pt x="15470" y="672"/>
                    <a:pt x="14741" y="300"/>
                  </a:cubicBezTo>
                  <a:cubicBezTo>
                    <a:pt x="14011" y="-73"/>
                    <a:pt x="12551" y="-179"/>
                    <a:pt x="10654" y="459"/>
                  </a:cubicBezTo>
                  <a:cubicBezTo>
                    <a:pt x="8757" y="1098"/>
                    <a:pt x="6422" y="2481"/>
                    <a:pt x="4232" y="5141"/>
                  </a:cubicBezTo>
                  <a:cubicBezTo>
                    <a:pt x="2043" y="7801"/>
                    <a:pt x="0" y="11738"/>
                    <a:pt x="0" y="14505"/>
                  </a:cubicBezTo>
                  <a:cubicBezTo>
                    <a:pt x="0" y="17271"/>
                    <a:pt x="2043" y="18867"/>
                    <a:pt x="5984" y="19825"/>
                  </a:cubicBezTo>
                  <a:cubicBezTo>
                    <a:pt x="9924" y="20783"/>
                    <a:pt x="15762" y="21102"/>
                    <a:pt x="21600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8361752" y="3937000"/>
              <a:ext cx="2942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914"/>
                    <a:pt x="-1585" y="5829"/>
                    <a:pt x="575" y="9429"/>
                  </a:cubicBezTo>
                  <a:cubicBezTo>
                    <a:pt x="2735" y="13029"/>
                    <a:pt x="11375" y="17314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8325555" y="3914373"/>
              <a:ext cx="189620" cy="28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178" fill="norm" stroke="1" extrusionOk="0">
                  <a:moveTo>
                    <a:pt x="5806" y="15630"/>
                  </a:moveTo>
                  <a:cubicBezTo>
                    <a:pt x="4645" y="12110"/>
                    <a:pt x="3484" y="8590"/>
                    <a:pt x="2323" y="5950"/>
                  </a:cubicBezTo>
                  <a:cubicBezTo>
                    <a:pt x="1161" y="3310"/>
                    <a:pt x="0" y="1550"/>
                    <a:pt x="0" y="670"/>
                  </a:cubicBezTo>
                  <a:cubicBezTo>
                    <a:pt x="0" y="-210"/>
                    <a:pt x="1161" y="-210"/>
                    <a:pt x="4181" y="590"/>
                  </a:cubicBezTo>
                  <a:cubicBezTo>
                    <a:pt x="7200" y="1390"/>
                    <a:pt x="12077" y="2990"/>
                    <a:pt x="15677" y="5150"/>
                  </a:cubicBezTo>
                  <a:cubicBezTo>
                    <a:pt x="19277" y="7310"/>
                    <a:pt x="21600" y="10030"/>
                    <a:pt x="20555" y="12830"/>
                  </a:cubicBezTo>
                  <a:cubicBezTo>
                    <a:pt x="19510" y="15630"/>
                    <a:pt x="15097" y="18510"/>
                    <a:pt x="11845" y="19950"/>
                  </a:cubicBezTo>
                  <a:cubicBezTo>
                    <a:pt x="8594" y="21390"/>
                    <a:pt x="6503" y="21390"/>
                    <a:pt x="5226" y="20830"/>
                  </a:cubicBezTo>
                  <a:cubicBezTo>
                    <a:pt x="3948" y="20270"/>
                    <a:pt x="3484" y="19150"/>
                    <a:pt x="3019" y="18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8657871" y="3752850"/>
              <a:ext cx="24759" cy="59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600" fill="norm" stroke="1" extrusionOk="0">
                  <a:moveTo>
                    <a:pt x="0" y="0"/>
                  </a:moveTo>
                  <a:cubicBezTo>
                    <a:pt x="1800" y="2229"/>
                    <a:pt x="3600" y="4458"/>
                    <a:pt x="7200" y="6957"/>
                  </a:cubicBezTo>
                  <a:cubicBezTo>
                    <a:pt x="10800" y="9455"/>
                    <a:pt x="16200" y="12222"/>
                    <a:pt x="18900" y="14528"/>
                  </a:cubicBezTo>
                  <a:cubicBezTo>
                    <a:pt x="21600" y="16834"/>
                    <a:pt x="21600" y="18679"/>
                    <a:pt x="19800" y="19870"/>
                  </a:cubicBezTo>
                  <a:cubicBezTo>
                    <a:pt x="18000" y="21062"/>
                    <a:pt x="14400" y="21600"/>
                    <a:pt x="12600" y="21600"/>
                  </a:cubicBezTo>
                  <a:cubicBezTo>
                    <a:pt x="10800" y="21600"/>
                    <a:pt x="10800" y="21062"/>
                    <a:pt x="10800" y="20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8723533" y="3934565"/>
              <a:ext cx="156589" cy="245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0729" fill="norm" stroke="1" extrusionOk="0">
                  <a:moveTo>
                    <a:pt x="14205" y="3954"/>
                  </a:moveTo>
                  <a:cubicBezTo>
                    <a:pt x="13637" y="2704"/>
                    <a:pt x="13068" y="1455"/>
                    <a:pt x="12073" y="919"/>
                  </a:cubicBezTo>
                  <a:cubicBezTo>
                    <a:pt x="11079" y="384"/>
                    <a:pt x="9658" y="562"/>
                    <a:pt x="7668" y="2079"/>
                  </a:cubicBezTo>
                  <a:cubicBezTo>
                    <a:pt x="5679" y="3597"/>
                    <a:pt x="3121" y="6453"/>
                    <a:pt x="1558" y="9488"/>
                  </a:cubicBezTo>
                  <a:cubicBezTo>
                    <a:pt x="-6" y="12522"/>
                    <a:pt x="-574" y="15736"/>
                    <a:pt x="705" y="17967"/>
                  </a:cubicBezTo>
                  <a:cubicBezTo>
                    <a:pt x="1984" y="20198"/>
                    <a:pt x="5110" y="21448"/>
                    <a:pt x="8805" y="20288"/>
                  </a:cubicBezTo>
                  <a:cubicBezTo>
                    <a:pt x="12500" y="19127"/>
                    <a:pt x="16763" y="15557"/>
                    <a:pt x="18610" y="12165"/>
                  </a:cubicBezTo>
                  <a:cubicBezTo>
                    <a:pt x="20458" y="8774"/>
                    <a:pt x="19889" y="5560"/>
                    <a:pt x="16621" y="3418"/>
                  </a:cubicBezTo>
                  <a:cubicBezTo>
                    <a:pt x="13352" y="1276"/>
                    <a:pt x="7384" y="205"/>
                    <a:pt x="3973" y="27"/>
                  </a:cubicBezTo>
                  <a:cubicBezTo>
                    <a:pt x="563" y="-152"/>
                    <a:pt x="-290" y="562"/>
                    <a:pt x="421" y="2169"/>
                  </a:cubicBezTo>
                  <a:cubicBezTo>
                    <a:pt x="1131" y="3775"/>
                    <a:pt x="3405" y="6274"/>
                    <a:pt x="7100" y="7346"/>
                  </a:cubicBezTo>
                  <a:cubicBezTo>
                    <a:pt x="10794" y="8417"/>
                    <a:pt x="15910" y="8060"/>
                    <a:pt x="21026" y="7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8905521" y="3797300"/>
              <a:ext cx="105606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4" h="21600" fill="norm" stroke="1" extrusionOk="0">
                  <a:moveTo>
                    <a:pt x="0" y="0"/>
                  </a:moveTo>
                  <a:cubicBezTo>
                    <a:pt x="5298" y="1927"/>
                    <a:pt x="10596" y="3854"/>
                    <a:pt x="14672" y="6135"/>
                  </a:cubicBezTo>
                  <a:cubicBezTo>
                    <a:pt x="18747" y="8417"/>
                    <a:pt x="21600" y="11054"/>
                    <a:pt x="19766" y="13690"/>
                  </a:cubicBezTo>
                  <a:cubicBezTo>
                    <a:pt x="17932" y="16327"/>
                    <a:pt x="11411" y="18963"/>
                    <a:pt x="4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9172221" y="4127500"/>
              <a:ext cx="381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9383047" y="3810000"/>
              <a:ext cx="208275" cy="41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14" fill="norm" stroke="1" extrusionOk="0">
                  <a:moveTo>
                    <a:pt x="18850" y="3323"/>
                  </a:moveTo>
                  <a:cubicBezTo>
                    <a:pt x="18632" y="2437"/>
                    <a:pt x="18413" y="1551"/>
                    <a:pt x="17868" y="942"/>
                  </a:cubicBezTo>
                  <a:cubicBezTo>
                    <a:pt x="17323" y="332"/>
                    <a:pt x="16450" y="0"/>
                    <a:pt x="15577" y="0"/>
                  </a:cubicBezTo>
                  <a:cubicBezTo>
                    <a:pt x="14704" y="0"/>
                    <a:pt x="13832" y="332"/>
                    <a:pt x="12959" y="1551"/>
                  </a:cubicBezTo>
                  <a:cubicBezTo>
                    <a:pt x="12086" y="2769"/>
                    <a:pt x="11213" y="4874"/>
                    <a:pt x="11213" y="7698"/>
                  </a:cubicBezTo>
                  <a:cubicBezTo>
                    <a:pt x="11213" y="10523"/>
                    <a:pt x="12086" y="14068"/>
                    <a:pt x="12523" y="16228"/>
                  </a:cubicBezTo>
                  <a:cubicBezTo>
                    <a:pt x="12959" y="18388"/>
                    <a:pt x="12959" y="19163"/>
                    <a:pt x="12741" y="19828"/>
                  </a:cubicBezTo>
                  <a:cubicBezTo>
                    <a:pt x="12523" y="20492"/>
                    <a:pt x="12086" y="21046"/>
                    <a:pt x="11323" y="21323"/>
                  </a:cubicBezTo>
                  <a:cubicBezTo>
                    <a:pt x="10559" y="21600"/>
                    <a:pt x="9468" y="21600"/>
                    <a:pt x="7832" y="21157"/>
                  </a:cubicBezTo>
                  <a:cubicBezTo>
                    <a:pt x="6195" y="20714"/>
                    <a:pt x="4013" y="19828"/>
                    <a:pt x="2595" y="19108"/>
                  </a:cubicBezTo>
                  <a:cubicBezTo>
                    <a:pt x="1177" y="18388"/>
                    <a:pt x="523" y="17834"/>
                    <a:pt x="195" y="17225"/>
                  </a:cubicBezTo>
                  <a:cubicBezTo>
                    <a:pt x="-132" y="16615"/>
                    <a:pt x="-132" y="15951"/>
                    <a:pt x="850" y="15286"/>
                  </a:cubicBezTo>
                  <a:cubicBezTo>
                    <a:pt x="1832" y="14622"/>
                    <a:pt x="3795" y="13957"/>
                    <a:pt x="7395" y="13403"/>
                  </a:cubicBezTo>
                  <a:cubicBezTo>
                    <a:pt x="10995" y="12849"/>
                    <a:pt x="16232" y="12406"/>
                    <a:pt x="21468" y="119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9630368" y="3880800"/>
              <a:ext cx="107004" cy="34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41" fill="norm" stroke="1" extrusionOk="0">
                  <a:moveTo>
                    <a:pt x="20999" y="1119"/>
                  </a:moveTo>
                  <a:cubicBezTo>
                    <a:pt x="18091" y="596"/>
                    <a:pt x="15184" y="72"/>
                    <a:pt x="12899" y="6"/>
                  </a:cubicBezTo>
                  <a:cubicBezTo>
                    <a:pt x="10614" y="-59"/>
                    <a:pt x="8953" y="334"/>
                    <a:pt x="6668" y="2232"/>
                  </a:cubicBezTo>
                  <a:cubicBezTo>
                    <a:pt x="4384" y="4130"/>
                    <a:pt x="1476" y="7534"/>
                    <a:pt x="437" y="10741"/>
                  </a:cubicBezTo>
                  <a:cubicBezTo>
                    <a:pt x="-601" y="13948"/>
                    <a:pt x="230" y="16959"/>
                    <a:pt x="2722" y="18726"/>
                  </a:cubicBezTo>
                  <a:cubicBezTo>
                    <a:pt x="5214" y="20494"/>
                    <a:pt x="9368" y="21017"/>
                    <a:pt x="13522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9740811" y="3938701"/>
              <a:ext cx="180711" cy="26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32" fill="norm" stroke="1" extrusionOk="0">
                  <a:moveTo>
                    <a:pt x="17676" y="1904"/>
                  </a:moveTo>
                  <a:cubicBezTo>
                    <a:pt x="16420" y="1224"/>
                    <a:pt x="15164" y="543"/>
                    <a:pt x="13908" y="203"/>
                  </a:cubicBezTo>
                  <a:cubicBezTo>
                    <a:pt x="12652" y="-137"/>
                    <a:pt x="11396" y="-137"/>
                    <a:pt x="9387" y="883"/>
                  </a:cubicBezTo>
                  <a:cubicBezTo>
                    <a:pt x="7378" y="1904"/>
                    <a:pt x="4615" y="3945"/>
                    <a:pt x="2857" y="6751"/>
                  </a:cubicBezTo>
                  <a:cubicBezTo>
                    <a:pt x="1099" y="9557"/>
                    <a:pt x="345" y="13129"/>
                    <a:pt x="94" y="15425"/>
                  </a:cubicBezTo>
                  <a:cubicBezTo>
                    <a:pt x="-157" y="17721"/>
                    <a:pt x="94" y="18742"/>
                    <a:pt x="848" y="19592"/>
                  </a:cubicBezTo>
                  <a:cubicBezTo>
                    <a:pt x="1601" y="20443"/>
                    <a:pt x="2857" y="21123"/>
                    <a:pt x="5117" y="21293"/>
                  </a:cubicBezTo>
                  <a:cubicBezTo>
                    <a:pt x="7378" y="21463"/>
                    <a:pt x="10643" y="21123"/>
                    <a:pt x="13531" y="19252"/>
                  </a:cubicBezTo>
                  <a:cubicBezTo>
                    <a:pt x="16420" y="17381"/>
                    <a:pt x="18931" y="13980"/>
                    <a:pt x="19308" y="10663"/>
                  </a:cubicBezTo>
                  <a:cubicBezTo>
                    <a:pt x="19685" y="7346"/>
                    <a:pt x="17927" y="4115"/>
                    <a:pt x="15666" y="2414"/>
                  </a:cubicBezTo>
                  <a:cubicBezTo>
                    <a:pt x="13406" y="713"/>
                    <a:pt x="10643" y="543"/>
                    <a:pt x="8634" y="713"/>
                  </a:cubicBezTo>
                  <a:cubicBezTo>
                    <a:pt x="6624" y="883"/>
                    <a:pt x="5369" y="1394"/>
                    <a:pt x="4490" y="2074"/>
                  </a:cubicBezTo>
                  <a:cubicBezTo>
                    <a:pt x="3610" y="2754"/>
                    <a:pt x="3108" y="3605"/>
                    <a:pt x="4615" y="5050"/>
                  </a:cubicBezTo>
                  <a:cubicBezTo>
                    <a:pt x="6122" y="6496"/>
                    <a:pt x="9638" y="8537"/>
                    <a:pt x="12778" y="9557"/>
                  </a:cubicBezTo>
                  <a:cubicBezTo>
                    <a:pt x="15917" y="10578"/>
                    <a:pt x="18680" y="10578"/>
                    <a:pt x="21443" y="10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9959621" y="3867150"/>
              <a:ext cx="82613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600" fill="norm" stroke="1" extrusionOk="0">
                  <a:moveTo>
                    <a:pt x="3161" y="0"/>
                  </a:moveTo>
                  <a:cubicBezTo>
                    <a:pt x="9483" y="2441"/>
                    <a:pt x="15805" y="4881"/>
                    <a:pt x="18702" y="7688"/>
                  </a:cubicBezTo>
                  <a:cubicBezTo>
                    <a:pt x="21600" y="10495"/>
                    <a:pt x="21073" y="13668"/>
                    <a:pt x="17385" y="16047"/>
                  </a:cubicBezTo>
                  <a:cubicBezTo>
                    <a:pt x="13698" y="18427"/>
                    <a:pt x="6849" y="200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10112021" y="41275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10336087" y="3808167"/>
              <a:ext cx="188685" cy="400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381" fill="norm" stroke="1" extrusionOk="0">
                  <a:moveTo>
                    <a:pt x="14194" y="17401"/>
                  </a:moveTo>
                  <a:cubicBezTo>
                    <a:pt x="13474" y="16044"/>
                    <a:pt x="12754" y="14687"/>
                    <a:pt x="11554" y="13952"/>
                  </a:cubicBezTo>
                  <a:cubicBezTo>
                    <a:pt x="10354" y="13217"/>
                    <a:pt x="8674" y="13103"/>
                    <a:pt x="6634" y="14065"/>
                  </a:cubicBezTo>
                  <a:cubicBezTo>
                    <a:pt x="4594" y="15026"/>
                    <a:pt x="2194" y="17062"/>
                    <a:pt x="994" y="18362"/>
                  </a:cubicBezTo>
                  <a:cubicBezTo>
                    <a:pt x="-206" y="19663"/>
                    <a:pt x="-206" y="20228"/>
                    <a:pt x="394" y="20680"/>
                  </a:cubicBezTo>
                  <a:cubicBezTo>
                    <a:pt x="994" y="21133"/>
                    <a:pt x="2194" y="21472"/>
                    <a:pt x="3994" y="21359"/>
                  </a:cubicBezTo>
                  <a:cubicBezTo>
                    <a:pt x="5794" y="21246"/>
                    <a:pt x="8194" y="20680"/>
                    <a:pt x="10834" y="18588"/>
                  </a:cubicBezTo>
                  <a:cubicBezTo>
                    <a:pt x="13474" y="16496"/>
                    <a:pt x="16354" y="12877"/>
                    <a:pt x="18154" y="9767"/>
                  </a:cubicBezTo>
                  <a:cubicBezTo>
                    <a:pt x="19954" y="6657"/>
                    <a:pt x="20674" y="4056"/>
                    <a:pt x="21034" y="2473"/>
                  </a:cubicBezTo>
                  <a:cubicBezTo>
                    <a:pt x="21394" y="890"/>
                    <a:pt x="21394" y="324"/>
                    <a:pt x="20794" y="98"/>
                  </a:cubicBezTo>
                  <a:cubicBezTo>
                    <a:pt x="20194" y="-128"/>
                    <a:pt x="18994" y="-15"/>
                    <a:pt x="17434" y="1003"/>
                  </a:cubicBezTo>
                  <a:cubicBezTo>
                    <a:pt x="15874" y="2021"/>
                    <a:pt x="13954" y="3943"/>
                    <a:pt x="12994" y="6657"/>
                  </a:cubicBezTo>
                  <a:cubicBezTo>
                    <a:pt x="12034" y="9371"/>
                    <a:pt x="12034" y="12877"/>
                    <a:pt x="12874" y="15365"/>
                  </a:cubicBezTo>
                  <a:cubicBezTo>
                    <a:pt x="13714" y="17853"/>
                    <a:pt x="15394" y="19323"/>
                    <a:pt x="16954" y="20058"/>
                  </a:cubicBezTo>
                  <a:cubicBezTo>
                    <a:pt x="18514" y="20793"/>
                    <a:pt x="19954" y="20793"/>
                    <a:pt x="21394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10549039" y="3897459"/>
              <a:ext cx="178933" cy="32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001" fill="norm" stroke="1" extrusionOk="0">
                  <a:moveTo>
                    <a:pt x="11571" y="7156"/>
                  </a:moveTo>
                  <a:cubicBezTo>
                    <a:pt x="10301" y="6602"/>
                    <a:pt x="9030" y="6048"/>
                    <a:pt x="7633" y="5979"/>
                  </a:cubicBezTo>
                  <a:cubicBezTo>
                    <a:pt x="6235" y="5910"/>
                    <a:pt x="4710" y="6325"/>
                    <a:pt x="3186" y="8264"/>
                  </a:cubicBezTo>
                  <a:cubicBezTo>
                    <a:pt x="1661" y="10202"/>
                    <a:pt x="136" y="13664"/>
                    <a:pt x="9" y="16087"/>
                  </a:cubicBezTo>
                  <a:cubicBezTo>
                    <a:pt x="-118" y="18510"/>
                    <a:pt x="1153" y="19894"/>
                    <a:pt x="2423" y="20587"/>
                  </a:cubicBezTo>
                  <a:cubicBezTo>
                    <a:pt x="3694" y="21279"/>
                    <a:pt x="4964" y="21279"/>
                    <a:pt x="7633" y="19202"/>
                  </a:cubicBezTo>
                  <a:cubicBezTo>
                    <a:pt x="10301" y="17125"/>
                    <a:pt x="14367" y="12971"/>
                    <a:pt x="16400" y="9510"/>
                  </a:cubicBezTo>
                  <a:cubicBezTo>
                    <a:pt x="18433" y="6048"/>
                    <a:pt x="18433" y="3279"/>
                    <a:pt x="17924" y="1687"/>
                  </a:cubicBezTo>
                  <a:cubicBezTo>
                    <a:pt x="17416" y="94"/>
                    <a:pt x="16400" y="-321"/>
                    <a:pt x="13477" y="233"/>
                  </a:cubicBezTo>
                  <a:cubicBezTo>
                    <a:pt x="10555" y="787"/>
                    <a:pt x="5727" y="2310"/>
                    <a:pt x="3821" y="3833"/>
                  </a:cubicBezTo>
                  <a:cubicBezTo>
                    <a:pt x="1915" y="5356"/>
                    <a:pt x="2931" y="6879"/>
                    <a:pt x="6362" y="8056"/>
                  </a:cubicBezTo>
                  <a:cubicBezTo>
                    <a:pt x="9793" y="9233"/>
                    <a:pt x="15637" y="10064"/>
                    <a:pt x="21482" y="108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7946671" y="4505043"/>
              <a:ext cx="717551" cy="22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9" fill="norm" stroke="1" extrusionOk="0">
                  <a:moveTo>
                    <a:pt x="0" y="20879"/>
                  </a:moveTo>
                  <a:cubicBezTo>
                    <a:pt x="2039" y="16952"/>
                    <a:pt x="4078" y="13024"/>
                    <a:pt x="6149" y="9097"/>
                  </a:cubicBezTo>
                  <a:cubicBezTo>
                    <a:pt x="8219" y="5170"/>
                    <a:pt x="10322" y="1243"/>
                    <a:pt x="12903" y="261"/>
                  </a:cubicBezTo>
                  <a:cubicBezTo>
                    <a:pt x="15483" y="-721"/>
                    <a:pt x="18542" y="1243"/>
                    <a:pt x="21600" y="32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8124471" y="4552950"/>
              <a:ext cx="4953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31" y="3200"/>
                    <a:pt x="1662" y="6400"/>
                    <a:pt x="4015" y="8400"/>
                  </a:cubicBezTo>
                  <a:cubicBezTo>
                    <a:pt x="6369" y="10400"/>
                    <a:pt x="10246" y="11200"/>
                    <a:pt x="13431" y="13200"/>
                  </a:cubicBezTo>
                  <a:cubicBezTo>
                    <a:pt x="16615" y="15200"/>
                    <a:pt x="19108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6575071" y="5442420"/>
              <a:ext cx="26035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5268" y="14000"/>
                    <a:pt x="10537" y="6800"/>
                    <a:pt x="13610" y="3200"/>
                  </a:cubicBezTo>
                  <a:cubicBezTo>
                    <a:pt x="16683" y="-400"/>
                    <a:pt x="17561" y="-400"/>
                    <a:pt x="18527" y="500"/>
                  </a:cubicBezTo>
                  <a:cubicBezTo>
                    <a:pt x="19493" y="1400"/>
                    <a:pt x="20546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6566604" y="5562600"/>
              <a:ext cx="237068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29" y="0"/>
                  </a:moveTo>
                  <a:cubicBezTo>
                    <a:pt x="964" y="6480"/>
                    <a:pt x="0" y="12960"/>
                    <a:pt x="0" y="16740"/>
                  </a:cubicBezTo>
                  <a:cubicBezTo>
                    <a:pt x="0" y="20520"/>
                    <a:pt x="964" y="21600"/>
                    <a:pt x="4339" y="21600"/>
                  </a:cubicBezTo>
                  <a:cubicBezTo>
                    <a:pt x="7714" y="21600"/>
                    <a:pt x="13500" y="20520"/>
                    <a:pt x="16779" y="18900"/>
                  </a:cubicBezTo>
                  <a:cubicBezTo>
                    <a:pt x="20057" y="17280"/>
                    <a:pt x="20829" y="1512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6005895" y="5128918"/>
              <a:ext cx="124677" cy="21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0858" fill="norm" stroke="1" extrusionOk="0">
                  <a:moveTo>
                    <a:pt x="14725" y="3923"/>
                  </a:moveTo>
                  <a:cubicBezTo>
                    <a:pt x="12925" y="2677"/>
                    <a:pt x="11125" y="1431"/>
                    <a:pt x="9325" y="704"/>
                  </a:cubicBezTo>
                  <a:cubicBezTo>
                    <a:pt x="7525" y="-23"/>
                    <a:pt x="5725" y="-231"/>
                    <a:pt x="4465" y="288"/>
                  </a:cubicBezTo>
                  <a:cubicBezTo>
                    <a:pt x="3205" y="807"/>
                    <a:pt x="2485" y="2054"/>
                    <a:pt x="1585" y="4546"/>
                  </a:cubicBezTo>
                  <a:cubicBezTo>
                    <a:pt x="685" y="7038"/>
                    <a:pt x="-395" y="10777"/>
                    <a:pt x="145" y="13996"/>
                  </a:cubicBezTo>
                  <a:cubicBezTo>
                    <a:pt x="685" y="17215"/>
                    <a:pt x="2845" y="19915"/>
                    <a:pt x="6625" y="20642"/>
                  </a:cubicBezTo>
                  <a:cubicBezTo>
                    <a:pt x="10405" y="21369"/>
                    <a:pt x="15805" y="20123"/>
                    <a:pt x="21205" y="18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6118356" y="5181600"/>
              <a:ext cx="101116" cy="109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119" fill="norm" stroke="1" extrusionOk="0">
                  <a:moveTo>
                    <a:pt x="15768" y="4891"/>
                  </a:moveTo>
                  <a:cubicBezTo>
                    <a:pt x="14005" y="3260"/>
                    <a:pt x="12242" y="1630"/>
                    <a:pt x="10258" y="1019"/>
                  </a:cubicBezTo>
                  <a:cubicBezTo>
                    <a:pt x="8274" y="408"/>
                    <a:pt x="6070" y="815"/>
                    <a:pt x="3866" y="3260"/>
                  </a:cubicBezTo>
                  <a:cubicBezTo>
                    <a:pt x="1662" y="5706"/>
                    <a:pt x="-542" y="10189"/>
                    <a:pt x="119" y="13857"/>
                  </a:cubicBezTo>
                  <a:cubicBezTo>
                    <a:pt x="780" y="17525"/>
                    <a:pt x="4307" y="20377"/>
                    <a:pt x="8054" y="20989"/>
                  </a:cubicBezTo>
                  <a:cubicBezTo>
                    <a:pt x="11801" y="21600"/>
                    <a:pt x="15768" y="19970"/>
                    <a:pt x="17752" y="18136"/>
                  </a:cubicBezTo>
                  <a:cubicBezTo>
                    <a:pt x="19736" y="16302"/>
                    <a:pt x="19736" y="14264"/>
                    <a:pt x="19074" y="11615"/>
                  </a:cubicBezTo>
                  <a:cubicBezTo>
                    <a:pt x="18413" y="8966"/>
                    <a:pt x="17091" y="5706"/>
                    <a:pt x="15327" y="3668"/>
                  </a:cubicBezTo>
                  <a:cubicBezTo>
                    <a:pt x="13564" y="1630"/>
                    <a:pt x="11360" y="815"/>
                    <a:pt x="12242" y="408"/>
                  </a:cubicBezTo>
                  <a:cubicBezTo>
                    <a:pt x="13123" y="0"/>
                    <a:pt x="17091" y="0"/>
                    <a:pt x="210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6244871" y="5115668"/>
              <a:ext cx="82551" cy="144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3" fill="norm" stroke="1" extrusionOk="0">
                  <a:moveTo>
                    <a:pt x="0" y="9750"/>
                  </a:moveTo>
                  <a:cubicBezTo>
                    <a:pt x="1662" y="11003"/>
                    <a:pt x="3323" y="12255"/>
                    <a:pt x="4154" y="13663"/>
                  </a:cubicBezTo>
                  <a:cubicBezTo>
                    <a:pt x="4985" y="15072"/>
                    <a:pt x="4985" y="16637"/>
                    <a:pt x="4431" y="18203"/>
                  </a:cubicBezTo>
                  <a:cubicBezTo>
                    <a:pt x="3877" y="19768"/>
                    <a:pt x="2769" y="21333"/>
                    <a:pt x="1938" y="21333"/>
                  </a:cubicBezTo>
                  <a:cubicBezTo>
                    <a:pt x="1108" y="21333"/>
                    <a:pt x="554" y="19768"/>
                    <a:pt x="1662" y="16324"/>
                  </a:cubicBezTo>
                  <a:cubicBezTo>
                    <a:pt x="2769" y="12881"/>
                    <a:pt x="5538" y="7559"/>
                    <a:pt x="8308" y="4272"/>
                  </a:cubicBezTo>
                  <a:cubicBezTo>
                    <a:pt x="11077" y="985"/>
                    <a:pt x="13846" y="-267"/>
                    <a:pt x="15785" y="46"/>
                  </a:cubicBezTo>
                  <a:cubicBezTo>
                    <a:pt x="17723" y="359"/>
                    <a:pt x="18831" y="2237"/>
                    <a:pt x="19662" y="5681"/>
                  </a:cubicBezTo>
                  <a:cubicBezTo>
                    <a:pt x="20492" y="9124"/>
                    <a:pt x="21046" y="14133"/>
                    <a:pt x="21600" y="19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6386095" y="4937038"/>
              <a:ext cx="131827" cy="326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13" fill="norm" stroke="1" extrusionOk="0">
                  <a:moveTo>
                    <a:pt x="10039" y="15483"/>
                  </a:moveTo>
                  <a:cubicBezTo>
                    <a:pt x="9696" y="14796"/>
                    <a:pt x="9353" y="14108"/>
                    <a:pt x="8324" y="13764"/>
                  </a:cubicBezTo>
                  <a:cubicBezTo>
                    <a:pt x="7296" y="13420"/>
                    <a:pt x="5582" y="13420"/>
                    <a:pt x="4039" y="14245"/>
                  </a:cubicBezTo>
                  <a:cubicBezTo>
                    <a:pt x="2496" y="15071"/>
                    <a:pt x="1124" y="16722"/>
                    <a:pt x="439" y="17891"/>
                  </a:cubicBezTo>
                  <a:cubicBezTo>
                    <a:pt x="-247" y="19061"/>
                    <a:pt x="-247" y="19748"/>
                    <a:pt x="1296" y="20368"/>
                  </a:cubicBezTo>
                  <a:cubicBezTo>
                    <a:pt x="2839" y="20987"/>
                    <a:pt x="5924" y="21537"/>
                    <a:pt x="8667" y="20987"/>
                  </a:cubicBezTo>
                  <a:cubicBezTo>
                    <a:pt x="11410" y="20436"/>
                    <a:pt x="13810" y="18785"/>
                    <a:pt x="15182" y="15759"/>
                  </a:cubicBezTo>
                  <a:cubicBezTo>
                    <a:pt x="16553" y="12732"/>
                    <a:pt x="16896" y="8329"/>
                    <a:pt x="16724" y="5715"/>
                  </a:cubicBezTo>
                  <a:cubicBezTo>
                    <a:pt x="16553" y="3101"/>
                    <a:pt x="15867" y="2276"/>
                    <a:pt x="15010" y="1519"/>
                  </a:cubicBezTo>
                  <a:cubicBezTo>
                    <a:pt x="14153" y="762"/>
                    <a:pt x="13124" y="75"/>
                    <a:pt x="11753" y="6"/>
                  </a:cubicBezTo>
                  <a:cubicBezTo>
                    <a:pt x="10382" y="-63"/>
                    <a:pt x="8667" y="487"/>
                    <a:pt x="7982" y="2207"/>
                  </a:cubicBezTo>
                  <a:cubicBezTo>
                    <a:pt x="7296" y="3927"/>
                    <a:pt x="7639" y="6816"/>
                    <a:pt x="10039" y="9705"/>
                  </a:cubicBezTo>
                  <a:cubicBezTo>
                    <a:pt x="12439" y="12594"/>
                    <a:pt x="16896" y="15483"/>
                    <a:pt x="21353" y="18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6789748" y="4991100"/>
              <a:ext cx="13924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375"/>
                    <a:pt x="-1303" y="6750"/>
                    <a:pt x="240" y="10350"/>
                  </a:cubicBezTo>
                  <a:cubicBezTo>
                    <a:pt x="1783" y="13950"/>
                    <a:pt x="11040" y="17775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6714771" y="5194300"/>
              <a:ext cx="3111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8" y="16000"/>
                    <a:pt x="8816" y="10400"/>
                    <a:pt x="12416" y="6800"/>
                  </a:cubicBezTo>
                  <a:cubicBezTo>
                    <a:pt x="16016" y="3200"/>
                    <a:pt x="18808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7689325" y="5132315"/>
              <a:ext cx="155747" cy="759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81" fill="norm" stroke="1" extrusionOk="0">
                  <a:moveTo>
                    <a:pt x="21191" y="3727"/>
                  </a:moveTo>
                  <a:cubicBezTo>
                    <a:pt x="20039" y="2650"/>
                    <a:pt x="18887" y="1573"/>
                    <a:pt x="17447" y="944"/>
                  </a:cubicBezTo>
                  <a:cubicBezTo>
                    <a:pt x="16007" y="316"/>
                    <a:pt x="14279" y="137"/>
                    <a:pt x="12695" y="47"/>
                  </a:cubicBezTo>
                  <a:cubicBezTo>
                    <a:pt x="11111" y="-43"/>
                    <a:pt x="9671" y="-43"/>
                    <a:pt x="7511" y="406"/>
                  </a:cubicBezTo>
                  <a:cubicBezTo>
                    <a:pt x="5351" y="855"/>
                    <a:pt x="2471" y="1752"/>
                    <a:pt x="1031" y="3158"/>
                  </a:cubicBezTo>
                  <a:cubicBezTo>
                    <a:pt x="-409" y="4564"/>
                    <a:pt x="-409" y="6479"/>
                    <a:pt x="1463" y="8334"/>
                  </a:cubicBezTo>
                  <a:cubicBezTo>
                    <a:pt x="3335" y="10189"/>
                    <a:pt x="7079" y="11984"/>
                    <a:pt x="9671" y="13749"/>
                  </a:cubicBezTo>
                  <a:cubicBezTo>
                    <a:pt x="12263" y="15514"/>
                    <a:pt x="13703" y="17249"/>
                    <a:pt x="13559" y="18505"/>
                  </a:cubicBezTo>
                  <a:cubicBezTo>
                    <a:pt x="13415" y="19762"/>
                    <a:pt x="11687" y="20540"/>
                    <a:pt x="10103" y="20989"/>
                  </a:cubicBezTo>
                  <a:cubicBezTo>
                    <a:pt x="8519" y="21437"/>
                    <a:pt x="7079" y="21557"/>
                    <a:pt x="6359" y="21437"/>
                  </a:cubicBezTo>
                  <a:cubicBezTo>
                    <a:pt x="5639" y="21318"/>
                    <a:pt x="5639" y="20959"/>
                    <a:pt x="6071" y="20630"/>
                  </a:cubicBezTo>
                  <a:cubicBezTo>
                    <a:pt x="6503" y="20300"/>
                    <a:pt x="7367" y="20001"/>
                    <a:pt x="8231" y="197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8200671" y="5290872"/>
              <a:ext cx="95251" cy="44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1464"/>
                  </a:moveTo>
                  <a:cubicBezTo>
                    <a:pt x="19200" y="955"/>
                    <a:pt x="16800" y="445"/>
                    <a:pt x="14160" y="191"/>
                  </a:cubicBezTo>
                  <a:cubicBezTo>
                    <a:pt x="11520" y="-64"/>
                    <a:pt x="8640" y="-64"/>
                    <a:pt x="6480" y="191"/>
                  </a:cubicBezTo>
                  <a:cubicBezTo>
                    <a:pt x="4320" y="445"/>
                    <a:pt x="2880" y="955"/>
                    <a:pt x="1920" y="2330"/>
                  </a:cubicBezTo>
                  <a:cubicBezTo>
                    <a:pt x="960" y="3706"/>
                    <a:pt x="480" y="5947"/>
                    <a:pt x="1680" y="8902"/>
                  </a:cubicBezTo>
                  <a:cubicBezTo>
                    <a:pt x="2880" y="11857"/>
                    <a:pt x="5760" y="15525"/>
                    <a:pt x="7200" y="17766"/>
                  </a:cubicBezTo>
                  <a:cubicBezTo>
                    <a:pt x="8640" y="20008"/>
                    <a:pt x="8640" y="20823"/>
                    <a:pt x="7200" y="21179"/>
                  </a:cubicBezTo>
                  <a:cubicBezTo>
                    <a:pt x="5760" y="21536"/>
                    <a:pt x="2880" y="21434"/>
                    <a:pt x="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8130821" y="5549900"/>
              <a:ext cx="2413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9" y="19029"/>
                    <a:pt x="379" y="16457"/>
                    <a:pt x="3221" y="13371"/>
                  </a:cubicBezTo>
                  <a:cubicBezTo>
                    <a:pt x="6063" y="10286"/>
                    <a:pt x="11558" y="6686"/>
                    <a:pt x="15063" y="4371"/>
                  </a:cubicBezTo>
                  <a:cubicBezTo>
                    <a:pt x="18568" y="2057"/>
                    <a:pt x="2008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8371036" y="5372463"/>
              <a:ext cx="134436" cy="393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465" fill="norm" stroke="1" extrusionOk="0">
                  <a:moveTo>
                    <a:pt x="21106" y="327"/>
                  </a:moveTo>
                  <a:cubicBezTo>
                    <a:pt x="19444" y="96"/>
                    <a:pt x="17783" y="-135"/>
                    <a:pt x="15291" y="96"/>
                  </a:cubicBezTo>
                  <a:cubicBezTo>
                    <a:pt x="12798" y="327"/>
                    <a:pt x="9475" y="1020"/>
                    <a:pt x="6484" y="3272"/>
                  </a:cubicBezTo>
                  <a:cubicBezTo>
                    <a:pt x="3494" y="5525"/>
                    <a:pt x="835" y="9337"/>
                    <a:pt x="171" y="12513"/>
                  </a:cubicBezTo>
                  <a:cubicBezTo>
                    <a:pt x="-494" y="15690"/>
                    <a:pt x="835" y="18231"/>
                    <a:pt x="3328" y="19617"/>
                  </a:cubicBezTo>
                  <a:cubicBezTo>
                    <a:pt x="5820" y="21003"/>
                    <a:pt x="9475" y="21234"/>
                    <a:pt x="13131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8511821" y="5416550"/>
              <a:ext cx="1968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48" y="3161"/>
                    <a:pt x="7897" y="6322"/>
                    <a:pt x="11497" y="9922"/>
                  </a:cubicBezTo>
                  <a:cubicBezTo>
                    <a:pt x="15097" y="13522"/>
                    <a:pt x="18348" y="175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8575321" y="5384800"/>
              <a:ext cx="1397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1467"/>
                    <a:pt x="15055" y="2933"/>
                    <a:pt x="11618" y="5467"/>
                  </a:cubicBezTo>
                  <a:cubicBezTo>
                    <a:pt x="8182" y="8000"/>
                    <a:pt x="4582" y="11600"/>
                    <a:pt x="2618" y="14467"/>
                  </a:cubicBezTo>
                  <a:cubicBezTo>
                    <a:pt x="655" y="17333"/>
                    <a:pt x="327" y="19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8797571" y="5588000"/>
              <a:ext cx="13924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900"/>
                    <a:pt x="18514" y="7800"/>
                    <a:pt x="20057" y="11400"/>
                  </a:cubicBezTo>
                  <a:cubicBezTo>
                    <a:pt x="21600" y="15000"/>
                    <a:pt x="15429" y="18300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8950979" y="5270500"/>
              <a:ext cx="56143" cy="598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88" fill="norm" stroke="1" extrusionOk="0">
                  <a:moveTo>
                    <a:pt x="21219" y="0"/>
                  </a:moveTo>
                  <a:cubicBezTo>
                    <a:pt x="18819" y="2054"/>
                    <a:pt x="16419" y="4107"/>
                    <a:pt x="14819" y="6199"/>
                  </a:cubicBezTo>
                  <a:cubicBezTo>
                    <a:pt x="13219" y="8290"/>
                    <a:pt x="12419" y="10420"/>
                    <a:pt x="10019" y="12739"/>
                  </a:cubicBezTo>
                  <a:cubicBezTo>
                    <a:pt x="7619" y="15059"/>
                    <a:pt x="3619" y="17569"/>
                    <a:pt x="1619" y="19128"/>
                  </a:cubicBezTo>
                  <a:cubicBezTo>
                    <a:pt x="-381" y="20687"/>
                    <a:pt x="-381" y="21296"/>
                    <a:pt x="819" y="21448"/>
                  </a:cubicBezTo>
                  <a:cubicBezTo>
                    <a:pt x="2019" y="21600"/>
                    <a:pt x="4419" y="21296"/>
                    <a:pt x="6819" y="209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9045221" y="5450036"/>
              <a:ext cx="165101" cy="27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11631" y="3302"/>
                  </a:moveTo>
                  <a:cubicBezTo>
                    <a:pt x="10800" y="2648"/>
                    <a:pt x="9969" y="1993"/>
                    <a:pt x="8862" y="1748"/>
                  </a:cubicBezTo>
                  <a:cubicBezTo>
                    <a:pt x="7754" y="1502"/>
                    <a:pt x="6369" y="1666"/>
                    <a:pt x="4846" y="3139"/>
                  </a:cubicBezTo>
                  <a:cubicBezTo>
                    <a:pt x="3323" y="4611"/>
                    <a:pt x="1662" y="7393"/>
                    <a:pt x="831" y="10093"/>
                  </a:cubicBezTo>
                  <a:cubicBezTo>
                    <a:pt x="0" y="12793"/>
                    <a:pt x="0" y="15411"/>
                    <a:pt x="0" y="17130"/>
                  </a:cubicBezTo>
                  <a:cubicBezTo>
                    <a:pt x="0" y="18848"/>
                    <a:pt x="0" y="19666"/>
                    <a:pt x="554" y="20321"/>
                  </a:cubicBezTo>
                  <a:cubicBezTo>
                    <a:pt x="1108" y="20975"/>
                    <a:pt x="2215" y="21466"/>
                    <a:pt x="4569" y="19830"/>
                  </a:cubicBezTo>
                  <a:cubicBezTo>
                    <a:pt x="6923" y="18193"/>
                    <a:pt x="10523" y="14430"/>
                    <a:pt x="12185" y="10911"/>
                  </a:cubicBezTo>
                  <a:cubicBezTo>
                    <a:pt x="13846" y="7393"/>
                    <a:pt x="13569" y="4121"/>
                    <a:pt x="12877" y="2239"/>
                  </a:cubicBezTo>
                  <a:cubicBezTo>
                    <a:pt x="12185" y="357"/>
                    <a:pt x="11077" y="-134"/>
                    <a:pt x="9277" y="30"/>
                  </a:cubicBezTo>
                  <a:cubicBezTo>
                    <a:pt x="7477" y="193"/>
                    <a:pt x="4985" y="1011"/>
                    <a:pt x="3600" y="2239"/>
                  </a:cubicBezTo>
                  <a:cubicBezTo>
                    <a:pt x="2215" y="3466"/>
                    <a:pt x="1938" y="5102"/>
                    <a:pt x="3323" y="6248"/>
                  </a:cubicBezTo>
                  <a:cubicBezTo>
                    <a:pt x="4708" y="7393"/>
                    <a:pt x="7754" y="8048"/>
                    <a:pt x="11077" y="7802"/>
                  </a:cubicBezTo>
                  <a:cubicBezTo>
                    <a:pt x="14400" y="7557"/>
                    <a:pt x="18000" y="6411"/>
                    <a:pt x="21600" y="5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9191271" y="5314950"/>
              <a:ext cx="67177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600" fill="norm" stroke="1" extrusionOk="0">
                  <a:moveTo>
                    <a:pt x="13745" y="0"/>
                  </a:moveTo>
                  <a:cubicBezTo>
                    <a:pt x="13745" y="1115"/>
                    <a:pt x="13745" y="2231"/>
                    <a:pt x="15709" y="4462"/>
                  </a:cubicBezTo>
                  <a:cubicBezTo>
                    <a:pt x="17673" y="6693"/>
                    <a:pt x="21600" y="10039"/>
                    <a:pt x="20618" y="12828"/>
                  </a:cubicBezTo>
                  <a:cubicBezTo>
                    <a:pt x="19636" y="15617"/>
                    <a:pt x="13745" y="17848"/>
                    <a:pt x="9491" y="19217"/>
                  </a:cubicBezTo>
                  <a:cubicBezTo>
                    <a:pt x="5236" y="20586"/>
                    <a:pt x="2618" y="210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9400821" y="56642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9656532" y="5361716"/>
              <a:ext cx="112590" cy="37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350" fill="norm" stroke="1" extrusionOk="0">
                  <a:moveTo>
                    <a:pt x="21277" y="2733"/>
                  </a:moveTo>
                  <a:cubicBezTo>
                    <a:pt x="21277" y="2137"/>
                    <a:pt x="21277" y="1540"/>
                    <a:pt x="19477" y="943"/>
                  </a:cubicBezTo>
                  <a:cubicBezTo>
                    <a:pt x="17677" y="347"/>
                    <a:pt x="14077" y="-250"/>
                    <a:pt x="10877" y="108"/>
                  </a:cubicBezTo>
                  <a:cubicBezTo>
                    <a:pt x="7677" y="466"/>
                    <a:pt x="4877" y="1779"/>
                    <a:pt x="2877" y="4165"/>
                  </a:cubicBezTo>
                  <a:cubicBezTo>
                    <a:pt x="877" y="6552"/>
                    <a:pt x="-323" y="10013"/>
                    <a:pt x="77" y="13056"/>
                  </a:cubicBezTo>
                  <a:cubicBezTo>
                    <a:pt x="477" y="16099"/>
                    <a:pt x="2477" y="18725"/>
                    <a:pt x="4477" y="2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9597671" y="5581650"/>
              <a:ext cx="2095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" y="18240"/>
                    <a:pt x="436" y="14880"/>
                    <a:pt x="3164" y="12000"/>
                  </a:cubicBezTo>
                  <a:cubicBezTo>
                    <a:pt x="5891" y="9120"/>
                    <a:pt x="11127" y="6720"/>
                    <a:pt x="14618" y="4800"/>
                  </a:cubicBezTo>
                  <a:cubicBezTo>
                    <a:pt x="18109" y="2880"/>
                    <a:pt x="1985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9832617" y="5365750"/>
              <a:ext cx="139705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600" fill="norm" stroke="1" extrusionOk="0">
                  <a:moveTo>
                    <a:pt x="20965" y="0"/>
                  </a:moveTo>
                  <a:cubicBezTo>
                    <a:pt x="16518" y="338"/>
                    <a:pt x="12071" y="675"/>
                    <a:pt x="8259" y="2138"/>
                  </a:cubicBezTo>
                  <a:cubicBezTo>
                    <a:pt x="4447" y="3600"/>
                    <a:pt x="1271" y="6188"/>
                    <a:pt x="318" y="9169"/>
                  </a:cubicBezTo>
                  <a:cubicBezTo>
                    <a:pt x="-635" y="12150"/>
                    <a:pt x="636" y="15525"/>
                    <a:pt x="3018" y="17662"/>
                  </a:cubicBezTo>
                  <a:cubicBezTo>
                    <a:pt x="5400" y="19800"/>
                    <a:pt x="8894" y="20700"/>
                    <a:pt x="123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9965387" y="5429250"/>
              <a:ext cx="133935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600" fill="norm" stroke="1" extrusionOk="0">
                  <a:moveTo>
                    <a:pt x="2085" y="0"/>
                  </a:moveTo>
                  <a:cubicBezTo>
                    <a:pt x="756" y="450"/>
                    <a:pt x="-573" y="900"/>
                    <a:pt x="258" y="2175"/>
                  </a:cubicBezTo>
                  <a:cubicBezTo>
                    <a:pt x="1089" y="3450"/>
                    <a:pt x="4079" y="5550"/>
                    <a:pt x="7735" y="8475"/>
                  </a:cubicBezTo>
                  <a:cubicBezTo>
                    <a:pt x="11390" y="11400"/>
                    <a:pt x="15710" y="15150"/>
                    <a:pt x="18036" y="17475"/>
                  </a:cubicBezTo>
                  <a:cubicBezTo>
                    <a:pt x="20362" y="19800"/>
                    <a:pt x="20695" y="20700"/>
                    <a:pt x="210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0011416" y="5416550"/>
              <a:ext cx="11965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21052" y="0"/>
                  </a:moveTo>
                  <a:cubicBezTo>
                    <a:pt x="19190" y="0"/>
                    <a:pt x="17328" y="0"/>
                    <a:pt x="15093" y="621"/>
                  </a:cubicBezTo>
                  <a:cubicBezTo>
                    <a:pt x="12859" y="1241"/>
                    <a:pt x="10252" y="2483"/>
                    <a:pt x="7459" y="5152"/>
                  </a:cubicBezTo>
                  <a:cubicBezTo>
                    <a:pt x="4666" y="7821"/>
                    <a:pt x="1686" y="11917"/>
                    <a:pt x="569" y="14897"/>
                  </a:cubicBezTo>
                  <a:cubicBezTo>
                    <a:pt x="-548" y="17876"/>
                    <a:pt x="197" y="19738"/>
                    <a:pt x="9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0143771" y="5637580"/>
              <a:ext cx="120651" cy="120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1" fill="norm" stroke="1" extrusionOk="0">
                  <a:moveTo>
                    <a:pt x="0" y="2449"/>
                  </a:moveTo>
                  <a:cubicBezTo>
                    <a:pt x="1516" y="1332"/>
                    <a:pt x="3032" y="214"/>
                    <a:pt x="4737" y="28"/>
                  </a:cubicBezTo>
                  <a:cubicBezTo>
                    <a:pt x="6442" y="-158"/>
                    <a:pt x="8337" y="587"/>
                    <a:pt x="9474" y="1890"/>
                  </a:cubicBezTo>
                  <a:cubicBezTo>
                    <a:pt x="10611" y="3194"/>
                    <a:pt x="10989" y="5056"/>
                    <a:pt x="10232" y="7663"/>
                  </a:cubicBezTo>
                  <a:cubicBezTo>
                    <a:pt x="9474" y="10270"/>
                    <a:pt x="7579" y="13621"/>
                    <a:pt x="5874" y="16042"/>
                  </a:cubicBezTo>
                  <a:cubicBezTo>
                    <a:pt x="4168" y="18463"/>
                    <a:pt x="2653" y="19952"/>
                    <a:pt x="2842" y="20697"/>
                  </a:cubicBezTo>
                  <a:cubicBezTo>
                    <a:pt x="3032" y="21442"/>
                    <a:pt x="4926" y="21442"/>
                    <a:pt x="8337" y="20139"/>
                  </a:cubicBezTo>
                  <a:cubicBezTo>
                    <a:pt x="11747" y="18835"/>
                    <a:pt x="16674" y="16228"/>
                    <a:pt x="21600" y="13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0359671" y="5334000"/>
              <a:ext cx="44451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3265"/>
                    <a:pt x="17486" y="6530"/>
                    <a:pt x="13886" y="9795"/>
                  </a:cubicBezTo>
                  <a:cubicBezTo>
                    <a:pt x="10286" y="13060"/>
                    <a:pt x="5143" y="16326"/>
                    <a:pt x="2571" y="18293"/>
                  </a:cubicBezTo>
                  <a:cubicBezTo>
                    <a:pt x="0" y="20260"/>
                    <a:pt x="0" y="209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0482438" y="5446241"/>
              <a:ext cx="143934" cy="309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13024" y="6576"/>
                  </a:moveTo>
                  <a:cubicBezTo>
                    <a:pt x="11753" y="6004"/>
                    <a:pt x="10482" y="5432"/>
                    <a:pt x="9212" y="5360"/>
                  </a:cubicBezTo>
                  <a:cubicBezTo>
                    <a:pt x="7941" y="5289"/>
                    <a:pt x="6671" y="5718"/>
                    <a:pt x="5241" y="7363"/>
                  </a:cubicBezTo>
                  <a:cubicBezTo>
                    <a:pt x="3812" y="9008"/>
                    <a:pt x="2224" y="11869"/>
                    <a:pt x="1271" y="13800"/>
                  </a:cubicBezTo>
                  <a:cubicBezTo>
                    <a:pt x="318" y="15731"/>
                    <a:pt x="0" y="16733"/>
                    <a:pt x="0" y="17805"/>
                  </a:cubicBezTo>
                  <a:cubicBezTo>
                    <a:pt x="0" y="18878"/>
                    <a:pt x="318" y="20023"/>
                    <a:pt x="1271" y="20595"/>
                  </a:cubicBezTo>
                  <a:cubicBezTo>
                    <a:pt x="2224" y="21167"/>
                    <a:pt x="3812" y="21167"/>
                    <a:pt x="6671" y="19379"/>
                  </a:cubicBezTo>
                  <a:cubicBezTo>
                    <a:pt x="9529" y="17591"/>
                    <a:pt x="13659" y="14015"/>
                    <a:pt x="15406" y="10510"/>
                  </a:cubicBezTo>
                  <a:cubicBezTo>
                    <a:pt x="17153" y="7005"/>
                    <a:pt x="16518" y="3572"/>
                    <a:pt x="14771" y="1713"/>
                  </a:cubicBezTo>
                  <a:cubicBezTo>
                    <a:pt x="13024" y="-147"/>
                    <a:pt x="10165" y="-433"/>
                    <a:pt x="7624" y="568"/>
                  </a:cubicBezTo>
                  <a:cubicBezTo>
                    <a:pt x="5082" y="1570"/>
                    <a:pt x="2859" y="3858"/>
                    <a:pt x="3176" y="5861"/>
                  </a:cubicBezTo>
                  <a:cubicBezTo>
                    <a:pt x="3494" y="7864"/>
                    <a:pt x="6353" y="9580"/>
                    <a:pt x="9847" y="10081"/>
                  </a:cubicBezTo>
                  <a:cubicBezTo>
                    <a:pt x="13341" y="10582"/>
                    <a:pt x="17471" y="9866"/>
                    <a:pt x="21600" y="91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0588271" y="5346700"/>
              <a:ext cx="83062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600" fill="norm" stroke="1" extrusionOk="0">
                  <a:moveTo>
                    <a:pt x="16200" y="0"/>
                  </a:moveTo>
                  <a:cubicBezTo>
                    <a:pt x="18360" y="2400"/>
                    <a:pt x="20520" y="4800"/>
                    <a:pt x="21060" y="7400"/>
                  </a:cubicBezTo>
                  <a:cubicBezTo>
                    <a:pt x="21600" y="10000"/>
                    <a:pt x="20520" y="12800"/>
                    <a:pt x="16740" y="15200"/>
                  </a:cubicBezTo>
                  <a:cubicBezTo>
                    <a:pt x="12960" y="17600"/>
                    <a:pt x="648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0778771" y="575945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0905771" y="57404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11058171" y="57404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11312120" y="5372032"/>
              <a:ext cx="132503" cy="45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05" fill="norm" stroke="1" extrusionOk="0">
                  <a:moveTo>
                    <a:pt x="19246" y="3570"/>
                  </a:moveTo>
                  <a:cubicBezTo>
                    <a:pt x="19921" y="3075"/>
                    <a:pt x="20596" y="2579"/>
                    <a:pt x="20933" y="1985"/>
                  </a:cubicBezTo>
                  <a:cubicBezTo>
                    <a:pt x="21271" y="1390"/>
                    <a:pt x="21271" y="697"/>
                    <a:pt x="20090" y="300"/>
                  </a:cubicBezTo>
                  <a:cubicBezTo>
                    <a:pt x="18908" y="-96"/>
                    <a:pt x="16546" y="-195"/>
                    <a:pt x="13677" y="598"/>
                  </a:cubicBezTo>
                  <a:cubicBezTo>
                    <a:pt x="10808" y="1390"/>
                    <a:pt x="7433" y="3075"/>
                    <a:pt x="4902" y="5502"/>
                  </a:cubicBezTo>
                  <a:cubicBezTo>
                    <a:pt x="2371" y="7930"/>
                    <a:pt x="683" y="11100"/>
                    <a:pt x="177" y="13875"/>
                  </a:cubicBezTo>
                  <a:cubicBezTo>
                    <a:pt x="-329" y="16649"/>
                    <a:pt x="346" y="19027"/>
                    <a:pt x="1021" y="214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11229621" y="5626100"/>
              <a:ext cx="1841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7" y="18327"/>
                    <a:pt x="993" y="15055"/>
                    <a:pt x="4593" y="11455"/>
                  </a:cubicBezTo>
                  <a:cubicBezTo>
                    <a:pt x="8193" y="7855"/>
                    <a:pt x="14897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11424925" y="5407481"/>
              <a:ext cx="156624" cy="35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383" fill="norm" stroke="1" extrusionOk="0">
                  <a:moveTo>
                    <a:pt x="20671" y="4330"/>
                  </a:moveTo>
                  <a:cubicBezTo>
                    <a:pt x="20955" y="3699"/>
                    <a:pt x="21239" y="3067"/>
                    <a:pt x="20813" y="2246"/>
                  </a:cubicBezTo>
                  <a:cubicBezTo>
                    <a:pt x="20386" y="1425"/>
                    <a:pt x="19250" y="415"/>
                    <a:pt x="17544" y="99"/>
                  </a:cubicBezTo>
                  <a:cubicBezTo>
                    <a:pt x="15839" y="-217"/>
                    <a:pt x="13565" y="162"/>
                    <a:pt x="10439" y="2120"/>
                  </a:cubicBezTo>
                  <a:cubicBezTo>
                    <a:pt x="7313" y="4078"/>
                    <a:pt x="3334" y="7615"/>
                    <a:pt x="1486" y="11088"/>
                  </a:cubicBezTo>
                  <a:cubicBezTo>
                    <a:pt x="-361" y="14562"/>
                    <a:pt x="-77" y="17972"/>
                    <a:pt x="207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11559821" y="5505450"/>
              <a:ext cx="1079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3892"/>
                    <a:pt x="6776" y="7784"/>
                    <a:pt x="10376" y="11384"/>
                  </a:cubicBezTo>
                  <a:cubicBezTo>
                    <a:pt x="13976" y="14984"/>
                    <a:pt x="17788" y="182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11547121" y="5503850"/>
              <a:ext cx="171451" cy="2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21600" y="137"/>
                  </a:moveTo>
                  <a:cubicBezTo>
                    <a:pt x="20267" y="-44"/>
                    <a:pt x="18933" y="-226"/>
                    <a:pt x="16667" y="863"/>
                  </a:cubicBezTo>
                  <a:cubicBezTo>
                    <a:pt x="14400" y="1952"/>
                    <a:pt x="11200" y="4312"/>
                    <a:pt x="8267" y="7942"/>
                  </a:cubicBezTo>
                  <a:cubicBezTo>
                    <a:pt x="5333" y="11572"/>
                    <a:pt x="2667" y="16473"/>
                    <a:pt x="0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11693596" y="5675815"/>
              <a:ext cx="63076" cy="109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994" fill="norm" stroke="1" extrusionOk="0">
                  <a:moveTo>
                    <a:pt x="8495" y="3877"/>
                  </a:moveTo>
                  <a:cubicBezTo>
                    <a:pt x="6335" y="7952"/>
                    <a:pt x="4175" y="12028"/>
                    <a:pt x="2735" y="15288"/>
                  </a:cubicBezTo>
                  <a:cubicBezTo>
                    <a:pt x="1295" y="18549"/>
                    <a:pt x="575" y="20994"/>
                    <a:pt x="215" y="20994"/>
                  </a:cubicBezTo>
                  <a:cubicBezTo>
                    <a:pt x="-145" y="20994"/>
                    <a:pt x="-145" y="18549"/>
                    <a:pt x="935" y="15085"/>
                  </a:cubicBezTo>
                  <a:cubicBezTo>
                    <a:pt x="2015" y="11620"/>
                    <a:pt x="4175" y="7137"/>
                    <a:pt x="6335" y="4081"/>
                  </a:cubicBezTo>
                  <a:cubicBezTo>
                    <a:pt x="8495" y="1024"/>
                    <a:pt x="10655" y="-606"/>
                    <a:pt x="12815" y="209"/>
                  </a:cubicBezTo>
                  <a:cubicBezTo>
                    <a:pt x="14975" y="1024"/>
                    <a:pt x="17135" y="4285"/>
                    <a:pt x="18575" y="7952"/>
                  </a:cubicBezTo>
                  <a:cubicBezTo>
                    <a:pt x="20015" y="11620"/>
                    <a:pt x="20735" y="15696"/>
                    <a:pt x="21455" y="197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11794771" y="5441950"/>
              <a:ext cx="698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91" y="3491"/>
                    <a:pt x="18982" y="6982"/>
                    <a:pt x="15382" y="10582"/>
                  </a:cubicBezTo>
                  <a:cubicBezTo>
                    <a:pt x="11782" y="14182"/>
                    <a:pt x="5891" y="178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11917538" y="5536141"/>
              <a:ext cx="127322" cy="24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42" fill="norm" stroke="1" extrusionOk="0">
                  <a:moveTo>
                    <a:pt x="16643" y="4447"/>
                  </a:moveTo>
                  <a:cubicBezTo>
                    <a:pt x="16997" y="3540"/>
                    <a:pt x="17351" y="2632"/>
                    <a:pt x="16643" y="2178"/>
                  </a:cubicBezTo>
                  <a:cubicBezTo>
                    <a:pt x="15934" y="1725"/>
                    <a:pt x="14164" y="1725"/>
                    <a:pt x="11331" y="3358"/>
                  </a:cubicBezTo>
                  <a:cubicBezTo>
                    <a:pt x="8498" y="4992"/>
                    <a:pt x="4603" y="8259"/>
                    <a:pt x="2479" y="11163"/>
                  </a:cubicBezTo>
                  <a:cubicBezTo>
                    <a:pt x="354" y="14067"/>
                    <a:pt x="0" y="16609"/>
                    <a:pt x="0" y="18424"/>
                  </a:cubicBezTo>
                  <a:cubicBezTo>
                    <a:pt x="0" y="20239"/>
                    <a:pt x="354" y="21328"/>
                    <a:pt x="3187" y="21237"/>
                  </a:cubicBezTo>
                  <a:cubicBezTo>
                    <a:pt x="6020" y="21146"/>
                    <a:pt x="11331" y="19876"/>
                    <a:pt x="15049" y="17062"/>
                  </a:cubicBezTo>
                  <a:cubicBezTo>
                    <a:pt x="18767" y="14249"/>
                    <a:pt x="20892" y="9893"/>
                    <a:pt x="21246" y="6716"/>
                  </a:cubicBezTo>
                  <a:cubicBezTo>
                    <a:pt x="21600" y="3540"/>
                    <a:pt x="20184" y="1543"/>
                    <a:pt x="17528" y="636"/>
                  </a:cubicBezTo>
                  <a:cubicBezTo>
                    <a:pt x="14872" y="-272"/>
                    <a:pt x="10977" y="-90"/>
                    <a:pt x="8498" y="454"/>
                  </a:cubicBezTo>
                  <a:cubicBezTo>
                    <a:pt x="6020" y="999"/>
                    <a:pt x="4957" y="1906"/>
                    <a:pt x="7259" y="3449"/>
                  </a:cubicBezTo>
                  <a:cubicBezTo>
                    <a:pt x="9561" y="4992"/>
                    <a:pt x="15226" y="7170"/>
                    <a:pt x="20892" y="9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12055121" y="5454650"/>
              <a:ext cx="96425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600" fill="norm" stroke="1" extrusionOk="0">
                  <a:moveTo>
                    <a:pt x="17923" y="0"/>
                  </a:moveTo>
                  <a:cubicBezTo>
                    <a:pt x="18843" y="1298"/>
                    <a:pt x="19762" y="2597"/>
                    <a:pt x="20451" y="4662"/>
                  </a:cubicBezTo>
                  <a:cubicBezTo>
                    <a:pt x="21140" y="6728"/>
                    <a:pt x="21600" y="9561"/>
                    <a:pt x="18153" y="12511"/>
                  </a:cubicBezTo>
                  <a:cubicBezTo>
                    <a:pt x="14706" y="15462"/>
                    <a:pt x="7353" y="185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2207521" y="5810250"/>
              <a:ext cx="50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0319527" y="6151209"/>
              <a:ext cx="160795" cy="39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358" fill="norm" stroke="1" extrusionOk="0">
                  <a:moveTo>
                    <a:pt x="21310" y="3533"/>
                  </a:moveTo>
                  <a:cubicBezTo>
                    <a:pt x="21310" y="2962"/>
                    <a:pt x="21310" y="2390"/>
                    <a:pt x="21029" y="1819"/>
                  </a:cubicBezTo>
                  <a:cubicBezTo>
                    <a:pt x="20749" y="1247"/>
                    <a:pt x="20188" y="676"/>
                    <a:pt x="19206" y="333"/>
                  </a:cubicBezTo>
                  <a:cubicBezTo>
                    <a:pt x="18224" y="-10"/>
                    <a:pt x="16822" y="-124"/>
                    <a:pt x="15840" y="162"/>
                  </a:cubicBezTo>
                  <a:cubicBezTo>
                    <a:pt x="14858" y="447"/>
                    <a:pt x="14297" y="1133"/>
                    <a:pt x="13736" y="3247"/>
                  </a:cubicBezTo>
                  <a:cubicBezTo>
                    <a:pt x="13175" y="5362"/>
                    <a:pt x="12614" y="8905"/>
                    <a:pt x="12614" y="11933"/>
                  </a:cubicBezTo>
                  <a:cubicBezTo>
                    <a:pt x="12614" y="14962"/>
                    <a:pt x="13175" y="17476"/>
                    <a:pt x="13315" y="19019"/>
                  </a:cubicBezTo>
                  <a:cubicBezTo>
                    <a:pt x="13455" y="20562"/>
                    <a:pt x="13175" y="21133"/>
                    <a:pt x="12193" y="21305"/>
                  </a:cubicBezTo>
                  <a:cubicBezTo>
                    <a:pt x="11211" y="21476"/>
                    <a:pt x="9528" y="21247"/>
                    <a:pt x="7424" y="20390"/>
                  </a:cubicBezTo>
                  <a:cubicBezTo>
                    <a:pt x="5320" y="19533"/>
                    <a:pt x="2796" y="18047"/>
                    <a:pt x="1393" y="17019"/>
                  </a:cubicBezTo>
                  <a:cubicBezTo>
                    <a:pt x="-9" y="15990"/>
                    <a:pt x="-290" y="15419"/>
                    <a:pt x="271" y="15076"/>
                  </a:cubicBezTo>
                  <a:cubicBezTo>
                    <a:pt x="832" y="14733"/>
                    <a:pt x="2235" y="14619"/>
                    <a:pt x="5881" y="14219"/>
                  </a:cubicBezTo>
                  <a:cubicBezTo>
                    <a:pt x="9528" y="13819"/>
                    <a:pt x="15419" y="13133"/>
                    <a:pt x="21310" y="12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0557226" y="6172200"/>
              <a:ext cx="100896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21012" y="0"/>
                  </a:moveTo>
                  <a:cubicBezTo>
                    <a:pt x="16604" y="771"/>
                    <a:pt x="12196" y="1543"/>
                    <a:pt x="8449" y="3857"/>
                  </a:cubicBezTo>
                  <a:cubicBezTo>
                    <a:pt x="4702" y="6171"/>
                    <a:pt x="1616" y="10029"/>
                    <a:pt x="514" y="13243"/>
                  </a:cubicBezTo>
                  <a:cubicBezTo>
                    <a:pt x="-588" y="16457"/>
                    <a:pt x="294" y="19029"/>
                    <a:pt x="1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0695745" y="6237588"/>
              <a:ext cx="165577" cy="2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073" fill="norm" stroke="1" extrusionOk="0">
                  <a:moveTo>
                    <a:pt x="13831" y="3781"/>
                  </a:moveTo>
                  <a:cubicBezTo>
                    <a:pt x="10861" y="3454"/>
                    <a:pt x="7891" y="3127"/>
                    <a:pt x="5326" y="4190"/>
                  </a:cubicBezTo>
                  <a:cubicBezTo>
                    <a:pt x="2761" y="5254"/>
                    <a:pt x="601" y="7709"/>
                    <a:pt x="196" y="10654"/>
                  </a:cubicBezTo>
                  <a:cubicBezTo>
                    <a:pt x="-209" y="13599"/>
                    <a:pt x="1141" y="17036"/>
                    <a:pt x="2491" y="18999"/>
                  </a:cubicBezTo>
                  <a:cubicBezTo>
                    <a:pt x="3841" y="20963"/>
                    <a:pt x="5191" y="21454"/>
                    <a:pt x="7621" y="20799"/>
                  </a:cubicBezTo>
                  <a:cubicBezTo>
                    <a:pt x="10051" y="20145"/>
                    <a:pt x="13561" y="18345"/>
                    <a:pt x="15316" y="15154"/>
                  </a:cubicBezTo>
                  <a:cubicBezTo>
                    <a:pt x="17071" y="11963"/>
                    <a:pt x="17071" y="7381"/>
                    <a:pt x="15181" y="4436"/>
                  </a:cubicBezTo>
                  <a:cubicBezTo>
                    <a:pt x="13291" y="1490"/>
                    <a:pt x="9511" y="181"/>
                    <a:pt x="6406" y="18"/>
                  </a:cubicBezTo>
                  <a:cubicBezTo>
                    <a:pt x="3301" y="-146"/>
                    <a:pt x="871" y="836"/>
                    <a:pt x="196" y="2636"/>
                  </a:cubicBezTo>
                  <a:cubicBezTo>
                    <a:pt x="-479" y="4436"/>
                    <a:pt x="601" y="7054"/>
                    <a:pt x="3301" y="8772"/>
                  </a:cubicBezTo>
                  <a:cubicBezTo>
                    <a:pt x="6001" y="10490"/>
                    <a:pt x="10321" y="11309"/>
                    <a:pt x="13561" y="11472"/>
                  </a:cubicBezTo>
                  <a:cubicBezTo>
                    <a:pt x="16801" y="11636"/>
                    <a:pt x="18961" y="11145"/>
                    <a:pt x="21121" y="106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0924821" y="6191250"/>
              <a:ext cx="6694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0" y="0"/>
                  </a:moveTo>
                  <a:cubicBezTo>
                    <a:pt x="9818" y="3228"/>
                    <a:pt x="19636" y="6455"/>
                    <a:pt x="20618" y="10055"/>
                  </a:cubicBezTo>
                  <a:cubicBezTo>
                    <a:pt x="21600" y="13655"/>
                    <a:pt x="13745" y="17628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1045471" y="6464300"/>
              <a:ext cx="127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1245207" y="6130838"/>
              <a:ext cx="154705" cy="416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50" fill="norm" stroke="1" extrusionOk="0">
                  <a:moveTo>
                    <a:pt x="16023" y="13327"/>
                  </a:moveTo>
                  <a:cubicBezTo>
                    <a:pt x="14871" y="12888"/>
                    <a:pt x="13719" y="12449"/>
                    <a:pt x="11847" y="12449"/>
                  </a:cubicBezTo>
                  <a:cubicBezTo>
                    <a:pt x="9975" y="12449"/>
                    <a:pt x="7383" y="12888"/>
                    <a:pt x="5079" y="14094"/>
                  </a:cubicBezTo>
                  <a:cubicBezTo>
                    <a:pt x="2775" y="15300"/>
                    <a:pt x="759" y="17274"/>
                    <a:pt x="183" y="18480"/>
                  </a:cubicBezTo>
                  <a:cubicBezTo>
                    <a:pt x="-393" y="19686"/>
                    <a:pt x="471" y="20125"/>
                    <a:pt x="1623" y="20289"/>
                  </a:cubicBezTo>
                  <a:cubicBezTo>
                    <a:pt x="2775" y="20454"/>
                    <a:pt x="4215" y="20344"/>
                    <a:pt x="6519" y="19522"/>
                  </a:cubicBezTo>
                  <a:cubicBezTo>
                    <a:pt x="8823" y="18699"/>
                    <a:pt x="11991" y="17164"/>
                    <a:pt x="14583" y="14533"/>
                  </a:cubicBezTo>
                  <a:cubicBezTo>
                    <a:pt x="17175" y="11901"/>
                    <a:pt x="19191" y="8173"/>
                    <a:pt x="20199" y="5761"/>
                  </a:cubicBezTo>
                  <a:cubicBezTo>
                    <a:pt x="21207" y="3349"/>
                    <a:pt x="21207" y="2253"/>
                    <a:pt x="20775" y="1430"/>
                  </a:cubicBezTo>
                  <a:cubicBezTo>
                    <a:pt x="20343" y="608"/>
                    <a:pt x="19479" y="60"/>
                    <a:pt x="18471" y="5"/>
                  </a:cubicBezTo>
                  <a:cubicBezTo>
                    <a:pt x="17463" y="-50"/>
                    <a:pt x="16311" y="389"/>
                    <a:pt x="15015" y="2033"/>
                  </a:cubicBezTo>
                  <a:cubicBezTo>
                    <a:pt x="13719" y="3678"/>
                    <a:pt x="12279" y="6529"/>
                    <a:pt x="12135" y="9982"/>
                  </a:cubicBezTo>
                  <a:cubicBezTo>
                    <a:pt x="11991" y="13436"/>
                    <a:pt x="13143" y="17493"/>
                    <a:pt x="14295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1463353" y="6201833"/>
              <a:ext cx="204419" cy="338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26" fill="norm" stroke="1" extrusionOk="0">
                  <a:moveTo>
                    <a:pt x="11484" y="5366"/>
                  </a:moveTo>
                  <a:cubicBezTo>
                    <a:pt x="10594" y="4964"/>
                    <a:pt x="9703" y="4561"/>
                    <a:pt x="8590" y="4427"/>
                  </a:cubicBezTo>
                  <a:cubicBezTo>
                    <a:pt x="7476" y="4293"/>
                    <a:pt x="6140" y="4427"/>
                    <a:pt x="4804" y="5366"/>
                  </a:cubicBezTo>
                  <a:cubicBezTo>
                    <a:pt x="3468" y="6306"/>
                    <a:pt x="2132" y="8050"/>
                    <a:pt x="1241" y="10532"/>
                  </a:cubicBezTo>
                  <a:cubicBezTo>
                    <a:pt x="350" y="13014"/>
                    <a:pt x="-95" y="16234"/>
                    <a:pt x="16" y="18246"/>
                  </a:cubicBezTo>
                  <a:cubicBezTo>
                    <a:pt x="128" y="20258"/>
                    <a:pt x="796" y="21063"/>
                    <a:pt x="1798" y="21332"/>
                  </a:cubicBezTo>
                  <a:cubicBezTo>
                    <a:pt x="2800" y="21600"/>
                    <a:pt x="4136" y="21332"/>
                    <a:pt x="6363" y="20057"/>
                  </a:cubicBezTo>
                  <a:cubicBezTo>
                    <a:pt x="8590" y="18783"/>
                    <a:pt x="11707" y="16502"/>
                    <a:pt x="13600" y="13819"/>
                  </a:cubicBezTo>
                  <a:cubicBezTo>
                    <a:pt x="15493" y="11135"/>
                    <a:pt x="16161" y="8050"/>
                    <a:pt x="15827" y="5769"/>
                  </a:cubicBezTo>
                  <a:cubicBezTo>
                    <a:pt x="15493" y="3488"/>
                    <a:pt x="14157" y="2012"/>
                    <a:pt x="12932" y="1140"/>
                  </a:cubicBezTo>
                  <a:cubicBezTo>
                    <a:pt x="11707" y="268"/>
                    <a:pt x="10594" y="0"/>
                    <a:pt x="9480" y="0"/>
                  </a:cubicBezTo>
                  <a:cubicBezTo>
                    <a:pt x="8367" y="0"/>
                    <a:pt x="7253" y="268"/>
                    <a:pt x="6251" y="738"/>
                  </a:cubicBezTo>
                  <a:cubicBezTo>
                    <a:pt x="5249" y="1207"/>
                    <a:pt x="4359" y="1878"/>
                    <a:pt x="3913" y="2817"/>
                  </a:cubicBezTo>
                  <a:cubicBezTo>
                    <a:pt x="3468" y="3757"/>
                    <a:pt x="3468" y="4964"/>
                    <a:pt x="5806" y="5903"/>
                  </a:cubicBezTo>
                  <a:cubicBezTo>
                    <a:pt x="8144" y="6842"/>
                    <a:pt x="12820" y="7513"/>
                    <a:pt x="15827" y="7916"/>
                  </a:cubicBezTo>
                  <a:cubicBezTo>
                    <a:pt x="18833" y="8318"/>
                    <a:pt x="20169" y="8452"/>
                    <a:pt x="21505" y="8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6441721" y="7251700"/>
              <a:ext cx="1841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6467121" y="74041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6993608" y="6949710"/>
              <a:ext cx="184714" cy="717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77" fill="norm" stroke="1" extrusionOk="0">
                  <a:moveTo>
                    <a:pt x="21420" y="2386"/>
                  </a:moveTo>
                  <a:cubicBezTo>
                    <a:pt x="21420" y="2006"/>
                    <a:pt x="21420" y="1626"/>
                    <a:pt x="20561" y="1215"/>
                  </a:cubicBezTo>
                  <a:cubicBezTo>
                    <a:pt x="19702" y="803"/>
                    <a:pt x="17984" y="359"/>
                    <a:pt x="16388" y="138"/>
                  </a:cubicBezTo>
                  <a:cubicBezTo>
                    <a:pt x="14793" y="-84"/>
                    <a:pt x="13320" y="-84"/>
                    <a:pt x="11356" y="486"/>
                  </a:cubicBezTo>
                  <a:cubicBezTo>
                    <a:pt x="9393" y="1056"/>
                    <a:pt x="6938" y="2196"/>
                    <a:pt x="5343" y="3653"/>
                  </a:cubicBezTo>
                  <a:cubicBezTo>
                    <a:pt x="3747" y="5110"/>
                    <a:pt x="3011" y="6884"/>
                    <a:pt x="3993" y="8784"/>
                  </a:cubicBezTo>
                  <a:cubicBezTo>
                    <a:pt x="4975" y="10684"/>
                    <a:pt x="7675" y="12711"/>
                    <a:pt x="9761" y="14548"/>
                  </a:cubicBezTo>
                  <a:cubicBezTo>
                    <a:pt x="11847" y="16385"/>
                    <a:pt x="13320" y="18032"/>
                    <a:pt x="14056" y="19014"/>
                  </a:cubicBezTo>
                  <a:cubicBezTo>
                    <a:pt x="14793" y="19996"/>
                    <a:pt x="14793" y="20312"/>
                    <a:pt x="14302" y="20598"/>
                  </a:cubicBezTo>
                  <a:cubicBezTo>
                    <a:pt x="13811" y="20883"/>
                    <a:pt x="12829" y="21136"/>
                    <a:pt x="10743" y="21294"/>
                  </a:cubicBezTo>
                  <a:cubicBezTo>
                    <a:pt x="8656" y="21453"/>
                    <a:pt x="5465" y="21516"/>
                    <a:pt x="3379" y="21453"/>
                  </a:cubicBezTo>
                  <a:cubicBezTo>
                    <a:pt x="1293" y="21389"/>
                    <a:pt x="311" y="21199"/>
                    <a:pt x="65" y="21009"/>
                  </a:cubicBezTo>
                  <a:cubicBezTo>
                    <a:pt x="-180" y="20819"/>
                    <a:pt x="311" y="20629"/>
                    <a:pt x="802" y="20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7552971" y="7137127"/>
              <a:ext cx="101601" cy="41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1006"/>
                  </a:moveTo>
                  <a:cubicBezTo>
                    <a:pt x="21150" y="455"/>
                    <a:pt x="20700" y="-96"/>
                    <a:pt x="20475" y="14"/>
                  </a:cubicBezTo>
                  <a:cubicBezTo>
                    <a:pt x="20250" y="124"/>
                    <a:pt x="20250" y="896"/>
                    <a:pt x="18900" y="3100"/>
                  </a:cubicBezTo>
                  <a:cubicBezTo>
                    <a:pt x="17550" y="5304"/>
                    <a:pt x="14850" y="8941"/>
                    <a:pt x="11475" y="12247"/>
                  </a:cubicBezTo>
                  <a:cubicBezTo>
                    <a:pt x="8100" y="15553"/>
                    <a:pt x="4050" y="18528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7737121" y="7156450"/>
              <a:ext cx="190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184"/>
                    <a:pt x="16800" y="10368"/>
                    <a:pt x="13200" y="13968"/>
                  </a:cubicBezTo>
                  <a:cubicBezTo>
                    <a:pt x="9600" y="17568"/>
                    <a:pt x="4800" y="195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7457158" y="7107980"/>
              <a:ext cx="470464" cy="80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0990" fill="norm" stroke="1" extrusionOk="0">
                  <a:moveTo>
                    <a:pt x="316" y="20990"/>
                  </a:moveTo>
                  <a:cubicBezTo>
                    <a:pt x="123" y="18221"/>
                    <a:pt x="-71" y="15452"/>
                    <a:pt x="26" y="13236"/>
                  </a:cubicBezTo>
                  <a:cubicBezTo>
                    <a:pt x="123" y="11021"/>
                    <a:pt x="510" y="9359"/>
                    <a:pt x="2157" y="6867"/>
                  </a:cubicBezTo>
                  <a:cubicBezTo>
                    <a:pt x="3803" y="4375"/>
                    <a:pt x="6709" y="1052"/>
                    <a:pt x="9857" y="221"/>
                  </a:cubicBezTo>
                  <a:cubicBezTo>
                    <a:pt x="13005" y="-610"/>
                    <a:pt x="16395" y="1052"/>
                    <a:pt x="18381" y="2713"/>
                  </a:cubicBezTo>
                  <a:cubicBezTo>
                    <a:pt x="20367" y="4375"/>
                    <a:pt x="20948" y="6036"/>
                    <a:pt x="21238" y="7698"/>
                  </a:cubicBezTo>
                  <a:cubicBezTo>
                    <a:pt x="21529" y="9359"/>
                    <a:pt x="21529" y="11021"/>
                    <a:pt x="21529" y="12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8207021" y="7019131"/>
              <a:ext cx="133351" cy="416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2822"/>
                  </a:moveTo>
                  <a:cubicBezTo>
                    <a:pt x="19200" y="1841"/>
                    <a:pt x="16800" y="859"/>
                    <a:pt x="14571" y="368"/>
                  </a:cubicBezTo>
                  <a:cubicBezTo>
                    <a:pt x="12343" y="-123"/>
                    <a:pt x="10286" y="-123"/>
                    <a:pt x="8229" y="368"/>
                  </a:cubicBezTo>
                  <a:cubicBezTo>
                    <a:pt x="6171" y="859"/>
                    <a:pt x="4114" y="1841"/>
                    <a:pt x="2743" y="4077"/>
                  </a:cubicBezTo>
                  <a:cubicBezTo>
                    <a:pt x="1371" y="6313"/>
                    <a:pt x="686" y="9804"/>
                    <a:pt x="343" y="12913"/>
                  </a:cubicBezTo>
                  <a:cubicBezTo>
                    <a:pt x="0" y="16022"/>
                    <a:pt x="0" y="18750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8099071" y="731520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7280"/>
                    <a:pt x="11077" y="12960"/>
                    <a:pt x="14677" y="9360"/>
                  </a:cubicBezTo>
                  <a:cubicBezTo>
                    <a:pt x="18277" y="5760"/>
                    <a:pt x="19938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8372021" y="7080182"/>
              <a:ext cx="165201" cy="40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381" fill="norm" stroke="1" extrusionOk="0">
                  <a:moveTo>
                    <a:pt x="21073" y="2342"/>
                  </a:moveTo>
                  <a:cubicBezTo>
                    <a:pt x="20803" y="1562"/>
                    <a:pt x="20533" y="783"/>
                    <a:pt x="19723" y="338"/>
                  </a:cubicBezTo>
                  <a:cubicBezTo>
                    <a:pt x="18913" y="-108"/>
                    <a:pt x="17563" y="-219"/>
                    <a:pt x="15268" y="672"/>
                  </a:cubicBezTo>
                  <a:cubicBezTo>
                    <a:pt x="12973" y="1562"/>
                    <a:pt x="9733" y="3455"/>
                    <a:pt x="6763" y="6461"/>
                  </a:cubicBezTo>
                  <a:cubicBezTo>
                    <a:pt x="3793" y="9468"/>
                    <a:pt x="1093" y="13587"/>
                    <a:pt x="283" y="16259"/>
                  </a:cubicBezTo>
                  <a:cubicBezTo>
                    <a:pt x="-527" y="18932"/>
                    <a:pt x="553" y="20156"/>
                    <a:pt x="1633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8518171" y="7194550"/>
              <a:ext cx="1206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1440"/>
                    <a:pt x="6063" y="2880"/>
                    <a:pt x="9663" y="6480"/>
                  </a:cubicBezTo>
                  <a:cubicBezTo>
                    <a:pt x="13263" y="10080"/>
                    <a:pt x="17432" y="158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8499121" y="7162311"/>
              <a:ext cx="196851" cy="317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21600" y="1320"/>
                  </a:moveTo>
                  <a:cubicBezTo>
                    <a:pt x="20671" y="748"/>
                    <a:pt x="19742" y="176"/>
                    <a:pt x="18697" y="33"/>
                  </a:cubicBezTo>
                  <a:cubicBezTo>
                    <a:pt x="17652" y="-110"/>
                    <a:pt x="16490" y="176"/>
                    <a:pt x="14981" y="1607"/>
                  </a:cubicBezTo>
                  <a:cubicBezTo>
                    <a:pt x="13471" y="3037"/>
                    <a:pt x="11613" y="5612"/>
                    <a:pt x="9058" y="9116"/>
                  </a:cubicBezTo>
                  <a:cubicBezTo>
                    <a:pt x="6503" y="12621"/>
                    <a:pt x="3252" y="17056"/>
                    <a:pt x="0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8721371" y="7353300"/>
              <a:ext cx="127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789"/>
                    <a:pt x="14400" y="7579"/>
                    <a:pt x="10800" y="11179"/>
                  </a:cubicBezTo>
                  <a:cubicBezTo>
                    <a:pt x="7200" y="14779"/>
                    <a:pt x="3600" y="1818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8734071" y="7245350"/>
              <a:ext cx="25401" cy="24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3" fill="norm" stroke="1" extrusionOk="0">
                  <a:moveTo>
                    <a:pt x="16200" y="16200"/>
                  </a:moveTo>
                  <a:cubicBezTo>
                    <a:pt x="10800" y="9000"/>
                    <a:pt x="5400" y="1800"/>
                    <a:pt x="8100" y="4500"/>
                  </a:cubicBezTo>
                  <a:cubicBezTo>
                    <a:pt x="10800" y="7200"/>
                    <a:pt x="21600" y="19800"/>
                    <a:pt x="21600" y="20700"/>
                  </a:cubicBezTo>
                  <a:cubicBezTo>
                    <a:pt x="21600" y="21600"/>
                    <a:pt x="10800" y="108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8892821" y="6997700"/>
              <a:ext cx="59828" cy="59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600" fill="norm" stroke="1" extrusionOk="0">
                  <a:moveTo>
                    <a:pt x="20110" y="0"/>
                  </a:moveTo>
                  <a:cubicBezTo>
                    <a:pt x="20855" y="2400"/>
                    <a:pt x="21600" y="4800"/>
                    <a:pt x="20483" y="7316"/>
                  </a:cubicBezTo>
                  <a:cubicBezTo>
                    <a:pt x="19366" y="9832"/>
                    <a:pt x="16386" y="12465"/>
                    <a:pt x="12662" y="14865"/>
                  </a:cubicBezTo>
                  <a:cubicBezTo>
                    <a:pt x="8938" y="17265"/>
                    <a:pt x="4469" y="19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9010206" y="7174303"/>
              <a:ext cx="130266" cy="244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973" fill="norm" stroke="1" extrusionOk="0">
                  <a:moveTo>
                    <a:pt x="18306" y="2826"/>
                  </a:moveTo>
                  <a:cubicBezTo>
                    <a:pt x="18306" y="1918"/>
                    <a:pt x="18306" y="1011"/>
                    <a:pt x="17086" y="466"/>
                  </a:cubicBezTo>
                  <a:cubicBezTo>
                    <a:pt x="15867" y="-78"/>
                    <a:pt x="13428" y="-260"/>
                    <a:pt x="10989" y="557"/>
                  </a:cubicBezTo>
                  <a:cubicBezTo>
                    <a:pt x="8551" y="1374"/>
                    <a:pt x="6112" y="3189"/>
                    <a:pt x="4022" y="5821"/>
                  </a:cubicBezTo>
                  <a:cubicBezTo>
                    <a:pt x="1931" y="8453"/>
                    <a:pt x="189" y="11901"/>
                    <a:pt x="15" y="14624"/>
                  </a:cubicBezTo>
                  <a:cubicBezTo>
                    <a:pt x="-159" y="17347"/>
                    <a:pt x="1235" y="19343"/>
                    <a:pt x="2802" y="20342"/>
                  </a:cubicBezTo>
                  <a:cubicBezTo>
                    <a:pt x="4370" y="21340"/>
                    <a:pt x="6112" y="21340"/>
                    <a:pt x="8202" y="18980"/>
                  </a:cubicBezTo>
                  <a:cubicBezTo>
                    <a:pt x="10293" y="16621"/>
                    <a:pt x="12731" y="11901"/>
                    <a:pt x="13602" y="8816"/>
                  </a:cubicBezTo>
                  <a:cubicBezTo>
                    <a:pt x="14473" y="5730"/>
                    <a:pt x="13776" y="4278"/>
                    <a:pt x="12383" y="3643"/>
                  </a:cubicBezTo>
                  <a:cubicBezTo>
                    <a:pt x="10989" y="3007"/>
                    <a:pt x="8899" y="3189"/>
                    <a:pt x="7680" y="3733"/>
                  </a:cubicBezTo>
                  <a:cubicBezTo>
                    <a:pt x="6460" y="4278"/>
                    <a:pt x="6112" y="5185"/>
                    <a:pt x="7506" y="6184"/>
                  </a:cubicBezTo>
                  <a:cubicBezTo>
                    <a:pt x="8899" y="7182"/>
                    <a:pt x="12035" y="8271"/>
                    <a:pt x="14647" y="8816"/>
                  </a:cubicBezTo>
                  <a:cubicBezTo>
                    <a:pt x="17260" y="9360"/>
                    <a:pt x="19351" y="9360"/>
                    <a:pt x="21441" y="9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9160983" y="7042150"/>
              <a:ext cx="81117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09" h="21600" fill="norm" stroke="1" extrusionOk="0">
                  <a:moveTo>
                    <a:pt x="1188" y="0"/>
                  </a:moveTo>
                  <a:cubicBezTo>
                    <a:pt x="160" y="522"/>
                    <a:pt x="-869" y="1043"/>
                    <a:pt x="1188" y="1983"/>
                  </a:cubicBezTo>
                  <a:cubicBezTo>
                    <a:pt x="3245" y="2922"/>
                    <a:pt x="8388" y="4278"/>
                    <a:pt x="12760" y="6261"/>
                  </a:cubicBezTo>
                  <a:cubicBezTo>
                    <a:pt x="17131" y="8243"/>
                    <a:pt x="20731" y="10852"/>
                    <a:pt x="19445" y="13513"/>
                  </a:cubicBezTo>
                  <a:cubicBezTo>
                    <a:pt x="18160" y="16174"/>
                    <a:pt x="11988" y="18887"/>
                    <a:pt x="5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9286521" y="739140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7309555" y="6934033"/>
              <a:ext cx="167217" cy="774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1409"/>
                  </a:moveTo>
                  <a:cubicBezTo>
                    <a:pt x="21327" y="1117"/>
                    <a:pt x="21053" y="824"/>
                    <a:pt x="20233" y="502"/>
                  </a:cubicBezTo>
                  <a:cubicBezTo>
                    <a:pt x="19413" y="180"/>
                    <a:pt x="18046" y="-171"/>
                    <a:pt x="15311" y="92"/>
                  </a:cubicBezTo>
                  <a:cubicBezTo>
                    <a:pt x="12577" y="356"/>
                    <a:pt x="8476" y="1234"/>
                    <a:pt x="6015" y="2229"/>
                  </a:cubicBezTo>
                  <a:cubicBezTo>
                    <a:pt x="3554" y="3224"/>
                    <a:pt x="2734" y="4336"/>
                    <a:pt x="3418" y="5449"/>
                  </a:cubicBezTo>
                  <a:cubicBezTo>
                    <a:pt x="4101" y="6561"/>
                    <a:pt x="6289" y="7673"/>
                    <a:pt x="8203" y="8522"/>
                  </a:cubicBezTo>
                  <a:cubicBezTo>
                    <a:pt x="10116" y="9370"/>
                    <a:pt x="11757" y="9956"/>
                    <a:pt x="12577" y="10395"/>
                  </a:cubicBezTo>
                  <a:cubicBezTo>
                    <a:pt x="13397" y="10834"/>
                    <a:pt x="13397" y="11127"/>
                    <a:pt x="12304" y="11507"/>
                  </a:cubicBezTo>
                  <a:cubicBezTo>
                    <a:pt x="11210" y="11888"/>
                    <a:pt x="9023" y="12356"/>
                    <a:pt x="7246" y="12619"/>
                  </a:cubicBezTo>
                  <a:cubicBezTo>
                    <a:pt x="5468" y="12883"/>
                    <a:pt x="4101" y="12941"/>
                    <a:pt x="2734" y="12912"/>
                  </a:cubicBezTo>
                  <a:cubicBezTo>
                    <a:pt x="1367" y="12883"/>
                    <a:pt x="0" y="12766"/>
                    <a:pt x="0" y="12678"/>
                  </a:cubicBezTo>
                  <a:cubicBezTo>
                    <a:pt x="0" y="12590"/>
                    <a:pt x="1367" y="12531"/>
                    <a:pt x="3418" y="12678"/>
                  </a:cubicBezTo>
                  <a:cubicBezTo>
                    <a:pt x="5468" y="12824"/>
                    <a:pt x="8203" y="13175"/>
                    <a:pt x="9843" y="13761"/>
                  </a:cubicBezTo>
                  <a:cubicBezTo>
                    <a:pt x="11484" y="14346"/>
                    <a:pt x="12030" y="15166"/>
                    <a:pt x="11210" y="16219"/>
                  </a:cubicBezTo>
                  <a:cubicBezTo>
                    <a:pt x="10390" y="17273"/>
                    <a:pt x="8203" y="18561"/>
                    <a:pt x="7246" y="19351"/>
                  </a:cubicBezTo>
                  <a:cubicBezTo>
                    <a:pt x="6289" y="20141"/>
                    <a:pt x="6562" y="20434"/>
                    <a:pt x="8476" y="20697"/>
                  </a:cubicBezTo>
                  <a:cubicBezTo>
                    <a:pt x="10390" y="20961"/>
                    <a:pt x="13944" y="21195"/>
                    <a:pt x="17499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9235721" y="6952044"/>
              <a:ext cx="240533" cy="67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521" fill="norm" stroke="1" extrusionOk="0">
                  <a:moveTo>
                    <a:pt x="10706" y="446"/>
                  </a:moveTo>
                  <a:cubicBezTo>
                    <a:pt x="11457" y="243"/>
                    <a:pt x="12209" y="39"/>
                    <a:pt x="13054" y="5"/>
                  </a:cubicBezTo>
                  <a:cubicBezTo>
                    <a:pt x="13899" y="-29"/>
                    <a:pt x="14838" y="107"/>
                    <a:pt x="16623" y="854"/>
                  </a:cubicBezTo>
                  <a:cubicBezTo>
                    <a:pt x="18407" y="1601"/>
                    <a:pt x="21037" y="2960"/>
                    <a:pt x="21318" y="4454"/>
                  </a:cubicBezTo>
                  <a:cubicBezTo>
                    <a:pt x="21600" y="5948"/>
                    <a:pt x="19534" y="7579"/>
                    <a:pt x="16904" y="8767"/>
                  </a:cubicBezTo>
                  <a:cubicBezTo>
                    <a:pt x="14275" y="9956"/>
                    <a:pt x="11082" y="10703"/>
                    <a:pt x="9391" y="11246"/>
                  </a:cubicBezTo>
                  <a:cubicBezTo>
                    <a:pt x="7701" y="11790"/>
                    <a:pt x="7513" y="12129"/>
                    <a:pt x="7701" y="12435"/>
                  </a:cubicBezTo>
                  <a:cubicBezTo>
                    <a:pt x="7889" y="12741"/>
                    <a:pt x="8452" y="13013"/>
                    <a:pt x="9579" y="13794"/>
                  </a:cubicBezTo>
                  <a:cubicBezTo>
                    <a:pt x="10706" y="14575"/>
                    <a:pt x="12397" y="15865"/>
                    <a:pt x="13617" y="16918"/>
                  </a:cubicBezTo>
                  <a:cubicBezTo>
                    <a:pt x="14838" y="17971"/>
                    <a:pt x="15590" y="18786"/>
                    <a:pt x="15965" y="19397"/>
                  </a:cubicBezTo>
                  <a:cubicBezTo>
                    <a:pt x="16341" y="20009"/>
                    <a:pt x="16341" y="20416"/>
                    <a:pt x="15871" y="20756"/>
                  </a:cubicBezTo>
                  <a:cubicBezTo>
                    <a:pt x="15402" y="21096"/>
                    <a:pt x="14463" y="21367"/>
                    <a:pt x="11739" y="21469"/>
                  </a:cubicBezTo>
                  <a:cubicBezTo>
                    <a:pt x="9016" y="21571"/>
                    <a:pt x="4508" y="21503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9756421" y="7053119"/>
              <a:ext cx="84814" cy="344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44" fill="norm" stroke="1" extrusionOk="0">
                  <a:moveTo>
                    <a:pt x="20546" y="3664"/>
                  </a:moveTo>
                  <a:cubicBezTo>
                    <a:pt x="21073" y="2478"/>
                    <a:pt x="21600" y="1293"/>
                    <a:pt x="20283" y="634"/>
                  </a:cubicBezTo>
                  <a:cubicBezTo>
                    <a:pt x="18966" y="-24"/>
                    <a:pt x="15805" y="-156"/>
                    <a:pt x="13434" y="173"/>
                  </a:cubicBezTo>
                  <a:cubicBezTo>
                    <a:pt x="11063" y="503"/>
                    <a:pt x="9483" y="1293"/>
                    <a:pt x="7376" y="3729"/>
                  </a:cubicBezTo>
                  <a:cubicBezTo>
                    <a:pt x="5268" y="6166"/>
                    <a:pt x="2634" y="10249"/>
                    <a:pt x="1317" y="13476"/>
                  </a:cubicBezTo>
                  <a:cubicBezTo>
                    <a:pt x="0" y="16703"/>
                    <a:pt x="0" y="19073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9691424" y="7315200"/>
              <a:ext cx="179298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600" fill="norm" stroke="1" extrusionOk="0">
                  <a:moveTo>
                    <a:pt x="177" y="21600"/>
                  </a:moveTo>
                  <a:cubicBezTo>
                    <a:pt x="-74" y="18600"/>
                    <a:pt x="-325" y="15600"/>
                    <a:pt x="1433" y="13200"/>
                  </a:cubicBezTo>
                  <a:cubicBezTo>
                    <a:pt x="3191" y="10800"/>
                    <a:pt x="6959" y="9000"/>
                    <a:pt x="10601" y="6900"/>
                  </a:cubicBezTo>
                  <a:cubicBezTo>
                    <a:pt x="14242" y="4800"/>
                    <a:pt x="17759" y="2400"/>
                    <a:pt x="212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9916117" y="7137400"/>
              <a:ext cx="151455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1466" y="0"/>
                  </a:moveTo>
                  <a:cubicBezTo>
                    <a:pt x="18466" y="488"/>
                    <a:pt x="15466" y="976"/>
                    <a:pt x="12166" y="2807"/>
                  </a:cubicBezTo>
                  <a:cubicBezTo>
                    <a:pt x="8866" y="4637"/>
                    <a:pt x="5266" y="7810"/>
                    <a:pt x="3016" y="10922"/>
                  </a:cubicBezTo>
                  <a:cubicBezTo>
                    <a:pt x="766" y="14034"/>
                    <a:pt x="-134" y="17085"/>
                    <a:pt x="16" y="18854"/>
                  </a:cubicBezTo>
                  <a:cubicBezTo>
                    <a:pt x="166" y="20624"/>
                    <a:pt x="1366" y="21112"/>
                    <a:pt x="256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10044375" y="7258050"/>
              <a:ext cx="150197" cy="17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74" fill="norm" stroke="1" extrusionOk="0">
                  <a:moveTo>
                    <a:pt x="20996" y="3200"/>
                  </a:moveTo>
                  <a:cubicBezTo>
                    <a:pt x="20108" y="2133"/>
                    <a:pt x="19221" y="1067"/>
                    <a:pt x="17149" y="533"/>
                  </a:cubicBezTo>
                  <a:cubicBezTo>
                    <a:pt x="15078" y="0"/>
                    <a:pt x="11823" y="0"/>
                    <a:pt x="8273" y="3067"/>
                  </a:cubicBezTo>
                  <a:cubicBezTo>
                    <a:pt x="4722" y="6133"/>
                    <a:pt x="875" y="12267"/>
                    <a:pt x="136" y="16133"/>
                  </a:cubicBezTo>
                  <a:cubicBezTo>
                    <a:pt x="-604" y="20000"/>
                    <a:pt x="1763" y="21600"/>
                    <a:pt x="5166" y="21467"/>
                  </a:cubicBezTo>
                  <a:cubicBezTo>
                    <a:pt x="8569" y="21333"/>
                    <a:pt x="13007" y="19467"/>
                    <a:pt x="15522" y="16133"/>
                  </a:cubicBezTo>
                  <a:cubicBezTo>
                    <a:pt x="18037" y="12800"/>
                    <a:pt x="18629" y="8000"/>
                    <a:pt x="17001" y="4800"/>
                  </a:cubicBezTo>
                  <a:cubicBezTo>
                    <a:pt x="15374" y="1600"/>
                    <a:pt x="11528" y="0"/>
                    <a:pt x="8717" y="0"/>
                  </a:cubicBezTo>
                  <a:cubicBezTo>
                    <a:pt x="5906" y="0"/>
                    <a:pt x="4130" y="1600"/>
                    <a:pt x="4574" y="3867"/>
                  </a:cubicBezTo>
                  <a:cubicBezTo>
                    <a:pt x="5018" y="6133"/>
                    <a:pt x="7681" y="9067"/>
                    <a:pt x="10344" y="12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10219971" y="7170851"/>
              <a:ext cx="114728" cy="366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5" h="21500" fill="norm" stroke="1" extrusionOk="0">
                  <a:moveTo>
                    <a:pt x="6703" y="645"/>
                  </a:moveTo>
                  <a:cubicBezTo>
                    <a:pt x="8566" y="272"/>
                    <a:pt x="10428" y="-100"/>
                    <a:pt x="12290" y="24"/>
                  </a:cubicBezTo>
                  <a:cubicBezTo>
                    <a:pt x="14152" y="148"/>
                    <a:pt x="16014" y="769"/>
                    <a:pt x="17876" y="2569"/>
                  </a:cubicBezTo>
                  <a:cubicBezTo>
                    <a:pt x="19738" y="4369"/>
                    <a:pt x="21600" y="7348"/>
                    <a:pt x="18621" y="10700"/>
                  </a:cubicBezTo>
                  <a:cubicBezTo>
                    <a:pt x="15641" y="14052"/>
                    <a:pt x="7821" y="17776"/>
                    <a:pt x="0" y="21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9724671" y="7302500"/>
              <a:ext cx="635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27"/>
                    <a:pt x="15840" y="1054"/>
                    <a:pt x="14040" y="2371"/>
                  </a:cubicBezTo>
                  <a:cubicBezTo>
                    <a:pt x="12240" y="3688"/>
                    <a:pt x="11520" y="5795"/>
                    <a:pt x="9360" y="9132"/>
                  </a:cubicBezTo>
                  <a:cubicBezTo>
                    <a:pt x="7200" y="12468"/>
                    <a:pt x="3600" y="170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10479112" y="7105396"/>
              <a:ext cx="171866" cy="448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511" fill="norm" stroke="1" extrusionOk="0">
                  <a:moveTo>
                    <a:pt x="16746" y="14311"/>
                  </a:moveTo>
                  <a:cubicBezTo>
                    <a:pt x="16746" y="13804"/>
                    <a:pt x="16746" y="13297"/>
                    <a:pt x="16087" y="12891"/>
                  </a:cubicBezTo>
                  <a:cubicBezTo>
                    <a:pt x="15428" y="12486"/>
                    <a:pt x="14111" y="12181"/>
                    <a:pt x="11477" y="12587"/>
                  </a:cubicBezTo>
                  <a:cubicBezTo>
                    <a:pt x="8843" y="12993"/>
                    <a:pt x="4892" y="14108"/>
                    <a:pt x="2653" y="15579"/>
                  </a:cubicBezTo>
                  <a:cubicBezTo>
                    <a:pt x="414" y="17049"/>
                    <a:pt x="-113" y="18874"/>
                    <a:pt x="19" y="19990"/>
                  </a:cubicBezTo>
                  <a:cubicBezTo>
                    <a:pt x="150" y="21105"/>
                    <a:pt x="941" y="21511"/>
                    <a:pt x="2785" y="21511"/>
                  </a:cubicBezTo>
                  <a:cubicBezTo>
                    <a:pt x="4628" y="21511"/>
                    <a:pt x="7526" y="21105"/>
                    <a:pt x="10424" y="19483"/>
                  </a:cubicBezTo>
                  <a:cubicBezTo>
                    <a:pt x="13321" y="17860"/>
                    <a:pt x="16219" y="15021"/>
                    <a:pt x="18063" y="11725"/>
                  </a:cubicBezTo>
                  <a:cubicBezTo>
                    <a:pt x="19907" y="8429"/>
                    <a:pt x="20697" y="4677"/>
                    <a:pt x="21092" y="2548"/>
                  </a:cubicBezTo>
                  <a:cubicBezTo>
                    <a:pt x="21487" y="418"/>
                    <a:pt x="21487" y="-89"/>
                    <a:pt x="21092" y="12"/>
                  </a:cubicBezTo>
                  <a:cubicBezTo>
                    <a:pt x="20697" y="114"/>
                    <a:pt x="19907" y="824"/>
                    <a:pt x="18589" y="2953"/>
                  </a:cubicBezTo>
                  <a:cubicBezTo>
                    <a:pt x="17272" y="5083"/>
                    <a:pt x="15428" y="8632"/>
                    <a:pt x="14770" y="11674"/>
                  </a:cubicBezTo>
                  <a:cubicBezTo>
                    <a:pt x="14111" y="14717"/>
                    <a:pt x="14638" y="17252"/>
                    <a:pt x="15165" y="197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10699136" y="7240518"/>
              <a:ext cx="161681" cy="36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212" fill="norm" stroke="1" extrusionOk="0">
                  <a:moveTo>
                    <a:pt x="18969" y="4753"/>
                  </a:moveTo>
                  <a:cubicBezTo>
                    <a:pt x="17847" y="4380"/>
                    <a:pt x="16725" y="4008"/>
                    <a:pt x="15323" y="4008"/>
                  </a:cubicBezTo>
                  <a:cubicBezTo>
                    <a:pt x="13920" y="4008"/>
                    <a:pt x="12237" y="4380"/>
                    <a:pt x="9852" y="5932"/>
                  </a:cubicBezTo>
                  <a:cubicBezTo>
                    <a:pt x="7468" y="7484"/>
                    <a:pt x="4382" y="10215"/>
                    <a:pt x="2559" y="12573"/>
                  </a:cubicBezTo>
                  <a:cubicBezTo>
                    <a:pt x="736" y="14932"/>
                    <a:pt x="175" y="16918"/>
                    <a:pt x="34" y="18284"/>
                  </a:cubicBezTo>
                  <a:cubicBezTo>
                    <a:pt x="-106" y="19649"/>
                    <a:pt x="175" y="20394"/>
                    <a:pt x="1016" y="20828"/>
                  </a:cubicBezTo>
                  <a:cubicBezTo>
                    <a:pt x="1858" y="21263"/>
                    <a:pt x="3260" y="21387"/>
                    <a:pt x="5084" y="20890"/>
                  </a:cubicBezTo>
                  <a:cubicBezTo>
                    <a:pt x="6907" y="20394"/>
                    <a:pt x="9151" y="19277"/>
                    <a:pt x="11816" y="16794"/>
                  </a:cubicBezTo>
                  <a:cubicBezTo>
                    <a:pt x="14481" y="14311"/>
                    <a:pt x="17567" y="10463"/>
                    <a:pt x="19250" y="7918"/>
                  </a:cubicBezTo>
                  <a:cubicBezTo>
                    <a:pt x="20933" y="5373"/>
                    <a:pt x="21213" y="4132"/>
                    <a:pt x="21354" y="3077"/>
                  </a:cubicBezTo>
                  <a:cubicBezTo>
                    <a:pt x="21494" y="2021"/>
                    <a:pt x="21494" y="1153"/>
                    <a:pt x="20793" y="594"/>
                  </a:cubicBezTo>
                  <a:cubicBezTo>
                    <a:pt x="20091" y="35"/>
                    <a:pt x="18689" y="-213"/>
                    <a:pt x="16725" y="221"/>
                  </a:cubicBezTo>
                  <a:cubicBezTo>
                    <a:pt x="14762" y="656"/>
                    <a:pt x="12237" y="1773"/>
                    <a:pt x="10554" y="3387"/>
                  </a:cubicBezTo>
                  <a:cubicBezTo>
                    <a:pt x="8871" y="5001"/>
                    <a:pt x="8029" y="7111"/>
                    <a:pt x="8730" y="8601"/>
                  </a:cubicBezTo>
                  <a:cubicBezTo>
                    <a:pt x="9432" y="10090"/>
                    <a:pt x="11676" y="10959"/>
                    <a:pt x="13780" y="11518"/>
                  </a:cubicBezTo>
                  <a:cubicBezTo>
                    <a:pt x="15884" y="12077"/>
                    <a:pt x="17847" y="12325"/>
                    <a:pt x="19811" y="12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9998363" y="7263176"/>
              <a:ext cx="266059" cy="323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36" fill="norm" stroke="1" extrusionOk="0">
                  <a:moveTo>
                    <a:pt x="10748" y="502"/>
                  </a:moveTo>
                  <a:cubicBezTo>
                    <a:pt x="9891" y="222"/>
                    <a:pt x="9034" y="-59"/>
                    <a:pt x="8177" y="11"/>
                  </a:cubicBezTo>
                  <a:cubicBezTo>
                    <a:pt x="7319" y="81"/>
                    <a:pt x="6462" y="502"/>
                    <a:pt x="5262" y="2185"/>
                  </a:cubicBezTo>
                  <a:cubicBezTo>
                    <a:pt x="4062" y="3868"/>
                    <a:pt x="2519" y="6814"/>
                    <a:pt x="1577" y="9409"/>
                  </a:cubicBezTo>
                  <a:cubicBezTo>
                    <a:pt x="634" y="12003"/>
                    <a:pt x="291" y="14247"/>
                    <a:pt x="119" y="15931"/>
                  </a:cubicBezTo>
                  <a:cubicBezTo>
                    <a:pt x="-52" y="17614"/>
                    <a:pt x="-52" y="18736"/>
                    <a:pt x="205" y="19577"/>
                  </a:cubicBezTo>
                  <a:cubicBezTo>
                    <a:pt x="462" y="20419"/>
                    <a:pt x="977" y="20980"/>
                    <a:pt x="1748" y="21260"/>
                  </a:cubicBezTo>
                  <a:cubicBezTo>
                    <a:pt x="2519" y="21541"/>
                    <a:pt x="3548" y="21541"/>
                    <a:pt x="4662" y="20840"/>
                  </a:cubicBezTo>
                  <a:cubicBezTo>
                    <a:pt x="5777" y="20138"/>
                    <a:pt x="6977" y="18736"/>
                    <a:pt x="8177" y="16141"/>
                  </a:cubicBezTo>
                  <a:cubicBezTo>
                    <a:pt x="9377" y="13546"/>
                    <a:pt x="10577" y="9759"/>
                    <a:pt x="11177" y="7515"/>
                  </a:cubicBezTo>
                  <a:cubicBezTo>
                    <a:pt x="11777" y="5271"/>
                    <a:pt x="11777" y="4570"/>
                    <a:pt x="11777" y="3868"/>
                  </a:cubicBezTo>
                  <a:cubicBezTo>
                    <a:pt x="11777" y="3167"/>
                    <a:pt x="11777" y="2466"/>
                    <a:pt x="11348" y="1975"/>
                  </a:cubicBezTo>
                  <a:cubicBezTo>
                    <a:pt x="10919" y="1484"/>
                    <a:pt x="10062" y="1203"/>
                    <a:pt x="9205" y="1344"/>
                  </a:cubicBezTo>
                  <a:cubicBezTo>
                    <a:pt x="8348" y="1484"/>
                    <a:pt x="7491" y="2045"/>
                    <a:pt x="6977" y="3097"/>
                  </a:cubicBezTo>
                  <a:cubicBezTo>
                    <a:pt x="6462" y="4149"/>
                    <a:pt x="6291" y="5692"/>
                    <a:pt x="7062" y="7094"/>
                  </a:cubicBezTo>
                  <a:cubicBezTo>
                    <a:pt x="7834" y="8497"/>
                    <a:pt x="9548" y="9759"/>
                    <a:pt x="12119" y="10180"/>
                  </a:cubicBezTo>
                  <a:cubicBezTo>
                    <a:pt x="14691" y="10601"/>
                    <a:pt x="18119" y="10180"/>
                    <a:pt x="21548" y="9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5659448" y="3399959"/>
              <a:ext cx="64724" cy="530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90" fill="norm" stroke="1" extrusionOk="0">
                  <a:moveTo>
                    <a:pt x="21306" y="1690"/>
                  </a:moveTo>
                  <a:cubicBezTo>
                    <a:pt x="19216" y="919"/>
                    <a:pt x="17125" y="147"/>
                    <a:pt x="16777" y="19"/>
                  </a:cubicBezTo>
                  <a:cubicBezTo>
                    <a:pt x="16429" y="-110"/>
                    <a:pt x="17822" y="404"/>
                    <a:pt x="17822" y="2033"/>
                  </a:cubicBezTo>
                  <a:cubicBezTo>
                    <a:pt x="17822" y="3661"/>
                    <a:pt x="16429" y="6404"/>
                    <a:pt x="13990" y="9104"/>
                  </a:cubicBezTo>
                  <a:cubicBezTo>
                    <a:pt x="11551" y="11804"/>
                    <a:pt x="8067" y="14461"/>
                    <a:pt x="5280" y="16390"/>
                  </a:cubicBezTo>
                  <a:cubicBezTo>
                    <a:pt x="2493" y="18319"/>
                    <a:pt x="403" y="19519"/>
                    <a:pt x="54" y="20247"/>
                  </a:cubicBezTo>
                  <a:cubicBezTo>
                    <a:pt x="-294" y="20976"/>
                    <a:pt x="1100" y="21233"/>
                    <a:pt x="2493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5247921" y="3368399"/>
              <a:ext cx="1814728" cy="63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74" fill="norm" stroke="1" extrusionOk="0">
                  <a:moveTo>
                    <a:pt x="4909" y="4194"/>
                  </a:moveTo>
                  <a:cubicBezTo>
                    <a:pt x="5136" y="3836"/>
                    <a:pt x="5362" y="3479"/>
                    <a:pt x="5941" y="3085"/>
                  </a:cubicBezTo>
                  <a:cubicBezTo>
                    <a:pt x="6520" y="2692"/>
                    <a:pt x="7452" y="2263"/>
                    <a:pt x="8371" y="1905"/>
                  </a:cubicBezTo>
                  <a:cubicBezTo>
                    <a:pt x="9290" y="1548"/>
                    <a:pt x="10196" y="1261"/>
                    <a:pt x="11090" y="1011"/>
                  </a:cubicBezTo>
                  <a:cubicBezTo>
                    <a:pt x="11983" y="761"/>
                    <a:pt x="12864" y="546"/>
                    <a:pt x="13796" y="367"/>
                  </a:cubicBezTo>
                  <a:cubicBezTo>
                    <a:pt x="14727" y="189"/>
                    <a:pt x="15709" y="46"/>
                    <a:pt x="16666" y="10"/>
                  </a:cubicBezTo>
                  <a:cubicBezTo>
                    <a:pt x="17622" y="-26"/>
                    <a:pt x="18554" y="46"/>
                    <a:pt x="19284" y="153"/>
                  </a:cubicBezTo>
                  <a:cubicBezTo>
                    <a:pt x="20014" y="260"/>
                    <a:pt x="20543" y="403"/>
                    <a:pt x="20895" y="546"/>
                  </a:cubicBezTo>
                  <a:cubicBezTo>
                    <a:pt x="21248" y="689"/>
                    <a:pt x="21424" y="832"/>
                    <a:pt x="21512" y="1083"/>
                  </a:cubicBezTo>
                  <a:cubicBezTo>
                    <a:pt x="21600" y="1333"/>
                    <a:pt x="21600" y="1691"/>
                    <a:pt x="21550" y="2620"/>
                  </a:cubicBezTo>
                  <a:cubicBezTo>
                    <a:pt x="21499" y="3550"/>
                    <a:pt x="21399" y="5052"/>
                    <a:pt x="21336" y="6983"/>
                  </a:cubicBezTo>
                  <a:cubicBezTo>
                    <a:pt x="21273" y="8914"/>
                    <a:pt x="21248" y="11275"/>
                    <a:pt x="21159" y="13492"/>
                  </a:cubicBezTo>
                  <a:cubicBezTo>
                    <a:pt x="21071" y="15709"/>
                    <a:pt x="20920" y="17783"/>
                    <a:pt x="20832" y="19071"/>
                  </a:cubicBezTo>
                  <a:cubicBezTo>
                    <a:pt x="20744" y="20358"/>
                    <a:pt x="20719" y="20859"/>
                    <a:pt x="20643" y="21038"/>
                  </a:cubicBezTo>
                  <a:cubicBezTo>
                    <a:pt x="20568" y="21216"/>
                    <a:pt x="20442" y="21073"/>
                    <a:pt x="20014" y="20716"/>
                  </a:cubicBezTo>
                  <a:cubicBezTo>
                    <a:pt x="19586" y="20358"/>
                    <a:pt x="18856" y="19786"/>
                    <a:pt x="17987" y="19464"/>
                  </a:cubicBezTo>
                  <a:cubicBezTo>
                    <a:pt x="17119" y="19142"/>
                    <a:pt x="16112" y="19071"/>
                    <a:pt x="15143" y="19035"/>
                  </a:cubicBezTo>
                  <a:cubicBezTo>
                    <a:pt x="14173" y="18999"/>
                    <a:pt x="13242" y="18999"/>
                    <a:pt x="12222" y="19035"/>
                  </a:cubicBezTo>
                  <a:cubicBezTo>
                    <a:pt x="11203" y="19071"/>
                    <a:pt x="10095" y="19142"/>
                    <a:pt x="9013" y="19249"/>
                  </a:cubicBezTo>
                  <a:cubicBezTo>
                    <a:pt x="7930" y="19357"/>
                    <a:pt x="6873" y="19500"/>
                    <a:pt x="5803" y="19643"/>
                  </a:cubicBezTo>
                  <a:cubicBezTo>
                    <a:pt x="4733" y="19786"/>
                    <a:pt x="3650" y="19929"/>
                    <a:pt x="2681" y="20251"/>
                  </a:cubicBezTo>
                  <a:cubicBezTo>
                    <a:pt x="1712" y="20573"/>
                    <a:pt x="856" y="21073"/>
                    <a:pt x="0" y="215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4" name="Drawing"/>
          <p:cNvGrpSpPr/>
          <p:nvPr/>
        </p:nvGrpSpPr>
        <p:grpSpPr>
          <a:xfrm>
            <a:off x="1454149" y="1790699"/>
            <a:ext cx="9442451" cy="7835901"/>
            <a:chOff x="0" y="0"/>
            <a:chExt cx="9442449" cy="7835900"/>
          </a:xfrm>
        </p:grpSpPr>
        <p:sp>
          <p:nvSpPr>
            <p:cNvPr id="1430" name="Line"/>
            <p:cNvSpPr/>
            <p:nvPr/>
          </p:nvSpPr>
          <p:spPr>
            <a:xfrm>
              <a:off x="69241" y="166785"/>
              <a:ext cx="153010" cy="671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78" fill="norm" stroke="1" extrusionOk="0">
                  <a:moveTo>
                    <a:pt x="21100" y="5024"/>
                  </a:moveTo>
                  <a:cubicBezTo>
                    <a:pt x="21100" y="3805"/>
                    <a:pt x="21100" y="2586"/>
                    <a:pt x="19786" y="1706"/>
                  </a:cubicBezTo>
                  <a:cubicBezTo>
                    <a:pt x="18473" y="826"/>
                    <a:pt x="15846" y="284"/>
                    <a:pt x="13803" y="81"/>
                  </a:cubicBezTo>
                  <a:cubicBezTo>
                    <a:pt x="11759" y="-122"/>
                    <a:pt x="10300" y="13"/>
                    <a:pt x="7965" y="961"/>
                  </a:cubicBezTo>
                  <a:cubicBezTo>
                    <a:pt x="5630" y="1909"/>
                    <a:pt x="2419" y="3670"/>
                    <a:pt x="959" y="5633"/>
                  </a:cubicBezTo>
                  <a:cubicBezTo>
                    <a:pt x="-500" y="7597"/>
                    <a:pt x="-208" y="9764"/>
                    <a:pt x="1251" y="11998"/>
                  </a:cubicBezTo>
                  <a:cubicBezTo>
                    <a:pt x="2711" y="14233"/>
                    <a:pt x="5338" y="16535"/>
                    <a:pt x="7089" y="18126"/>
                  </a:cubicBezTo>
                  <a:cubicBezTo>
                    <a:pt x="8841" y="19717"/>
                    <a:pt x="9716" y="20598"/>
                    <a:pt x="10592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0" y="609600"/>
              <a:ext cx="1270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338912" y="248013"/>
              <a:ext cx="207188" cy="559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70" fill="norm" stroke="1" extrusionOk="0">
                  <a:moveTo>
                    <a:pt x="17903" y="230"/>
                  </a:moveTo>
                  <a:cubicBezTo>
                    <a:pt x="16823" y="67"/>
                    <a:pt x="15743" y="-95"/>
                    <a:pt x="14123" y="67"/>
                  </a:cubicBezTo>
                  <a:cubicBezTo>
                    <a:pt x="12503" y="230"/>
                    <a:pt x="10343" y="717"/>
                    <a:pt x="8183" y="1935"/>
                  </a:cubicBezTo>
                  <a:cubicBezTo>
                    <a:pt x="6023" y="3153"/>
                    <a:pt x="3863" y="5102"/>
                    <a:pt x="2243" y="7457"/>
                  </a:cubicBezTo>
                  <a:cubicBezTo>
                    <a:pt x="623" y="9812"/>
                    <a:pt x="-457" y="12573"/>
                    <a:pt x="191" y="14928"/>
                  </a:cubicBezTo>
                  <a:cubicBezTo>
                    <a:pt x="839" y="17282"/>
                    <a:pt x="3215" y="19231"/>
                    <a:pt x="6563" y="20287"/>
                  </a:cubicBezTo>
                  <a:cubicBezTo>
                    <a:pt x="9911" y="21343"/>
                    <a:pt x="14231" y="21505"/>
                    <a:pt x="16823" y="21464"/>
                  </a:cubicBezTo>
                  <a:cubicBezTo>
                    <a:pt x="19415" y="21424"/>
                    <a:pt x="20279" y="21180"/>
                    <a:pt x="21143" y="20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673534" y="290088"/>
              <a:ext cx="215467" cy="457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04" fill="norm" stroke="1" extrusionOk="0">
                  <a:moveTo>
                    <a:pt x="12539" y="3958"/>
                  </a:moveTo>
                  <a:cubicBezTo>
                    <a:pt x="11700" y="3265"/>
                    <a:pt x="10862" y="2571"/>
                    <a:pt x="9918" y="2224"/>
                  </a:cubicBezTo>
                  <a:cubicBezTo>
                    <a:pt x="8974" y="1878"/>
                    <a:pt x="7926" y="1878"/>
                    <a:pt x="6772" y="2373"/>
                  </a:cubicBezTo>
                  <a:cubicBezTo>
                    <a:pt x="5619" y="2868"/>
                    <a:pt x="4361" y="3859"/>
                    <a:pt x="3102" y="5791"/>
                  </a:cubicBezTo>
                  <a:cubicBezTo>
                    <a:pt x="1844" y="7724"/>
                    <a:pt x="586" y="10597"/>
                    <a:pt x="166" y="13173"/>
                  </a:cubicBezTo>
                  <a:cubicBezTo>
                    <a:pt x="-253" y="15749"/>
                    <a:pt x="166" y="18028"/>
                    <a:pt x="900" y="19366"/>
                  </a:cubicBezTo>
                  <a:cubicBezTo>
                    <a:pt x="1634" y="20703"/>
                    <a:pt x="2683" y="21100"/>
                    <a:pt x="3731" y="21298"/>
                  </a:cubicBezTo>
                  <a:cubicBezTo>
                    <a:pt x="4780" y="21496"/>
                    <a:pt x="5829" y="21496"/>
                    <a:pt x="7611" y="20604"/>
                  </a:cubicBezTo>
                  <a:cubicBezTo>
                    <a:pt x="9394" y="19713"/>
                    <a:pt x="11910" y="17929"/>
                    <a:pt x="13588" y="15799"/>
                  </a:cubicBezTo>
                  <a:cubicBezTo>
                    <a:pt x="15265" y="13668"/>
                    <a:pt x="16104" y="11191"/>
                    <a:pt x="16209" y="9012"/>
                  </a:cubicBezTo>
                  <a:cubicBezTo>
                    <a:pt x="16314" y="6832"/>
                    <a:pt x="15685" y="4949"/>
                    <a:pt x="14636" y="3513"/>
                  </a:cubicBezTo>
                  <a:cubicBezTo>
                    <a:pt x="13588" y="2076"/>
                    <a:pt x="12120" y="1085"/>
                    <a:pt x="10547" y="540"/>
                  </a:cubicBezTo>
                  <a:cubicBezTo>
                    <a:pt x="8974" y="-5"/>
                    <a:pt x="7297" y="-104"/>
                    <a:pt x="6038" y="94"/>
                  </a:cubicBezTo>
                  <a:cubicBezTo>
                    <a:pt x="4780" y="292"/>
                    <a:pt x="3941" y="788"/>
                    <a:pt x="3102" y="1977"/>
                  </a:cubicBezTo>
                  <a:cubicBezTo>
                    <a:pt x="2264" y="3166"/>
                    <a:pt x="1425" y="5048"/>
                    <a:pt x="1005" y="6237"/>
                  </a:cubicBezTo>
                  <a:cubicBezTo>
                    <a:pt x="586" y="7426"/>
                    <a:pt x="586" y="7922"/>
                    <a:pt x="1110" y="8368"/>
                  </a:cubicBezTo>
                  <a:cubicBezTo>
                    <a:pt x="1634" y="8813"/>
                    <a:pt x="2683" y="9210"/>
                    <a:pt x="6143" y="8813"/>
                  </a:cubicBezTo>
                  <a:cubicBezTo>
                    <a:pt x="9603" y="8417"/>
                    <a:pt x="15475" y="7228"/>
                    <a:pt x="21347" y="6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028700" y="19050"/>
              <a:ext cx="57150" cy="871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8" fill="norm" stroke="1" extrusionOk="0">
                  <a:moveTo>
                    <a:pt x="0" y="0"/>
                  </a:moveTo>
                  <a:cubicBezTo>
                    <a:pt x="0" y="2144"/>
                    <a:pt x="0" y="4289"/>
                    <a:pt x="0" y="6485"/>
                  </a:cubicBezTo>
                  <a:cubicBezTo>
                    <a:pt x="0" y="8682"/>
                    <a:pt x="0" y="10931"/>
                    <a:pt x="400" y="13023"/>
                  </a:cubicBezTo>
                  <a:cubicBezTo>
                    <a:pt x="800" y="15115"/>
                    <a:pt x="1600" y="17050"/>
                    <a:pt x="2800" y="18305"/>
                  </a:cubicBezTo>
                  <a:cubicBezTo>
                    <a:pt x="4000" y="19560"/>
                    <a:pt x="5600" y="20136"/>
                    <a:pt x="7600" y="20606"/>
                  </a:cubicBezTo>
                  <a:cubicBezTo>
                    <a:pt x="9600" y="21077"/>
                    <a:pt x="12000" y="21443"/>
                    <a:pt x="14400" y="21522"/>
                  </a:cubicBezTo>
                  <a:cubicBezTo>
                    <a:pt x="16800" y="21600"/>
                    <a:pt x="19200" y="21391"/>
                    <a:pt x="21600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193800" y="349250"/>
              <a:ext cx="3810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752"/>
                    <a:pt x="7200" y="9504"/>
                    <a:pt x="9000" y="12816"/>
                  </a:cubicBezTo>
                  <a:cubicBezTo>
                    <a:pt x="10800" y="16128"/>
                    <a:pt x="10800" y="18000"/>
                    <a:pt x="12600" y="19224"/>
                  </a:cubicBezTo>
                  <a:cubicBezTo>
                    <a:pt x="14400" y="20448"/>
                    <a:pt x="18000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189566" y="277627"/>
              <a:ext cx="213004" cy="375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406" fill="norm" stroke="1" extrusionOk="0">
                  <a:moveTo>
                    <a:pt x="2307" y="5894"/>
                  </a:moveTo>
                  <a:cubicBezTo>
                    <a:pt x="1468" y="4445"/>
                    <a:pt x="629" y="2997"/>
                    <a:pt x="315" y="1972"/>
                  </a:cubicBezTo>
                  <a:cubicBezTo>
                    <a:pt x="0" y="946"/>
                    <a:pt x="210" y="343"/>
                    <a:pt x="2097" y="101"/>
                  </a:cubicBezTo>
                  <a:cubicBezTo>
                    <a:pt x="3984" y="-140"/>
                    <a:pt x="7550" y="-19"/>
                    <a:pt x="11115" y="1248"/>
                  </a:cubicBezTo>
                  <a:cubicBezTo>
                    <a:pt x="14680" y="2515"/>
                    <a:pt x="18245" y="4928"/>
                    <a:pt x="19922" y="7583"/>
                  </a:cubicBezTo>
                  <a:cubicBezTo>
                    <a:pt x="21600" y="10238"/>
                    <a:pt x="21390" y="13134"/>
                    <a:pt x="19922" y="15306"/>
                  </a:cubicBezTo>
                  <a:cubicBezTo>
                    <a:pt x="18454" y="17478"/>
                    <a:pt x="15728" y="18926"/>
                    <a:pt x="12478" y="19891"/>
                  </a:cubicBezTo>
                  <a:cubicBezTo>
                    <a:pt x="9227" y="20857"/>
                    <a:pt x="5452" y="21339"/>
                    <a:pt x="3146" y="21400"/>
                  </a:cubicBezTo>
                  <a:cubicBezTo>
                    <a:pt x="839" y="21460"/>
                    <a:pt x="0" y="21098"/>
                    <a:pt x="0" y="20736"/>
                  </a:cubicBezTo>
                  <a:cubicBezTo>
                    <a:pt x="0" y="20374"/>
                    <a:pt x="839" y="20012"/>
                    <a:pt x="1887" y="19710"/>
                  </a:cubicBezTo>
                  <a:cubicBezTo>
                    <a:pt x="2936" y="19409"/>
                    <a:pt x="4194" y="19167"/>
                    <a:pt x="5452" y="189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1457043" y="558800"/>
              <a:ext cx="9807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60"/>
                    <a:pt x="-1585" y="11520"/>
                    <a:pt x="575" y="15120"/>
                  </a:cubicBezTo>
                  <a:cubicBezTo>
                    <a:pt x="2735" y="18720"/>
                    <a:pt x="11375" y="201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1517650" y="124709"/>
              <a:ext cx="163277" cy="573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448" fill="norm" stroke="1" extrusionOk="0">
                  <a:moveTo>
                    <a:pt x="0" y="1747"/>
                  </a:moveTo>
                  <a:cubicBezTo>
                    <a:pt x="0" y="1035"/>
                    <a:pt x="0" y="323"/>
                    <a:pt x="692" y="85"/>
                  </a:cubicBezTo>
                  <a:cubicBezTo>
                    <a:pt x="1385" y="-152"/>
                    <a:pt x="2769" y="85"/>
                    <a:pt x="5262" y="1035"/>
                  </a:cubicBezTo>
                  <a:cubicBezTo>
                    <a:pt x="7754" y="1984"/>
                    <a:pt x="11354" y="3646"/>
                    <a:pt x="14262" y="5743"/>
                  </a:cubicBezTo>
                  <a:cubicBezTo>
                    <a:pt x="17169" y="7839"/>
                    <a:pt x="19385" y="10371"/>
                    <a:pt x="20492" y="12626"/>
                  </a:cubicBezTo>
                  <a:cubicBezTo>
                    <a:pt x="21600" y="14881"/>
                    <a:pt x="21600" y="16859"/>
                    <a:pt x="20769" y="18283"/>
                  </a:cubicBezTo>
                  <a:cubicBezTo>
                    <a:pt x="19938" y="19707"/>
                    <a:pt x="18277" y="20578"/>
                    <a:pt x="16615" y="21013"/>
                  </a:cubicBezTo>
                  <a:cubicBezTo>
                    <a:pt x="14954" y="21448"/>
                    <a:pt x="13292" y="21448"/>
                    <a:pt x="11631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2143478" y="260350"/>
              <a:ext cx="377473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19348" y="0"/>
                  </a:moveTo>
                  <a:cubicBezTo>
                    <a:pt x="18383" y="3233"/>
                    <a:pt x="17417" y="6465"/>
                    <a:pt x="16090" y="9404"/>
                  </a:cubicBezTo>
                  <a:cubicBezTo>
                    <a:pt x="14762" y="12343"/>
                    <a:pt x="13073" y="14988"/>
                    <a:pt x="11142" y="16678"/>
                  </a:cubicBezTo>
                  <a:cubicBezTo>
                    <a:pt x="9212" y="18367"/>
                    <a:pt x="7040" y="19102"/>
                    <a:pt x="5290" y="18955"/>
                  </a:cubicBezTo>
                  <a:cubicBezTo>
                    <a:pt x="3540" y="18808"/>
                    <a:pt x="2213" y="17780"/>
                    <a:pt x="1368" y="16751"/>
                  </a:cubicBezTo>
                  <a:cubicBezTo>
                    <a:pt x="523" y="15722"/>
                    <a:pt x="161" y="14694"/>
                    <a:pt x="41" y="13812"/>
                  </a:cubicBezTo>
                  <a:cubicBezTo>
                    <a:pt x="-80" y="12931"/>
                    <a:pt x="41" y="12196"/>
                    <a:pt x="825" y="11535"/>
                  </a:cubicBezTo>
                  <a:cubicBezTo>
                    <a:pt x="1609" y="10873"/>
                    <a:pt x="3057" y="10286"/>
                    <a:pt x="5169" y="10653"/>
                  </a:cubicBezTo>
                  <a:cubicBezTo>
                    <a:pt x="7281" y="11020"/>
                    <a:pt x="10056" y="12343"/>
                    <a:pt x="12228" y="14033"/>
                  </a:cubicBezTo>
                  <a:cubicBezTo>
                    <a:pt x="14400" y="15722"/>
                    <a:pt x="15969" y="17780"/>
                    <a:pt x="17417" y="19102"/>
                  </a:cubicBezTo>
                  <a:cubicBezTo>
                    <a:pt x="18865" y="20424"/>
                    <a:pt x="20193" y="21012"/>
                    <a:pt x="215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3136915" y="55783"/>
              <a:ext cx="133335" cy="553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89" fill="norm" stroke="1" extrusionOk="0">
                  <a:moveTo>
                    <a:pt x="21260" y="3256"/>
                  </a:moveTo>
                  <a:cubicBezTo>
                    <a:pt x="20585" y="2599"/>
                    <a:pt x="19910" y="1942"/>
                    <a:pt x="18560" y="1367"/>
                  </a:cubicBezTo>
                  <a:cubicBezTo>
                    <a:pt x="17210" y="792"/>
                    <a:pt x="15185" y="300"/>
                    <a:pt x="13329" y="94"/>
                  </a:cubicBezTo>
                  <a:cubicBezTo>
                    <a:pt x="11472" y="-111"/>
                    <a:pt x="9785" y="-29"/>
                    <a:pt x="7760" y="833"/>
                  </a:cubicBezTo>
                  <a:cubicBezTo>
                    <a:pt x="5735" y="1696"/>
                    <a:pt x="3372" y="3338"/>
                    <a:pt x="1854" y="5679"/>
                  </a:cubicBezTo>
                  <a:cubicBezTo>
                    <a:pt x="335" y="8020"/>
                    <a:pt x="-340" y="11059"/>
                    <a:pt x="166" y="13810"/>
                  </a:cubicBezTo>
                  <a:cubicBezTo>
                    <a:pt x="673" y="16561"/>
                    <a:pt x="2360" y="19025"/>
                    <a:pt x="4047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3048000" y="37465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18" y="15840"/>
                    <a:pt x="10036" y="10080"/>
                    <a:pt x="13636" y="6480"/>
                  </a:cubicBezTo>
                  <a:cubicBezTo>
                    <a:pt x="17236" y="2880"/>
                    <a:pt x="1941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385743" y="109837"/>
              <a:ext cx="141964" cy="474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514" fill="norm" stroke="1" extrusionOk="0">
                  <a:moveTo>
                    <a:pt x="20484" y="2794"/>
                  </a:moveTo>
                  <a:cubicBezTo>
                    <a:pt x="20797" y="2314"/>
                    <a:pt x="21110" y="1834"/>
                    <a:pt x="20953" y="1354"/>
                  </a:cubicBezTo>
                  <a:cubicBezTo>
                    <a:pt x="20797" y="874"/>
                    <a:pt x="20171" y="394"/>
                    <a:pt x="19075" y="154"/>
                  </a:cubicBezTo>
                  <a:cubicBezTo>
                    <a:pt x="17980" y="-86"/>
                    <a:pt x="16414" y="-86"/>
                    <a:pt x="14223" y="442"/>
                  </a:cubicBezTo>
                  <a:cubicBezTo>
                    <a:pt x="12032" y="970"/>
                    <a:pt x="9214" y="2026"/>
                    <a:pt x="6397" y="4234"/>
                  </a:cubicBezTo>
                  <a:cubicBezTo>
                    <a:pt x="3580" y="6442"/>
                    <a:pt x="762" y="9802"/>
                    <a:pt x="136" y="12490"/>
                  </a:cubicBezTo>
                  <a:cubicBezTo>
                    <a:pt x="-490" y="15178"/>
                    <a:pt x="1075" y="17194"/>
                    <a:pt x="4049" y="18586"/>
                  </a:cubicBezTo>
                  <a:cubicBezTo>
                    <a:pt x="7023" y="19978"/>
                    <a:pt x="11406" y="20746"/>
                    <a:pt x="15788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3628936" y="154787"/>
              <a:ext cx="173671" cy="38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0" h="21347" fill="norm" stroke="1" extrusionOk="0">
                  <a:moveTo>
                    <a:pt x="4204" y="2714"/>
                  </a:moveTo>
                  <a:cubicBezTo>
                    <a:pt x="3696" y="6274"/>
                    <a:pt x="3188" y="9835"/>
                    <a:pt x="3060" y="12743"/>
                  </a:cubicBezTo>
                  <a:cubicBezTo>
                    <a:pt x="2933" y="15650"/>
                    <a:pt x="3188" y="17905"/>
                    <a:pt x="3442" y="19329"/>
                  </a:cubicBezTo>
                  <a:cubicBezTo>
                    <a:pt x="3696" y="20754"/>
                    <a:pt x="3950" y="21347"/>
                    <a:pt x="4204" y="21347"/>
                  </a:cubicBezTo>
                  <a:cubicBezTo>
                    <a:pt x="4458" y="21347"/>
                    <a:pt x="4712" y="20754"/>
                    <a:pt x="4585" y="18380"/>
                  </a:cubicBezTo>
                  <a:cubicBezTo>
                    <a:pt x="4458" y="16006"/>
                    <a:pt x="3950" y="11852"/>
                    <a:pt x="3569" y="9004"/>
                  </a:cubicBezTo>
                  <a:cubicBezTo>
                    <a:pt x="3188" y="6156"/>
                    <a:pt x="2933" y="4613"/>
                    <a:pt x="2933" y="3248"/>
                  </a:cubicBezTo>
                  <a:cubicBezTo>
                    <a:pt x="2933" y="1883"/>
                    <a:pt x="3188" y="696"/>
                    <a:pt x="4077" y="222"/>
                  </a:cubicBezTo>
                  <a:cubicBezTo>
                    <a:pt x="4966" y="-253"/>
                    <a:pt x="6491" y="-16"/>
                    <a:pt x="9413" y="1409"/>
                  </a:cubicBezTo>
                  <a:cubicBezTo>
                    <a:pt x="12336" y="2833"/>
                    <a:pt x="16656" y="5444"/>
                    <a:pt x="18943" y="8292"/>
                  </a:cubicBezTo>
                  <a:cubicBezTo>
                    <a:pt x="21230" y="11140"/>
                    <a:pt x="21484" y="14226"/>
                    <a:pt x="19578" y="16362"/>
                  </a:cubicBezTo>
                  <a:cubicBezTo>
                    <a:pt x="17672" y="18499"/>
                    <a:pt x="13606" y="19685"/>
                    <a:pt x="10303" y="20338"/>
                  </a:cubicBezTo>
                  <a:cubicBezTo>
                    <a:pt x="6999" y="20991"/>
                    <a:pt x="4458" y="21110"/>
                    <a:pt x="2679" y="20991"/>
                  </a:cubicBezTo>
                  <a:cubicBezTo>
                    <a:pt x="900" y="20872"/>
                    <a:pt x="-116" y="20516"/>
                    <a:pt x="11" y="20160"/>
                  </a:cubicBezTo>
                  <a:cubicBezTo>
                    <a:pt x="138" y="19804"/>
                    <a:pt x="1409" y="19448"/>
                    <a:pt x="2679" y="190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3889556" y="476250"/>
              <a:ext cx="15695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5700"/>
                    <a:pt x="3818" y="11400"/>
                    <a:pt x="1118" y="15000"/>
                  </a:cubicBezTo>
                  <a:cubicBezTo>
                    <a:pt x="-1582" y="18600"/>
                    <a:pt x="1118" y="201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3985212" y="0"/>
              <a:ext cx="91488" cy="76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572" fill="norm" stroke="1" extrusionOk="0">
                  <a:moveTo>
                    <a:pt x="21218" y="0"/>
                  </a:moveTo>
                  <a:cubicBezTo>
                    <a:pt x="18763" y="1547"/>
                    <a:pt x="16309" y="3094"/>
                    <a:pt x="14836" y="5028"/>
                  </a:cubicBezTo>
                  <a:cubicBezTo>
                    <a:pt x="13363" y="6962"/>
                    <a:pt x="12873" y="9283"/>
                    <a:pt x="11400" y="11514"/>
                  </a:cubicBezTo>
                  <a:cubicBezTo>
                    <a:pt x="9927" y="13745"/>
                    <a:pt x="7473" y="15888"/>
                    <a:pt x="5509" y="17405"/>
                  </a:cubicBezTo>
                  <a:cubicBezTo>
                    <a:pt x="3545" y="18922"/>
                    <a:pt x="2073" y="19815"/>
                    <a:pt x="1091" y="20469"/>
                  </a:cubicBezTo>
                  <a:cubicBezTo>
                    <a:pt x="109" y="21124"/>
                    <a:pt x="-382" y="21540"/>
                    <a:pt x="354" y="21570"/>
                  </a:cubicBezTo>
                  <a:cubicBezTo>
                    <a:pt x="1091" y="21600"/>
                    <a:pt x="3054" y="21243"/>
                    <a:pt x="5018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4151682" y="258233"/>
              <a:ext cx="229818" cy="311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465" fill="norm" stroke="1" extrusionOk="0">
                  <a:moveTo>
                    <a:pt x="9626" y="3649"/>
                  </a:moveTo>
                  <a:cubicBezTo>
                    <a:pt x="9626" y="2919"/>
                    <a:pt x="9626" y="2189"/>
                    <a:pt x="9527" y="1459"/>
                  </a:cubicBezTo>
                  <a:cubicBezTo>
                    <a:pt x="9428" y="730"/>
                    <a:pt x="9230" y="0"/>
                    <a:pt x="8635" y="0"/>
                  </a:cubicBezTo>
                  <a:cubicBezTo>
                    <a:pt x="8041" y="0"/>
                    <a:pt x="7050" y="730"/>
                    <a:pt x="5762" y="2481"/>
                  </a:cubicBezTo>
                  <a:cubicBezTo>
                    <a:pt x="4474" y="4232"/>
                    <a:pt x="2888" y="7005"/>
                    <a:pt x="1799" y="9997"/>
                  </a:cubicBezTo>
                  <a:cubicBezTo>
                    <a:pt x="709" y="12989"/>
                    <a:pt x="114" y="16200"/>
                    <a:pt x="15" y="18170"/>
                  </a:cubicBezTo>
                  <a:cubicBezTo>
                    <a:pt x="-84" y="20141"/>
                    <a:pt x="312" y="20870"/>
                    <a:pt x="1204" y="21235"/>
                  </a:cubicBezTo>
                  <a:cubicBezTo>
                    <a:pt x="2096" y="21600"/>
                    <a:pt x="3483" y="21600"/>
                    <a:pt x="5465" y="20724"/>
                  </a:cubicBezTo>
                  <a:cubicBezTo>
                    <a:pt x="7446" y="19849"/>
                    <a:pt x="10022" y="18097"/>
                    <a:pt x="11707" y="15689"/>
                  </a:cubicBezTo>
                  <a:cubicBezTo>
                    <a:pt x="13391" y="13281"/>
                    <a:pt x="14184" y="10216"/>
                    <a:pt x="13986" y="7954"/>
                  </a:cubicBezTo>
                  <a:cubicBezTo>
                    <a:pt x="13788" y="5692"/>
                    <a:pt x="12599" y="4232"/>
                    <a:pt x="10815" y="3576"/>
                  </a:cubicBezTo>
                  <a:cubicBezTo>
                    <a:pt x="9032" y="2919"/>
                    <a:pt x="6654" y="3065"/>
                    <a:pt x="4969" y="3503"/>
                  </a:cubicBezTo>
                  <a:cubicBezTo>
                    <a:pt x="3285" y="3941"/>
                    <a:pt x="2294" y="4670"/>
                    <a:pt x="1898" y="5400"/>
                  </a:cubicBezTo>
                  <a:cubicBezTo>
                    <a:pt x="1501" y="6130"/>
                    <a:pt x="1699" y="6859"/>
                    <a:pt x="2988" y="7516"/>
                  </a:cubicBezTo>
                  <a:cubicBezTo>
                    <a:pt x="4276" y="8173"/>
                    <a:pt x="6654" y="8757"/>
                    <a:pt x="9923" y="8757"/>
                  </a:cubicBezTo>
                  <a:cubicBezTo>
                    <a:pt x="13193" y="8757"/>
                    <a:pt x="17355" y="8173"/>
                    <a:pt x="21516" y="75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4375149" y="95250"/>
              <a:ext cx="71968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06" y="0"/>
                  </a:moveTo>
                  <a:cubicBezTo>
                    <a:pt x="5082" y="1005"/>
                    <a:pt x="8259" y="2009"/>
                    <a:pt x="12388" y="3893"/>
                  </a:cubicBezTo>
                  <a:cubicBezTo>
                    <a:pt x="16518" y="5777"/>
                    <a:pt x="21600" y="8540"/>
                    <a:pt x="21600" y="11135"/>
                  </a:cubicBezTo>
                  <a:cubicBezTo>
                    <a:pt x="21600" y="13730"/>
                    <a:pt x="16518" y="16158"/>
                    <a:pt x="12071" y="17874"/>
                  </a:cubicBezTo>
                  <a:cubicBezTo>
                    <a:pt x="7624" y="19591"/>
                    <a:pt x="3812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4584699" y="57785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4908549" y="139175"/>
              <a:ext cx="101601" cy="50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532" fill="norm" stroke="1" extrusionOk="0">
                  <a:moveTo>
                    <a:pt x="21159" y="2745"/>
                  </a:moveTo>
                  <a:cubicBezTo>
                    <a:pt x="20718" y="1929"/>
                    <a:pt x="20277" y="1112"/>
                    <a:pt x="18955" y="613"/>
                  </a:cubicBezTo>
                  <a:cubicBezTo>
                    <a:pt x="17632" y="114"/>
                    <a:pt x="15428" y="-68"/>
                    <a:pt x="13445" y="23"/>
                  </a:cubicBezTo>
                  <a:cubicBezTo>
                    <a:pt x="11461" y="114"/>
                    <a:pt x="9698" y="477"/>
                    <a:pt x="7273" y="1793"/>
                  </a:cubicBezTo>
                  <a:cubicBezTo>
                    <a:pt x="4849" y="3108"/>
                    <a:pt x="1763" y="5377"/>
                    <a:pt x="661" y="8236"/>
                  </a:cubicBezTo>
                  <a:cubicBezTo>
                    <a:pt x="-441" y="11095"/>
                    <a:pt x="441" y="14544"/>
                    <a:pt x="661" y="16858"/>
                  </a:cubicBezTo>
                  <a:cubicBezTo>
                    <a:pt x="881" y="19172"/>
                    <a:pt x="441" y="20352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4842787" y="431800"/>
              <a:ext cx="205464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236" y="21600"/>
                  </a:moveTo>
                  <a:cubicBezTo>
                    <a:pt x="15" y="19350"/>
                    <a:pt x="-205" y="17100"/>
                    <a:pt x="346" y="13950"/>
                  </a:cubicBezTo>
                  <a:cubicBezTo>
                    <a:pt x="897" y="10800"/>
                    <a:pt x="2219" y="6750"/>
                    <a:pt x="5856" y="4275"/>
                  </a:cubicBezTo>
                  <a:cubicBezTo>
                    <a:pt x="9493" y="1800"/>
                    <a:pt x="15444" y="900"/>
                    <a:pt x="213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5080496" y="201512"/>
              <a:ext cx="170954" cy="41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46" fill="norm" stroke="1" extrusionOk="0">
                  <a:moveTo>
                    <a:pt x="21275" y="1706"/>
                  </a:moveTo>
                  <a:cubicBezTo>
                    <a:pt x="20485" y="950"/>
                    <a:pt x="19695" y="194"/>
                    <a:pt x="18641" y="32"/>
                  </a:cubicBezTo>
                  <a:cubicBezTo>
                    <a:pt x="17587" y="-130"/>
                    <a:pt x="16270" y="302"/>
                    <a:pt x="13899" y="1760"/>
                  </a:cubicBezTo>
                  <a:cubicBezTo>
                    <a:pt x="11529" y="3218"/>
                    <a:pt x="8104" y="5702"/>
                    <a:pt x="5338" y="8618"/>
                  </a:cubicBezTo>
                  <a:cubicBezTo>
                    <a:pt x="2573" y="11534"/>
                    <a:pt x="465" y="14882"/>
                    <a:pt x="70" y="17150"/>
                  </a:cubicBezTo>
                  <a:cubicBezTo>
                    <a:pt x="-325" y="19418"/>
                    <a:pt x="992" y="20606"/>
                    <a:pt x="3099" y="21038"/>
                  </a:cubicBezTo>
                  <a:cubicBezTo>
                    <a:pt x="5207" y="21470"/>
                    <a:pt x="8104" y="21146"/>
                    <a:pt x="11002" y="20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5213883" y="283313"/>
              <a:ext cx="196317" cy="324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45" fill="norm" stroke="1" extrusionOk="0">
                  <a:moveTo>
                    <a:pt x="18057" y="3087"/>
                  </a:moveTo>
                  <a:cubicBezTo>
                    <a:pt x="17128" y="2390"/>
                    <a:pt x="16199" y="1694"/>
                    <a:pt x="15038" y="1276"/>
                  </a:cubicBezTo>
                  <a:cubicBezTo>
                    <a:pt x="13876" y="857"/>
                    <a:pt x="12483" y="718"/>
                    <a:pt x="10625" y="1554"/>
                  </a:cubicBezTo>
                  <a:cubicBezTo>
                    <a:pt x="8767" y="2390"/>
                    <a:pt x="6444" y="4202"/>
                    <a:pt x="4586" y="6780"/>
                  </a:cubicBezTo>
                  <a:cubicBezTo>
                    <a:pt x="2728" y="9358"/>
                    <a:pt x="1335" y="12703"/>
                    <a:pt x="638" y="14932"/>
                  </a:cubicBezTo>
                  <a:cubicBezTo>
                    <a:pt x="-59" y="17162"/>
                    <a:pt x="-59" y="18277"/>
                    <a:pt x="57" y="19183"/>
                  </a:cubicBezTo>
                  <a:cubicBezTo>
                    <a:pt x="173" y="20088"/>
                    <a:pt x="406" y="20785"/>
                    <a:pt x="1335" y="21134"/>
                  </a:cubicBezTo>
                  <a:cubicBezTo>
                    <a:pt x="2264" y="21482"/>
                    <a:pt x="3889" y="21482"/>
                    <a:pt x="6444" y="20507"/>
                  </a:cubicBezTo>
                  <a:cubicBezTo>
                    <a:pt x="8999" y="19531"/>
                    <a:pt x="12483" y="17580"/>
                    <a:pt x="15154" y="15002"/>
                  </a:cubicBezTo>
                  <a:cubicBezTo>
                    <a:pt x="17825" y="12424"/>
                    <a:pt x="19683" y="9219"/>
                    <a:pt x="20380" y="6780"/>
                  </a:cubicBezTo>
                  <a:cubicBezTo>
                    <a:pt x="21076" y="4341"/>
                    <a:pt x="20612" y="2669"/>
                    <a:pt x="19335" y="1554"/>
                  </a:cubicBezTo>
                  <a:cubicBezTo>
                    <a:pt x="18057" y="439"/>
                    <a:pt x="15967" y="-118"/>
                    <a:pt x="13412" y="21"/>
                  </a:cubicBezTo>
                  <a:cubicBezTo>
                    <a:pt x="10857" y="161"/>
                    <a:pt x="7838" y="997"/>
                    <a:pt x="6212" y="1903"/>
                  </a:cubicBezTo>
                  <a:cubicBezTo>
                    <a:pt x="4586" y="2808"/>
                    <a:pt x="4354" y="3784"/>
                    <a:pt x="5980" y="4690"/>
                  </a:cubicBezTo>
                  <a:cubicBezTo>
                    <a:pt x="7606" y="5596"/>
                    <a:pt x="11089" y="6432"/>
                    <a:pt x="13993" y="6850"/>
                  </a:cubicBezTo>
                  <a:cubicBezTo>
                    <a:pt x="16896" y="7268"/>
                    <a:pt x="19218" y="7268"/>
                    <a:pt x="21541" y="72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5422899" y="222250"/>
              <a:ext cx="129322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600" fill="norm" stroke="1" extrusionOk="0">
                  <a:moveTo>
                    <a:pt x="15677" y="0"/>
                  </a:moveTo>
                  <a:cubicBezTo>
                    <a:pt x="14632" y="395"/>
                    <a:pt x="13587" y="789"/>
                    <a:pt x="13761" y="1529"/>
                  </a:cubicBezTo>
                  <a:cubicBezTo>
                    <a:pt x="13935" y="2268"/>
                    <a:pt x="15329" y="3353"/>
                    <a:pt x="17245" y="5622"/>
                  </a:cubicBezTo>
                  <a:cubicBezTo>
                    <a:pt x="19161" y="7890"/>
                    <a:pt x="21600" y="11342"/>
                    <a:pt x="21252" y="14153"/>
                  </a:cubicBezTo>
                  <a:cubicBezTo>
                    <a:pt x="20903" y="16964"/>
                    <a:pt x="17768" y="19134"/>
                    <a:pt x="13761" y="20268"/>
                  </a:cubicBezTo>
                  <a:cubicBezTo>
                    <a:pt x="9755" y="21403"/>
                    <a:pt x="4877" y="2150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3060700" y="819150"/>
              <a:ext cx="1079137" cy="1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00" fill="norm" stroke="1" extrusionOk="0">
                  <a:moveTo>
                    <a:pt x="0" y="14400"/>
                  </a:moveTo>
                  <a:cubicBezTo>
                    <a:pt x="1479" y="16800"/>
                    <a:pt x="2959" y="19200"/>
                    <a:pt x="4502" y="20400"/>
                  </a:cubicBezTo>
                  <a:cubicBezTo>
                    <a:pt x="6045" y="21600"/>
                    <a:pt x="7651" y="21600"/>
                    <a:pt x="9321" y="20400"/>
                  </a:cubicBezTo>
                  <a:cubicBezTo>
                    <a:pt x="10990" y="19200"/>
                    <a:pt x="12723" y="16800"/>
                    <a:pt x="14372" y="13200"/>
                  </a:cubicBezTo>
                  <a:cubicBezTo>
                    <a:pt x="16020" y="9600"/>
                    <a:pt x="17584" y="4800"/>
                    <a:pt x="18662" y="2400"/>
                  </a:cubicBezTo>
                  <a:cubicBezTo>
                    <a:pt x="19740" y="0"/>
                    <a:pt x="20332" y="0"/>
                    <a:pt x="20755" y="0"/>
                  </a:cubicBezTo>
                  <a:cubicBezTo>
                    <a:pt x="21177" y="0"/>
                    <a:pt x="21431" y="0"/>
                    <a:pt x="21515" y="2400"/>
                  </a:cubicBezTo>
                  <a:cubicBezTo>
                    <a:pt x="21600" y="4800"/>
                    <a:pt x="21515" y="9600"/>
                    <a:pt x="21431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3035300" y="914400"/>
              <a:ext cx="11747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9" y="20160"/>
                    <a:pt x="2958" y="18720"/>
                    <a:pt x="4515" y="16560"/>
                  </a:cubicBezTo>
                  <a:cubicBezTo>
                    <a:pt x="6071" y="14400"/>
                    <a:pt x="7706" y="11520"/>
                    <a:pt x="9243" y="9360"/>
                  </a:cubicBezTo>
                  <a:cubicBezTo>
                    <a:pt x="10781" y="7200"/>
                    <a:pt x="12221" y="5760"/>
                    <a:pt x="13699" y="5040"/>
                  </a:cubicBezTo>
                  <a:cubicBezTo>
                    <a:pt x="15178" y="4320"/>
                    <a:pt x="16696" y="4320"/>
                    <a:pt x="18019" y="3600"/>
                  </a:cubicBezTo>
                  <a:cubicBezTo>
                    <a:pt x="19343" y="2880"/>
                    <a:pt x="20471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3093394" y="1297762"/>
              <a:ext cx="124604" cy="52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32" fill="norm" stroke="1" extrusionOk="0">
                  <a:moveTo>
                    <a:pt x="17119" y="4809"/>
                  </a:moveTo>
                  <a:cubicBezTo>
                    <a:pt x="18559" y="3863"/>
                    <a:pt x="19999" y="2916"/>
                    <a:pt x="20719" y="2185"/>
                  </a:cubicBezTo>
                  <a:cubicBezTo>
                    <a:pt x="21439" y="1453"/>
                    <a:pt x="21439" y="937"/>
                    <a:pt x="19999" y="507"/>
                  </a:cubicBezTo>
                  <a:cubicBezTo>
                    <a:pt x="18559" y="76"/>
                    <a:pt x="15679" y="-268"/>
                    <a:pt x="12439" y="291"/>
                  </a:cubicBezTo>
                  <a:cubicBezTo>
                    <a:pt x="9199" y="851"/>
                    <a:pt x="5599" y="2314"/>
                    <a:pt x="3259" y="4465"/>
                  </a:cubicBezTo>
                  <a:cubicBezTo>
                    <a:pt x="919" y="6616"/>
                    <a:pt x="-161" y="9456"/>
                    <a:pt x="19" y="12382"/>
                  </a:cubicBezTo>
                  <a:cubicBezTo>
                    <a:pt x="199" y="15308"/>
                    <a:pt x="1639" y="18320"/>
                    <a:pt x="3079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3037255" y="1581150"/>
              <a:ext cx="175846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600" fill="norm" stroke="1" extrusionOk="0">
                  <a:moveTo>
                    <a:pt x="2848" y="21600"/>
                  </a:moveTo>
                  <a:cubicBezTo>
                    <a:pt x="1819" y="18450"/>
                    <a:pt x="791" y="15300"/>
                    <a:pt x="276" y="12600"/>
                  </a:cubicBezTo>
                  <a:cubicBezTo>
                    <a:pt x="-238" y="9900"/>
                    <a:pt x="-238" y="7650"/>
                    <a:pt x="2076" y="5850"/>
                  </a:cubicBezTo>
                  <a:cubicBezTo>
                    <a:pt x="4391" y="4050"/>
                    <a:pt x="9019" y="2700"/>
                    <a:pt x="12619" y="1800"/>
                  </a:cubicBezTo>
                  <a:cubicBezTo>
                    <a:pt x="16219" y="900"/>
                    <a:pt x="18791" y="450"/>
                    <a:pt x="2136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3295687" y="1373843"/>
              <a:ext cx="165064" cy="47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42" fill="norm" stroke="1" extrusionOk="0">
                  <a:moveTo>
                    <a:pt x="21322" y="184"/>
                  </a:moveTo>
                  <a:cubicBezTo>
                    <a:pt x="18588" y="-6"/>
                    <a:pt x="15854" y="-195"/>
                    <a:pt x="12846" y="421"/>
                  </a:cubicBezTo>
                  <a:cubicBezTo>
                    <a:pt x="9838" y="1037"/>
                    <a:pt x="6557" y="2458"/>
                    <a:pt x="4233" y="4921"/>
                  </a:cubicBezTo>
                  <a:cubicBezTo>
                    <a:pt x="1909" y="7384"/>
                    <a:pt x="542" y="10889"/>
                    <a:pt x="132" y="13447"/>
                  </a:cubicBezTo>
                  <a:cubicBezTo>
                    <a:pt x="-278" y="16005"/>
                    <a:pt x="269" y="17616"/>
                    <a:pt x="1773" y="18847"/>
                  </a:cubicBezTo>
                  <a:cubicBezTo>
                    <a:pt x="3276" y="20079"/>
                    <a:pt x="5737" y="20931"/>
                    <a:pt x="7514" y="21168"/>
                  </a:cubicBezTo>
                  <a:cubicBezTo>
                    <a:pt x="9292" y="21405"/>
                    <a:pt x="10385" y="21026"/>
                    <a:pt x="11479" y="20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3496647" y="1429255"/>
              <a:ext cx="173654" cy="34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42" fill="norm" stroke="1" extrusionOk="0">
                  <a:moveTo>
                    <a:pt x="21350" y="1921"/>
                  </a:moveTo>
                  <a:cubicBezTo>
                    <a:pt x="21350" y="1270"/>
                    <a:pt x="21350" y="620"/>
                    <a:pt x="20699" y="294"/>
                  </a:cubicBezTo>
                  <a:cubicBezTo>
                    <a:pt x="20049" y="-31"/>
                    <a:pt x="18748" y="-31"/>
                    <a:pt x="16796" y="34"/>
                  </a:cubicBezTo>
                  <a:cubicBezTo>
                    <a:pt x="14844" y="99"/>
                    <a:pt x="12242" y="229"/>
                    <a:pt x="10420" y="555"/>
                  </a:cubicBezTo>
                  <a:cubicBezTo>
                    <a:pt x="8598" y="880"/>
                    <a:pt x="7557" y="1400"/>
                    <a:pt x="7037" y="1986"/>
                  </a:cubicBezTo>
                  <a:cubicBezTo>
                    <a:pt x="6516" y="2571"/>
                    <a:pt x="6516" y="3222"/>
                    <a:pt x="7037" y="4263"/>
                  </a:cubicBezTo>
                  <a:cubicBezTo>
                    <a:pt x="7557" y="5304"/>
                    <a:pt x="8598" y="6735"/>
                    <a:pt x="8858" y="8102"/>
                  </a:cubicBezTo>
                  <a:cubicBezTo>
                    <a:pt x="9119" y="9468"/>
                    <a:pt x="8598" y="10769"/>
                    <a:pt x="7687" y="11680"/>
                  </a:cubicBezTo>
                  <a:cubicBezTo>
                    <a:pt x="6777" y="12591"/>
                    <a:pt x="5475" y="13111"/>
                    <a:pt x="4174" y="13371"/>
                  </a:cubicBezTo>
                  <a:cubicBezTo>
                    <a:pt x="2873" y="13632"/>
                    <a:pt x="1572" y="13632"/>
                    <a:pt x="791" y="13306"/>
                  </a:cubicBezTo>
                  <a:cubicBezTo>
                    <a:pt x="10" y="12981"/>
                    <a:pt x="-250" y="12330"/>
                    <a:pt x="270" y="11810"/>
                  </a:cubicBezTo>
                  <a:cubicBezTo>
                    <a:pt x="791" y="11289"/>
                    <a:pt x="2092" y="10899"/>
                    <a:pt x="3393" y="10704"/>
                  </a:cubicBezTo>
                  <a:cubicBezTo>
                    <a:pt x="4695" y="10509"/>
                    <a:pt x="5996" y="10509"/>
                    <a:pt x="7297" y="10704"/>
                  </a:cubicBezTo>
                  <a:cubicBezTo>
                    <a:pt x="8598" y="10899"/>
                    <a:pt x="9899" y="11289"/>
                    <a:pt x="10550" y="11810"/>
                  </a:cubicBezTo>
                  <a:cubicBezTo>
                    <a:pt x="11201" y="12330"/>
                    <a:pt x="11201" y="12981"/>
                    <a:pt x="10550" y="14022"/>
                  </a:cubicBezTo>
                  <a:cubicBezTo>
                    <a:pt x="9899" y="15063"/>
                    <a:pt x="8598" y="16494"/>
                    <a:pt x="7687" y="17535"/>
                  </a:cubicBezTo>
                  <a:cubicBezTo>
                    <a:pt x="6777" y="18576"/>
                    <a:pt x="6256" y="19227"/>
                    <a:pt x="6126" y="19877"/>
                  </a:cubicBezTo>
                  <a:cubicBezTo>
                    <a:pt x="5996" y="20528"/>
                    <a:pt x="6256" y="21179"/>
                    <a:pt x="7557" y="21374"/>
                  </a:cubicBezTo>
                  <a:cubicBezTo>
                    <a:pt x="8858" y="21569"/>
                    <a:pt x="11201" y="21309"/>
                    <a:pt x="13543" y="210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3714749" y="1517650"/>
              <a:ext cx="1587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960"/>
                    <a:pt x="8640" y="7920"/>
                    <a:pt x="12240" y="11520"/>
                  </a:cubicBezTo>
                  <a:cubicBezTo>
                    <a:pt x="15840" y="15120"/>
                    <a:pt x="18720" y="183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3759199" y="1502687"/>
              <a:ext cx="139701" cy="275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176"/>
                  </a:moveTo>
                  <a:cubicBezTo>
                    <a:pt x="19964" y="11"/>
                    <a:pt x="18327" y="-154"/>
                    <a:pt x="17018" y="258"/>
                  </a:cubicBezTo>
                  <a:cubicBezTo>
                    <a:pt x="15709" y="670"/>
                    <a:pt x="14727" y="1660"/>
                    <a:pt x="12273" y="4298"/>
                  </a:cubicBezTo>
                  <a:cubicBezTo>
                    <a:pt x="9818" y="6936"/>
                    <a:pt x="5891" y="11223"/>
                    <a:pt x="3600" y="14356"/>
                  </a:cubicBezTo>
                  <a:cubicBezTo>
                    <a:pt x="1309" y="17489"/>
                    <a:pt x="655" y="19467"/>
                    <a:pt x="0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3956049" y="168275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4070349" y="173355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4375149" y="17462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4756149" y="1524000"/>
              <a:ext cx="17145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653"/>
                    <a:pt x="8000" y="5305"/>
                    <a:pt x="11467" y="8084"/>
                  </a:cubicBezTo>
                  <a:cubicBezTo>
                    <a:pt x="14933" y="10863"/>
                    <a:pt x="17867" y="13768"/>
                    <a:pt x="19467" y="16042"/>
                  </a:cubicBezTo>
                  <a:cubicBezTo>
                    <a:pt x="21067" y="18316"/>
                    <a:pt x="21333" y="199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4798483" y="1555750"/>
              <a:ext cx="186267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600" fill="norm" stroke="1" extrusionOk="0">
                  <a:moveTo>
                    <a:pt x="21357" y="0"/>
                  </a:moveTo>
                  <a:cubicBezTo>
                    <a:pt x="18687" y="0"/>
                    <a:pt x="16018" y="0"/>
                    <a:pt x="13227" y="1224"/>
                  </a:cubicBezTo>
                  <a:cubicBezTo>
                    <a:pt x="10436" y="2448"/>
                    <a:pt x="7523" y="4896"/>
                    <a:pt x="5218" y="8136"/>
                  </a:cubicBezTo>
                  <a:cubicBezTo>
                    <a:pt x="2912" y="11376"/>
                    <a:pt x="1213" y="15408"/>
                    <a:pt x="485" y="17784"/>
                  </a:cubicBezTo>
                  <a:cubicBezTo>
                    <a:pt x="-243" y="20160"/>
                    <a:pt x="0" y="20880"/>
                    <a:pt x="2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4997875" y="1749822"/>
              <a:ext cx="94826" cy="136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733" fill="norm" stroke="1" extrusionOk="0">
                  <a:moveTo>
                    <a:pt x="7104" y="1390"/>
                  </a:moveTo>
                  <a:cubicBezTo>
                    <a:pt x="5184" y="6548"/>
                    <a:pt x="3264" y="11706"/>
                    <a:pt x="2064" y="15091"/>
                  </a:cubicBezTo>
                  <a:cubicBezTo>
                    <a:pt x="864" y="18476"/>
                    <a:pt x="384" y="20088"/>
                    <a:pt x="144" y="20088"/>
                  </a:cubicBezTo>
                  <a:cubicBezTo>
                    <a:pt x="-96" y="20088"/>
                    <a:pt x="-96" y="18476"/>
                    <a:pt x="624" y="15736"/>
                  </a:cubicBezTo>
                  <a:cubicBezTo>
                    <a:pt x="1344" y="12996"/>
                    <a:pt x="2784" y="9127"/>
                    <a:pt x="4224" y="6387"/>
                  </a:cubicBezTo>
                  <a:cubicBezTo>
                    <a:pt x="5664" y="3646"/>
                    <a:pt x="7104" y="2034"/>
                    <a:pt x="9264" y="906"/>
                  </a:cubicBezTo>
                  <a:cubicBezTo>
                    <a:pt x="11424" y="-222"/>
                    <a:pt x="14304" y="-867"/>
                    <a:pt x="16464" y="2518"/>
                  </a:cubicBezTo>
                  <a:cubicBezTo>
                    <a:pt x="18624" y="5903"/>
                    <a:pt x="20064" y="13318"/>
                    <a:pt x="21504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5204540" y="1466850"/>
              <a:ext cx="61066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2" h="21600" fill="norm" stroke="1" extrusionOk="0">
                  <a:moveTo>
                    <a:pt x="810" y="0"/>
                  </a:moveTo>
                  <a:cubicBezTo>
                    <a:pt x="7081" y="1300"/>
                    <a:pt x="13351" y="2600"/>
                    <a:pt x="15790" y="3850"/>
                  </a:cubicBezTo>
                  <a:cubicBezTo>
                    <a:pt x="18229" y="5100"/>
                    <a:pt x="16835" y="6300"/>
                    <a:pt x="13700" y="7300"/>
                  </a:cubicBezTo>
                  <a:cubicBezTo>
                    <a:pt x="10564" y="8300"/>
                    <a:pt x="5687" y="9100"/>
                    <a:pt x="2900" y="9750"/>
                  </a:cubicBezTo>
                  <a:cubicBezTo>
                    <a:pt x="113" y="10400"/>
                    <a:pt x="-584" y="10900"/>
                    <a:pt x="461" y="11350"/>
                  </a:cubicBezTo>
                  <a:cubicBezTo>
                    <a:pt x="1506" y="11800"/>
                    <a:pt x="4293" y="12200"/>
                    <a:pt x="8126" y="13150"/>
                  </a:cubicBezTo>
                  <a:cubicBezTo>
                    <a:pt x="11958" y="14100"/>
                    <a:pt x="16835" y="15600"/>
                    <a:pt x="18926" y="16850"/>
                  </a:cubicBezTo>
                  <a:cubicBezTo>
                    <a:pt x="21016" y="18100"/>
                    <a:pt x="20319" y="19100"/>
                    <a:pt x="16835" y="19850"/>
                  </a:cubicBezTo>
                  <a:cubicBezTo>
                    <a:pt x="13351" y="20600"/>
                    <a:pt x="7081" y="21100"/>
                    <a:pt x="81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5474789" y="1365250"/>
              <a:ext cx="67821" cy="806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2" h="21600" fill="norm" stroke="1" extrusionOk="0">
                  <a:moveTo>
                    <a:pt x="17336" y="0"/>
                  </a:moveTo>
                  <a:cubicBezTo>
                    <a:pt x="18645" y="1928"/>
                    <a:pt x="19954" y="3855"/>
                    <a:pt x="20608" y="5924"/>
                  </a:cubicBezTo>
                  <a:cubicBezTo>
                    <a:pt x="21263" y="7994"/>
                    <a:pt x="21263" y="10205"/>
                    <a:pt x="18645" y="12416"/>
                  </a:cubicBezTo>
                  <a:cubicBezTo>
                    <a:pt x="16027" y="14627"/>
                    <a:pt x="10790" y="16838"/>
                    <a:pt x="7190" y="18255"/>
                  </a:cubicBezTo>
                  <a:cubicBezTo>
                    <a:pt x="3590" y="19672"/>
                    <a:pt x="1627" y="20296"/>
                    <a:pt x="645" y="20778"/>
                  </a:cubicBezTo>
                  <a:cubicBezTo>
                    <a:pt x="-337" y="21260"/>
                    <a:pt x="-337" y="21600"/>
                    <a:pt x="1627" y="21600"/>
                  </a:cubicBezTo>
                  <a:cubicBezTo>
                    <a:pt x="3590" y="21600"/>
                    <a:pt x="7518" y="21260"/>
                    <a:pt x="11445" y="209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5648084" y="1629747"/>
              <a:ext cx="225666" cy="32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304" fill="norm" stroke="1" extrusionOk="0">
                  <a:moveTo>
                    <a:pt x="11832" y="3858"/>
                  </a:moveTo>
                  <a:cubicBezTo>
                    <a:pt x="11025" y="3445"/>
                    <a:pt x="10217" y="3032"/>
                    <a:pt x="9309" y="3032"/>
                  </a:cubicBezTo>
                  <a:cubicBezTo>
                    <a:pt x="8401" y="3032"/>
                    <a:pt x="7391" y="3445"/>
                    <a:pt x="5877" y="5302"/>
                  </a:cubicBezTo>
                  <a:cubicBezTo>
                    <a:pt x="4363" y="7160"/>
                    <a:pt x="2344" y="10462"/>
                    <a:pt x="1234" y="13007"/>
                  </a:cubicBezTo>
                  <a:cubicBezTo>
                    <a:pt x="124" y="15552"/>
                    <a:pt x="-78" y="17341"/>
                    <a:pt x="23" y="18579"/>
                  </a:cubicBezTo>
                  <a:cubicBezTo>
                    <a:pt x="124" y="19817"/>
                    <a:pt x="528" y="20505"/>
                    <a:pt x="1335" y="20918"/>
                  </a:cubicBezTo>
                  <a:cubicBezTo>
                    <a:pt x="2143" y="21330"/>
                    <a:pt x="3354" y="21468"/>
                    <a:pt x="5070" y="21055"/>
                  </a:cubicBezTo>
                  <a:cubicBezTo>
                    <a:pt x="6786" y="20643"/>
                    <a:pt x="9006" y="19679"/>
                    <a:pt x="11328" y="17134"/>
                  </a:cubicBezTo>
                  <a:cubicBezTo>
                    <a:pt x="13649" y="14589"/>
                    <a:pt x="16072" y="10462"/>
                    <a:pt x="17081" y="7641"/>
                  </a:cubicBezTo>
                  <a:cubicBezTo>
                    <a:pt x="18090" y="4821"/>
                    <a:pt x="17686" y="3307"/>
                    <a:pt x="16374" y="2207"/>
                  </a:cubicBezTo>
                  <a:cubicBezTo>
                    <a:pt x="15062" y="1106"/>
                    <a:pt x="12842" y="418"/>
                    <a:pt x="11025" y="143"/>
                  </a:cubicBezTo>
                  <a:cubicBezTo>
                    <a:pt x="9208" y="-132"/>
                    <a:pt x="7795" y="6"/>
                    <a:pt x="6886" y="418"/>
                  </a:cubicBezTo>
                  <a:cubicBezTo>
                    <a:pt x="5978" y="831"/>
                    <a:pt x="5574" y="1519"/>
                    <a:pt x="5675" y="2482"/>
                  </a:cubicBezTo>
                  <a:cubicBezTo>
                    <a:pt x="5776" y="3445"/>
                    <a:pt x="6382" y="4683"/>
                    <a:pt x="8905" y="5646"/>
                  </a:cubicBezTo>
                  <a:cubicBezTo>
                    <a:pt x="11429" y="6609"/>
                    <a:pt x="15870" y="7297"/>
                    <a:pt x="18292" y="7572"/>
                  </a:cubicBezTo>
                  <a:cubicBezTo>
                    <a:pt x="20715" y="7848"/>
                    <a:pt x="21118" y="7710"/>
                    <a:pt x="21522" y="7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5924549" y="1517650"/>
              <a:ext cx="138212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1" h="21600" fill="norm" stroke="1" extrusionOk="0">
                  <a:moveTo>
                    <a:pt x="8576" y="0"/>
                  </a:moveTo>
                  <a:cubicBezTo>
                    <a:pt x="9212" y="978"/>
                    <a:pt x="9847" y="1956"/>
                    <a:pt x="12229" y="3956"/>
                  </a:cubicBezTo>
                  <a:cubicBezTo>
                    <a:pt x="14612" y="5956"/>
                    <a:pt x="18741" y="8978"/>
                    <a:pt x="20171" y="11600"/>
                  </a:cubicBezTo>
                  <a:cubicBezTo>
                    <a:pt x="21600" y="14222"/>
                    <a:pt x="20329" y="16444"/>
                    <a:pt x="16518" y="18044"/>
                  </a:cubicBezTo>
                  <a:cubicBezTo>
                    <a:pt x="12706" y="19644"/>
                    <a:pt x="6353" y="206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3175000" y="2856937"/>
              <a:ext cx="3048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50" y="11375"/>
                    <a:pt x="9300" y="2735"/>
                    <a:pt x="12900" y="575"/>
                  </a:cubicBezTo>
                  <a:cubicBezTo>
                    <a:pt x="16500" y="-1585"/>
                    <a:pt x="1905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3200400" y="3028950"/>
              <a:ext cx="2095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2746921" y="2370666"/>
              <a:ext cx="125557" cy="39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1501" fill="norm" stroke="1" extrusionOk="0">
                  <a:moveTo>
                    <a:pt x="2523" y="5745"/>
                  </a:moveTo>
                  <a:cubicBezTo>
                    <a:pt x="2175" y="9191"/>
                    <a:pt x="1826" y="12638"/>
                    <a:pt x="1826" y="14706"/>
                  </a:cubicBezTo>
                  <a:cubicBezTo>
                    <a:pt x="1826" y="16774"/>
                    <a:pt x="2175" y="17464"/>
                    <a:pt x="2349" y="18153"/>
                  </a:cubicBezTo>
                  <a:cubicBezTo>
                    <a:pt x="2523" y="18843"/>
                    <a:pt x="2523" y="19532"/>
                    <a:pt x="2175" y="19532"/>
                  </a:cubicBezTo>
                  <a:cubicBezTo>
                    <a:pt x="1826" y="19532"/>
                    <a:pt x="1130" y="18843"/>
                    <a:pt x="607" y="16774"/>
                  </a:cubicBezTo>
                  <a:cubicBezTo>
                    <a:pt x="84" y="14706"/>
                    <a:pt x="-264" y="11260"/>
                    <a:pt x="259" y="8387"/>
                  </a:cubicBezTo>
                  <a:cubicBezTo>
                    <a:pt x="781" y="5515"/>
                    <a:pt x="2175" y="3217"/>
                    <a:pt x="3568" y="1838"/>
                  </a:cubicBezTo>
                  <a:cubicBezTo>
                    <a:pt x="4962" y="460"/>
                    <a:pt x="6355" y="0"/>
                    <a:pt x="7749" y="0"/>
                  </a:cubicBezTo>
                  <a:cubicBezTo>
                    <a:pt x="9142" y="0"/>
                    <a:pt x="10536" y="460"/>
                    <a:pt x="13149" y="2470"/>
                  </a:cubicBezTo>
                  <a:cubicBezTo>
                    <a:pt x="15762" y="4481"/>
                    <a:pt x="19594" y="8043"/>
                    <a:pt x="20465" y="11030"/>
                  </a:cubicBezTo>
                  <a:cubicBezTo>
                    <a:pt x="21336" y="14017"/>
                    <a:pt x="19246" y="16430"/>
                    <a:pt x="16633" y="18096"/>
                  </a:cubicBezTo>
                  <a:cubicBezTo>
                    <a:pt x="14020" y="19762"/>
                    <a:pt x="10884" y="20681"/>
                    <a:pt x="8446" y="21140"/>
                  </a:cubicBezTo>
                  <a:cubicBezTo>
                    <a:pt x="6007" y="21600"/>
                    <a:pt x="4265" y="21600"/>
                    <a:pt x="3742" y="21255"/>
                  </a:cubicBezTo>
                  <a:cubicBezTo>
                    <a:pt x="3220" y="20911"/>
                    <a:pt x="3917" y="20221"/>
                    <a:pt x="4613" y="19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2994206" y="2561070"/>
              <a:ext cx="199845" cy="7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19545" fill="norm" stroke="1" extrusionOk="0">
                  <a:moveTo>
                    <a:pt x="322" y="15685"/>
                  </a:moveTo>
                  <a:cubicBezTo>
                    <a:pt x="94" y="12985"/>
                    <a:pt x="-133" y="10285"/>
                    <a:pt x="94" y="7855"/>
                  </a:cubicBezTo>
                  <a:cubicBezTo>
                    <a:pt x="322" y="5425"/>
                    <a:pt x="1004" y="3265"/>
                    <a:pt x="2141" y="1645"/>
                  </a:cubicBezTo>
                  <a:cubicBezTo>
                    <a:pt x="3278" y="25"/>
                    <a:pt x="4869" y="-1055"/>
                    <a:pt x="6347" y="1645"/>
                  </a:cubicBezTo>
                  <a:cubicBezTo>
                    <a:pt x="7825" y="4345"/>
                    <a:pt x="9189" y="10825"/>
                    <a:pt x="11122" y="14875"/>
                  </a:cubicBezTo>
                  <a:cubicBezTo>
                    <a:pt x="13054" y="18925"/>
                    <a:pt x="15555" y="20545"/>
                    <a:pt x="17374" y="18925"/>
                  </a:cubicBezTo>
                  <a:cubicBezTo>
                    <a:pt x="19193" y="17305"/>
                    <a:pt x="20330" y="12445"/>
                    <a:pt x="21467" y="7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3004558" y="2362200"/>
              <a:ext cx="105721" cy="13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475" fill="norm" stroke="1" extrusionOk="0">
                  <a:moveTo>
                    <a:pt x="9963" y="0"/>
                  </a:moveTo>
                  <a:cubicBezTo>
                    <a:pt x="7845" y="0"/>
                    <a:pt x="5727" y="0"/>
                    <a:pt x="4033" y="2658"/>
                  </a:cubicBezTo>
                  <a:cubicBezTo>
                    <a:pt x="2339" y="5317"/>
                    <a:pt x="1069" y="10634"/>
                    <a:pt x="433" y="14123"/>
                  </a:cubicBezTo>
                  <a:cubicBezTo>
                    <a:pt x="-202" y="17612"/>
                    <a:pt x="-202" y="19274"/>
                    <a:pt x="857" y="20271"/>
                  </a:cubicBezTo>
                  <a:cubicBezTo>
                    <a:pt x="1916" y="21268"/>
                    <a:pt x="4033" y="21600"/>
                    <a:pt x="6151" y="21434"/>
                  </a:cubicBezTo>
                  <a:cubicBezTo>
                    <a:pt x="8269" y="21268"/>
                    <a:pt x="10386" y="20603"/>
                    <a:pt x="12292" y="19772"/>
                  </a:cubicBezTo>
                  <a:cubicBezTo>
                    <a:pt x="14198" y="18942"/>
                    <a:pt x="15892" y="17945"/>
                    <a:pt x="16104" y="16782"/>
                  </a:cubicBezTo>
                  <a:cubicBezTo>
                    <a:pt x="16316" y="15618"/>
                    <a:pt x="15045" y="14289"/>
                    <a:pt x="13351" y="13957"/>
                  </a:cubicBezTo>
                  <a:cubicBezTo>
                    <a:pt x="11657" y="13625"/>
                    <a:pt x="9539" y="14289"/>
                    <a:pt x="9116" y="15452"/>
                  </a:cubicBezTo>
                  <a:cubicBezTo>
                    <a:pt x="8692" y="16615"/>
                    <a:pt x="9963" y="18277"/>
                    <a:pt x="12292" y="19274"/>
                  </a:cubicBezTo>
                  <a:cubicBezTo>
                    <a:pt x="14622" y="20271"/>
                    <a:pt x="18010" y="20603"/>
                    <a:pt x="19704" y="19938"/>
                  </a:cubicBezTo>
                  <a:cubicBezTo>
                    <a:pt x="21398" y="19274"/>
                    <a:pt x="21398" y="17612"/>
                    <a:pt x="20763" y="15951"/>
                  </a:cubicBezTo>
                  <a:cubicBezTo>
                    <a:pt x="20127" y="14289"/>
                    <a:pt x="18857" y="12628"/>
                    <a:pt x="17586" y="109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3136900" y="2413000"/>
              <a:ext cx="44451" cy="9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0"/>
                  </a:moveTo>
                  <a:cubicBezTo>
                    <a:pt x="1029" y="4800"/>
                    <a:pt x="2057" y="9600"/>
                    <a:pt x="2057" y="13680"/>
                  </a:cubicBezTo>
                  <a:cubicBezTo>
                    <a:pt x="2057" y="17760"/>
                    <a:pt x="1029" y="21120"/>
                    <a:pt x="1029" y="21360"/>
                  </a:cubicBezTo>
                  <a:cubicBezTo>
                    <a:pt x="1029" y="21600"/>
                    <a:pt x="2057" y="18720"/>
                    <a:pt x="3600" y="16080"/>
                  </a:cubicBezTo>
                  <a:cubicBezTo>
                    <a:pt x="5143" y="13440"/>
                    <a:pt x="7200" y="11040"/>
                    <a:pt x="9771" y="8400"/>
                  </a:cubicBezTo>
                  <a:cubicBezTo>
                    <a:pt x="12343" y="5760"/>
                    <a:pt x="15429" y="2880"/>
                    <a:pt x="17486" y="2640"/>
                  </a:cubicBezTo>
                  <a:cubicBezTo>
                    <a:pt x="19543" y="2400"/>
                    <a:pt x="20571" y="4800"/>
                    <a:pt x="21086" y="7440"/>
                  </a:cubicBezTo>
                  <a:cubicBezTo>
                    <a:pt x="21600" y="10080"/>
                    <a:pt x="21600" y="12960"/>
                    <a:pt x="21600" y="15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3233158" y="2308045"/>
              <a:ext cx="61313" cy="191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0971" fill="norm" stroke="1" extrusionOk="0">
                  <a:moveTo>
                    <a:pt x="12617" y="14303"/>
                  </a:moveTo>
                  <a:cubicBezTo>
                    <a:pt x="10457" y="13374"/>
                    <a:pt x="8297" y="12445"/>
                    <a:pt x="6137" y="12561"/>
                  </a:cubicBezTo>
                  <a:cubicBezTo>
                    <a:pt x="3977" y="12677"/>
                    <a:pt x="1817" y="13839"/>
                    <a:pt x="737" y="15465"/>
                  </a:cubicBezTo>
                  <a:cubicBezTo>
                    <a:pt x="-343" y="17090"/>
                    <a:pt x="-343" y="19181"/>
                    <a:pt x="1457" y="20226"/>
                  </a:cubicBezTo>
                  <a:cubicBezTo>
                    <a:pt x="3257" y="21271"/>
                    <a:pt x="6857" y="21271"/>
                    <a:pt x="10457" y="19877"/>
                  </a:cubicBezTo>
                  <a:cubicBezTo>
                    <a:pt x="14057" y="18484"/>
                    <a:pt x="17657" y="15697"/>
                    <a:pt x="19457" y="12329"/>
                  </a:cubicBezTo>
                  <a:cubicBezTo>
                    <a:pt x="21257" y="8961"/>
                    <a:pt x="21257" y="5013"/>
                    <a:pt x="19817" y="2690"/>
                  </a:cubicBezTo>
                  <a:cubicBezTo>
                    <a:pt x="18377" y="368"/>
                    <a:pt x="15497" y="-329"/>
                    <a:pt x="12977" y="136"/>
                  </a:cubicBezTo>
                  <a:cubicBezTo>
                    <a:pt x="10457" y="600"/>
                    <a:pt x="8297" y="2226"/>
                    <a:pt x="7937" y="4548"/>
                  </a:cubicBezTo>
                  <a:cubicBezTo>
                    <a:pt x="7577" y="6871"/>
                    <a:pt x="9017" y="9890"/>
                    <a:pt x="10457" y="129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3396027" y="2254250"/>
              <a:ext cx="4567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600" fill="norm" stroke="1" extrusionOk="0">
                  <a:moveTo>
                    <a:pt x="21185" y="0"/>
                  </a:moveTo>
                  <a:cubicBezTo>
                    <a:pt x="16276" y="360"/>
                    <a:pt x="11367" y="720"/>
                    <a:pt x="7440" y="2340"/>
                  </a:cubicBezTo>
                  <a:cubicBezTo>
                    <a:pt x="3512" y="3960"/>
                    <a:pt x="567" y="6840"/>
                    <a:pt x="76" y="10260"/>
                  </a:cubicBezTo>
                  <a:cubicBezTo>
                    <a:pt x="-415" y="13680"/>
                    <a:pt x="1549" y="17640"/>
                    <a:pt x="3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3365500" y="2481627"/>
              <a:ext cx="952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800" y="11040"/>
                    <a:pt x="9600" y="1783"/>
                    <a:pt x="13200" y="240"/>
                  </a:cubicBezTo>
                  <a:cubicBezTo>
                    <a:pt x="16800" y="-1303"/>
                    <a:pt x="192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3595990" y="2342083"/>
              <a:ext cx="156861" cy="195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765" fill="norm" stroke="1" extrusionOk="0">
                  <a:moveTo>
                    <a:pt x="12703" y="2138"/>
                  </a:moveTo>
                  <a:cubicBezTo>
                    <a:pt x="11551" y="1463"/>
                    <a:pt x="10399" y="788"/>
                    <a:pt x="9247" y="1013"/>
                  </a:cubicBezTo>
                  <a:cubicBezTo>
                    <a:pt x="8095" y="1238"/>
                    <a:pt x="6943" y="2363"/>
                    <a:pt x="5359" y="5063"/>
                  </a:cubicBezTo>
                  <a:cubicBezTo>
                    <a:pt x="3775" y="7763"/>
                    <a:pt x="1759" y="12038"/>
                    <a:pt x="751" y="14851"/>
                  </a:cubicBezTo>
                  <a:cubicBezTo>
                    <a:pt x="-257" y="17663"/>
                    <a:pt x="-257" y="19013"/>
                    <a:pt x="1183" y="19913"/>
                  </a:cubicBezTo>
                  <a:cubicBezTo>
                    <a:pt x="2623" y="20813"/>
                    <a:pt x="5503" y="21263"/>
                    <a:pt x="8239" y="19913"/>
                  </a:cubicBezTo>
                  <a:cubicBezTo>
                    <a:pt x="10975" y="18563"/>
                    <a:pt x="13567" y="15413"/>
                    <a:pt x="14575" y="11813"/>
                  </a:cubicBezTo>
                  <a:cubicBezTo>
                    <a:pt x="15583" y="8213"/>
                    <a:pt x="15007" y="4163"/>
                    <a:pt x="13135" y="2025"/>
                  </a:cubicBezTo>
                  <a:cubicBezTo>
                    <a:pt x="11263" y="-112"/>
                    <a:pt x="8095" y="-337"/>
                    <a:pt x="5359" y="338"/>
                  </a:cubicBezTo>
                  <a:cubicBezTo>
                    <a:pt x="2623" y="1013"/>
                    <a:pt x="319" y="2588"/>
                    <a:pt x="31" y="4500"/>
                  </a:cubicBezTo>
                  <a:cubicBezTo>
                    <a:pt x="-257" y="6413"/>
                    <a:pt x="1471" y="8663"/>
                    <a:pt x="5359" y="10013"/>
                  </a:cubicBezTo>
                  <a:cubicBezTo>
                    <a:pt x="9247" y="11363"/>
                    <a:pt x="15295" y="11813"/>
                    <a:pt x="21343" y="12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4063999" y="2786833"/>
              <a:ext cx="114301" cy="454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21600" y="3024"/>
                  </a:moveTo>
                  <a:cubicBezTo>
                    <a:pt x="21200" y="2527"/>
                    <a:pt x="20800" y="2029"/>
                    <a:pt x="19800" y="1531"/>
                  </a:cubicBezTo>
                  <a:cubicBezTo>
                    <a:pt x="18800" y="1033"/>
                    <a:pt x="17200" y="536"/>
                    <a:pt x="15400" y="237"/>
                  </a:cubicBezTo>
                  <a:cubicBezTo>
                    <a:pt x="13600" y="-61"/>
                    <a:pt x="11600" y="-161"/>
                    <a:pt x="9600" y="436"/>
                  </a:cubicBezTo>
                  <a:cubicBezTo>
                    <a:pt x="7600" y="1033"/>
                    <a:pt x="5600" y="2327"/>
                    <a:pt x="4400" y="4517"/>
                  </a:cubicBezTo>
                  <a:cubicBezTo>
                    <a:pt x="3200" y="6707"/>
                    <a:pt x="2800" y="9793"/>
                    <a:pt x="2800" y="12580"/>
                  </a:cubicBezTo>
                  <a:cubicBezTo>
                    <a:pt x="2800" y="15367"/>
                    <a:pt x="3200" y="17856"/>
                    <a:pt x="3400" y="19349"/>
                  </a:cubicBezTo>
                  <a:cubicBezTo>
                    <a:pt x="3600" y="20842"/>
                    <a:pt x="3600" y="21339"/>
                    <a:pt x="3000" y="21389"/>
                  </a:cubicBezTo>
                  <a:cubicBezTo>
                    <a:pt x="2400" y="21439"/>
                    <a:pt x="1200" y="21041"/>
                    <a:pt x="0" y="20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4006849" y="3041650"/>
              <a:ext cx="1778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300"/>
                    <a:pt x="11314" y="9000"/>
                    <a:pt x="14914" y="5400"/>
                  </a:cubicBezTo>
                  <a:cubicBezTo>
                    <a:pt x="18514" y="1800"/>
                    <a:pt x="20057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4266934" y="2840274"/>
              <a:ext cx="152667" cy="404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92" fill="norm" stroke="1" extrusionOk="0">
                  <a:moveTo>
                    <a:pt x="21341" y="240"/>
                  </a:moveTo>
                  <a:cubicBezTo>
                    <a:pt x="18086" y="16"/>
                    <a:pt x="14831" y="-208"/>
                    <a:pt x="12020" y="352"/>
                  </a:cubicBezTo>
                  <a:cubicBezTo>
                    <a:pt x="9209" y="911"/>
                    <a:pt x="6842" y="2254"/>
                    <a:pt x="4623" y="4828"/>
                  </a:cubicBezTo>
                  <a:cubicBezTo>
                    <a:pt x="2404" y="7402"/>
                    <a:pt x="333" y="11208"/>
                    <a:pt x="37" y="13950"/>
                  </a:cubicBezTo>
                  <a:cubicBezTo>
                    <a:pt x="-259" y="16691"/>
                    <a:pt x="1220" y="18370"/>
                    <a:pt x="4179" y="19433"/>
                  </a:cubicBezTo>
                  <a:cubicBezTo>
                    <a:pt x="7138" y="20497"/>
                    <a:pt x="11577" y="20944"/>
                    <a:pt x="16015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4457699" y="2940050"/>
              <a:ext cx="1270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" y="1932"/>
                    <a:pt x="720" y="3863"/>
                    <a:pt x="3240" y="6849"/>
                  </a:cubicBezTo>
                  <a:cubicBezTo>
                    <a:pt x="5760" y="9834"/>
                    <a:pt x="10440" y="13873"/>
                    <a:pt x="13860" y="16507"/>
                  </a:cubicBezTo>
                  <a:cubicBezTo>
                    <a:pt x="17280" y="19141"/>
                    <a:pt x="19440" y="2037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4451349" y="2878666"/>
              <a:ext cx="171451" cy="34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54"/>
                  </a:moveTo>
                  <a:cubicBezTo>
                    <a:pt x="20800" y="527"/>
                    <a:pt x="20000" y="0"/>
                    <a:pt x="19067" y="0"/>
                  </a:cubicBezTo>
                  <a:cubicBezTo>
                    <a:pt x="18133" y="0"/>
                    <a:pt x="17067" y="527"/>
                    <a:pt x="15067" y="2371"/>
                  </a:cubicBezTo>
                  <a:cubicBezTo>
                    <a:pt x="13067" y="4215"/>
                    <a:pt x="10133" y="7376"/>
                    <a:pt x="7467" y="10800"/>
                  </a:cubicBezTo>
                  <a:cubicBezTo>
                    <a:pt x="4800" y="14224"/>
                    <a:pt x="2400" y="179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4623505" y="3111500"/>
              <a:ext cx="37396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1600" fill="norm" stroke="1" extrusionOk="0">
                  <a:moveTo>
                    <a:pt x="20084" y="0"/>
                  </a:moveTo>
                  <a:cubicBezTo>
                    <a:pt x="12126" y="5867"/>
                    <a:pt x="4168" y="11733"/>
                    <a:pt x="1326" y="15333"/>
                  </a:cubicBezTo>
                  <a:cubicBezTo>
                    <a:pt x="-1516" y="18933"/>
                    <a:pt x="758" y="20267"/>
                    <a:pt x="30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4753715" y="2736577"/>
              <a:ext cx="87102" cy="71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515" fill="norm" stroke="1" extrusionOk="0">
                  <a:moveTo>
                    <a:pt x="19106" y="580"/>
                  </a:moveTo>
                  <a:cubicBezTo>
                    <a:pt x="20134" y="263"/>
                    <a:pt x="21163" y="-55"/>
                    <a:pt x="21163" y="9"/>
                  </a:cubicBezTo>
                  <a:cubicBezTo>
                    <a:pt x="21163" y="72"/>
                    <a:pt x="20134" y="517"/>
                    <a:pt x="19363" y="1914"/>
                  </a:cubicBezTo>
                  <a:cubicBezTo>
                    <a:pt x="18592" y="3312"/>
                    <a:pt x="18077" y="5663"/>
                    <a:pt x="17049" y="7918"/>
                  </a:cubicBezTo>
                  <a:cubicBezTo>
                    <a:pt x="16020" y="10173"/>
                    <a:pt x="14477" y="12333"/>
                    <a:pt x="11649" y="14430"/>
                  </a:cubicBezTo>
                  <a:cubicBezTo>
                    <a:pt x="8820" y="16526"/>
                    <a:pt x="4706" y="18559"/>
                    <a:pt x="2392" y="19798"/>
                  </a:cubicBezTo>
                  <a:cubicBezTo>
                    <a:pt x="77" y="21037"/>
                    <a:pt x="-437" y="21481"/>
                    <a:pt x="334" y="21513"/>
                  </a:cubicBezTo>
                  <a:cubicBezTo>
                    <a:pt x="1106" y="21545"/>
                    <a:pt x="3163" y="21164"/>
                    <a:pt x="5220" y="2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4852723" y="2935146"/>
              <a:ext cx="208228" cy="32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360" fill="norm" stroke="1" extrusionOk="0">
                  <a:moveTo>
                    <a:pt x="10991" y="5720"/>
                  </a:moveTo>
                  <a:cubicBezTo>
                    <a:pt x="9682" y="5443"/>
                    <a:pt x="8373" y="5167"/>
                    <a:pt x="7064" y="5167"/>
                  </a:cubicBezTo>
                  <a:cubicBezTo>
                    <a:pt x="5755" y="5167"/>
                    <a:pt x="4446" y="5443"/>
                    <a:pt x="3246" y="6759"/>
                  </a:cubicBezTo>
                  <a:cubicBezTo>
                    <a:pt x="2046" y="8074"/>
                    <a:pt x="955" y="10428"/>
                    <a:pt x="409" y="12713"/>
                  </a:cubicBezTo>
                  <a:cubicBezTo>
                    <a:pt x="-136" y="14997"/>
                    <a:pt x="-136" y="17213"/>
                    <a:pt x="409" y="18667"/>
                  </a:cubicBezTo>
                  <a:cubicBezTo>
                    <a:pt x="955" y="20120"/>
                    <a:pt x="2046" y="20813"/>
                    <a:pt x="3246" y="21159"/>
                  </a:cubicBezTo>
                  <a:cubicBezTo>
                    <a:pt x="4446" y="21505"/>
                    <a:pt x="5755" y="21505"/>
                    <a:pt x="7828" y="20328"/>
                  </a:cubicBezTo>
                  <a:cubicBezTo>
                    <a:pt x="9900" y="19151"/>
                    <a:pt x="12737" y="16797"/>
                    <a:pt x="14700" y="13543"/>
                  </a:cubicBezTo>
                  <a:cubicBezTo>
                    <a:pt x="16664" y="10290"/>
                    <a:pt x="17755" y="6136"/>
                    <a:pt x="17973" y="3713"/>
                  </a:cubicBezTo>
                  <a:cubicBezTo>
                    <a:pt x="18191" y="1290"/>
                    <a:pt x="17537" y="597"/>
                    <a:pt x="16664" y="251"/>
                  </a:cubicBezTo>
                  <a:cubicBezTo>
                    <a:pt x="15791" y="-95"/>
                    <a:pt x="14700" y="-95"/>
                    <a:pt x="13064" y="320"/>
                  </a:cubicBezTo>
                  <a:cubicBezTo>
                    <a:pt x="11428" y="736"/>
                    <a:pt x="9246" y="1567"/>
                    <a:pt x="7609" y="2951"/>
                  </a:cubicBezTo>
                  <a:cubicBezTo>
                    <a:pt x="5973" y="4336"/>
                    <a:pt x="4882" y="6274"/>
                    <a:pt x="5100" y="7936"/>
                  </a:cubicBezTo>
                  <a:cubicBezTo>
                    <a:pt x="5319" y="9597"/>
                    <a:pt x="6846" y="10982"/>
                    <a:pt x="9137" y="11674"/>
                  </a:cubicBezTo>
                  <a:cubicBezTo>
                    <a:pt x="11428" y="12367"/>
                    <a:pt x="14482" y="12367"/>
                    <a:pt x="16664" y="12020"/>
                  </a:cubicBezTo>
                  <a:cubicBezTo>
                    <a:pt x="18846" y="11674"/>
                    <a:pt x="20155" y="10982"/>
                    <a:pt x="21464" y="10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5041899" y="2819400"/>
              <a:ext cx="98480" cy="514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9651" y="0"/>
                  </a:moveTo>
                  <a:cubicBezTo>
                    <a:pt x="11489" y="1244"/>
                    <a:pt x="13328" y="2489"/>
                    <a:pt x="15855" y="4400"/>
                  </a:cubicBezTo>
                  <a:cubicBezTo>
                    <a:pt x="18383" y="6311"/>
                    <a:pt x="21600" y="8889"/>
                    <a:pt x="21370" y="11422"/>
                  </a:cubicBezTo>
                  <a:cubicBezTo>
                    <a:pt x="21140" y="13956"/>
                    <a:pt x="17464" y="16444"/>
                    <a:pt x="13328" y="18133"/>
                  </a:cubicBezTo>
                  <a:cubicBezTo>
                    <a:pt x="9191" y="19822"/>
                    <a:pt x="4596" y="207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5232399" y="3200400"/>
              <a:ext cx="444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5552016" y="2881816"/>
              <a:ext cx="131235" cy="439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21600" y="4703"/>
                  </a:moveTo>
                  <a:cubicBezTo>
                    <a:pt x="20903" y="3567"/>
                    <a:pt x="20206" y="2430"/>
                    <a:pt x="19335" y="1655"/>
                  </a:cubicBezTo>
                  <a:cubicBezTo>
                    <a:pt x="18465" y="879"/>
                    <a:pt x="17419" y="466"/>
                    <a:pt x="15852" y="208"/>
                  </a:cubicBezTo>
                  <a:cubicBezTo>
                    <a:pt x="14284" y="-51"/>
                    <a:pt x="12194" y="-154"/>
                    <a:pt x="9929" y="414"/>
                  </a:cubicBezTo>
                  <a:cubicBezTo>
                    <a:pt x="7665" y="983"/>
                    <a:pt x="5226" y="2223"/>
                    <a:pt x="3310" y="4393"/>
                  </a:cubicBezTo>
                  <a:cubicBezTo>
                    <a:pt x="1394" y="6564"/>
                    <a:pt x="0" y="9664"/>
                    <a:pt x="0" y="12661"/>
                  </a:cubicBezTo>
                  <a:cubicBezTo>
                    <a:pt x="0" y="15658"/>
                    <a:pt x="1394" y="18552"/>
                    <a:pt x="2787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479244" y="3124200"/>
              <a:ext cx="216707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1949" y="21600"/>
                  </a:moveTo>
                  <a:cubicBezTo>
                    <a:pt x="1326" y="18900"/>
                    <a:pt x="702" y="16200"/>
                    <a:pt x="287" y="13275"/>
                  </a:cubicBezTo>
                  <a:cubicBezTo>
                    <a:pt x="-128" y="10350"/>
                    <a:pt x="-336" y="7200"/>
                    <a:pt x="1429" y="4950"/>
                  </a:cubicBezTo>
                  <a:cubicBezTo>
                    <a:pt x="3195" y="2700"/>
                    <a:pt x="6933" y="1350"/>
                    <a:pt x="10568" y="675"/>
                  </a:cubicBezTo>
                  <a:cubicBezTo>
                    <a:pt x="14202" y="0"/>
                    <a:pt x="17733" y="0"/>
                    <a:pt x="212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5770849" y="2925538"/>
              <a:ext cx="141001" cy="389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3" h="21466" fill="norm" stroke="1" extrusionOk="0">
                  <a:moveTo>
                    <a:pt x="20853" y="1501"/>
                  </a:moveTo>
                  <a:cubicBezTo>
                    <a:pt x="19914" y="917"/>
                    <a:pt x="18975" y="333"/>
                    <a:pt x="17566" y="100"/>
                  </a:cubicBezTo>
                  <a:cubicBezTo>
                    <a:pt x="16157" y="-134"/>
                    <a:pt x="14279" y="-17"/>
                    <a:pt x="11462" y="1092"/>
                  </a:cubicBezTo>
                  <a:cubicBezTo>
                    <a:pt x="8644" y="2201"/>
                    <a:pt x="4888" y="4303"/>
                    <a:pt x="2540" y="6988"/>
                  </a:cubicBezTo>
                  <a:cubicBezTo>
                    <a:pt x="192" y="9674"/>
                    <a:pt x="-747" y="12943"/>
                    <a:pt x="662" y="15453"/>
                  </a:cubicBezTo>
                  <a:cubicBezTo>
                    <a:pt x="2070" y="17963"/>
                    <a:pt x="5827" y="19715"/>
                    <a:pt x="9583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930899" y="3003550"/>
              <a:ext cx="1524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2348"/>
                    <a:pt x="1800" y="4696"/>
                    <a:pt x="5400" y="8296"/>
                  </a:cubicBezTo>
                  <a:cubicBezTo>
                    <a:pt x="9000" y="11896"/>
                    <a:pt x="15300" y="1674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956299" y="2990850"/>
              <a:ext cx="1397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45" y="2186"/>
                    <a:pt x="13091" y="4371"/>
                    <a:pt x="9491" y="7457"/>
                  </a:cubicBezTo>
                  <a:cubicBezTo>
                    <a:pt x="5891" y="10543"/>
                    <a:pt x="2945" y="14529"/>
                    <a:pt x="1473" y="17036"/>
                  </a:cubicBezTo>
                  <a:cubicBezTo>
                    <a:pt x="0" y="19543"/>
                    <a:pt x="0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6149885" y="3218227"/>
              <a:ext cx="117566" cy="114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65" fill="norm" stroke="1" extrusionOk="0">
                  <a:moveTo>
                    <a:pt x="594" y="1405"/>
                  </a:moveTo>
                  <a:cubicBezTo>
                    <a:pt x="2523" y="619"/>
                    <a:pt x="4452" y="-166"/>
                    <a:pt x="6380" y="30"/>
                  </a:cubicBezTo>
                  <a:cubicBezTo>
                    <a:pt x="8309" y="227"/>
                    <a:pt x="10237" y="1405"/>
                    <a:pt x="11009" y="2976"/>
                  </a:cubicBezTo>
                  <a:cubicBezTo>
                    <a:pt x="11780" y="4547"/>
                    <a:pt x="11394" y="6510"/>
                    <a:pt x="9852" y="8867"/>
                  </a:cubicBezTo>
                  <a:cubicBezTo>
                    <a:pt x="8309" y="11223"/>
                    <a:pt x="5609" y="13972"/>
                    <a:pt x="3487" y="16132"/>
                  </a:cubicBezTo>
                  <a:cubicBezTo>
                    <a:pt x="1366" y="18292"/>
                    <a:pt x="-177" y="19863"/>
                    <a:pt x="16" y="20649"/>
                  </a:cubicBezTo>
                  <a:cubicBezTo>
                    <a:pt x="209" y="21434"/>
                    <a:pt x="2137" y="21434"/>
                    <a:pt x="5994" y="20845"/>
                  </a:cubicBezTo>
                  <a:cubicBezTo>
                    <a:pt x="9852" y="20256"/>
                    <a:pt x="15637" y="19078"/>
                    <a:pt x="21423" y="17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6388099" y="2882900"/>
              <a:ext cx="46911" cy="584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11270" y="0"/>
                  </a:moveTo>
                  <a:cubicBezTo>
                    <a:pt x="15026" y="2270"/>
                    <a:pt x="18783" y="4539"/>
                    <a:pt x="20191" y="7004"/>
                  </a:cubicBezTo>
                  <a:cubicBezTo>
                    <a:pt x="21600" y="9470"/>
                    <a:pt x="20661" y="12130"/>
                    <a:pt x="16904" y="14596"/>
                  </a:cubicBezTo>
                  <a:cubicBezTo>
                    <a:pt x="13148" y="17061"/>
                    <a:pt x="6574" y="1933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6528808" y="3065389"/>
              <a:ext cx="164093" cy="263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171" fill="norm" stroke="1" extrusionOk="0">
                  <a:moveTo>
                    <a:pt x="16275" y="133"/>
                  </a:moveTo>
                  <a:cubicBezTo>
                    <a:pt x="14635" y="-37"/>
                    <a:pt x="12994" y="-207"/>
                    <a:pt x="10943" y="728"/>
                  </a:cubicBezTo>
                  <a:cubicBezTo>
                    <a:pt x="8893" y="1664"/>
                    <a:pt x="6432" y="3705"/>
                    <a:pt x="4518" y="6426"/>
                  </a:cubicBezTo>
                  <a:cubicBezTo>
                    <a:pt x="2604" y="9147"/>
                    <a:pt x="1237" y="12549"/>
                    <a:pt x="554" y="14760"/>
                  </a:cubicBezTo>
                  <a:cubicBezTo>
                    <a:pt x="-130" y="16971"/>
                    <a:pt x="-130" y="17991"/>
                    <a:pt x="280" y="18842"/>
                  </a:cubicBezTo>
                  <a:cubicBezTo>
                    <a:pt x="690" y="19692"/>
                    <a:pt x="1511" y="20373"/>
                    <a:pt x="2741" y="20798"/>
                  </a:cubicBezTo>
                  <a:cubicBezTo>
                    <a:pt x="3971" y="21223"/>
                    <a:pt x="5612" y="21393"/>
                    <a:pt x="8346" y="20713"/>
                  </a:cubicBezTo>
                  <a:cubicBezTo>
                    <a:pt x="11080" y="20032"/>
                    <a:pt x="14908" y="18502"/>
                    <a:pt x="17505" y="15950"/>
                  </a:cubicBezTo>
                  <a:cubicBezTo>
                    <a:pt x="20103" y="13399"/>
                    <a:pt x="21470" y="9828"/>
                    <a:pt x="21060" y="7276"/>
                  </a:cubicBezTo>
                  <a:cubicBezTo>
                    <a:pt x="20650" y="4725"/>
                    <a:pt x="18462" y="3195"/>
                    <a:pt x="15728" y="2514"/>
                  </a:cubicBezTo>
                  <a:cubicBezTo>
                    <a:pt x="12994" y="1834"/>
                    <a:pt x="9713" y="2004"/>
                    <a:pt x="7526" y="2514"/>
                  </a:cubicBezTo>
                  <a:cubicBezTo>
                    <a:pt x="5338" y="3024"/>
                    <a:pt x="4245" y="3875"/>
                    <a:pt x="4245" y="5236"/>
                  </a:cubicBezTo>
                  <a:cubicBezTo>
                    <a:pt x="4245" y="6596"/>
                    <a:pt x="5338" y="8467"/>
                    <a:pt x="8346" y="9658"/>
                  </a:cubicBezTo>
                  <a:cubicBezTo>
                    <a:pt x="11354" y="10848"/>
                    <a:pt x="16275" y="11358"/>
                    <a:pt x="21197" y="11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6686549" y="2914650"/>
              <a:ext cx="9156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600" fill="norm" stroke="1" extrusionOk="0">
                  <a:moveTo>
                    <a:pt x="7200" y="0"/>
                  </a:moveTo>
                  <a:cubicBezTo>
                    <a:pt x="5760" y="1000"/>
                    <a:pt x="4320" y="2000"/>
                    <a:pt x="6720" y="3650"/>
                  </a:cubicBezTo>
                  <a:cubicBezTo>
                    <a:pt x="9120" y="5300"/>
                    <a:pt x="15360" y="7600"/>
                    <a:pt x="18480" y="9850"/>
                  </a:cubicBezTo>
                  <a:cubicBezTo>
                    <a:pt x="21600" y="12100"/>
                    <a:pt x="21600" y="14300"/>
                    <a:pt x="18000" y="16250"/>
                  </a:cubicBezTo>
                  <a:cubicBezTo>
                    <a:pt x="14400" y="18200"/>
                    <a:pt x="7200" y="19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934199" y="3308350"/>
              <a:ext cx="571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0800"/>
                    <a:pt x="6400" y="0"/>
                    <a:pt x="10000" y="0"/>
                  </a:cubicBezTo>
                  <a:cubicBezTo>
                    <a:pt x="13600" y="0"/>
                    <a:pt x="176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7219949" y="3295599"/>
              <a:ext cx="11430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200" y="11670"/>
                    <a:pt x="2400" y="3363"/>
                    <a:pt x="6000" y="870"/>
                  </a:cubicBezTo>
                  <a:cubicBezTo>
                    <a:pt x="9600" y="-1622"/>
                    <a:pt x="156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7512049" y="330200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8074868" y="2891439"/>
              <a:ext cx="154733" cy="49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415" fill="norm" stroke="1" extrusionOk="0">
                  <a:moveTo>
                    <a:pt x="19587" y="4807"/>
                  </a:moveTo>
                  <a:cubicBezTo>
                    <a:pt x="20462" y="3899"/>
                    <a:pt x="21338" y="2991"/>
                    <a:pt x="21338" y="2129"/>
                  </a:cubicBezTo>
                  <a:cubicBezTo>
                    <a:pt x="21338" y="1267"/>
                    <a:pt x="20462" y="450"/>
                    <a:pt x="18711" y="133"/>
                  </a:cubicBezTo>
                  <a:cubicBezTo>
                    <a:pt x="16960" y="-185"/>
                    <a:pt x="14333" y="-3"/>
                    <a:pt x="11122" y="1449"/>
                  </a:cubicBezTo>
                  <a:cubicBezTo>
                    <a:pt x="7911" y="2901"/>
                    <a:pt x="4116" y="5623"/>
                    <a:pt x="2073" y="8528"/>
                  </a:cubicBezTo>
                  <a:cubicBezTo>
                    <a:pt x="30" y="11432"/>
                    <a:pt x="-262" y="14518"/>
                    <a:pt x="176" y="16696"/>
                  </a:cubicBezTo>
                  <a:cubicBezTo>
                    <a:pt x="614" y="18874"/>
                    <a:pt x="1781" y="20144"/>
                    <a:pt x="2949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8007299" y="3175000"/>
              <a:ext cx="184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742" y="21600"/>
                  </a:moveTo>
                  <a:cubicBezTo>
                    <a:pt x="251" y="18000"/>
                    <a:pt x="-240" y="14400"/>
                    <a:pt x="128" y="11829"/>
                  </a:cubicBezTo>
                  <a:cubicBezTo>
                    <a:pt x="496" y="9257"/>
                    <a:pt x="1724" y="7714"/>
                    <a:pt x="5405" y="5914"/>
                  </a:cubicBezTo>
                  <a:cubicBezTo>
                    <a:pt x="9087" y="4114"/>
                    <a:pt x="15224" y="2057"/>
                    <a:pt x="2136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8334358" y="2958642"/>
              <a:ext cx="180993" cy="413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514" fill="norm" stroke="1" extrusionOk="0">
                  <a:moveTo>
                    <a:pt x="21230" y="1016"/>
                  </a:moveTo>
                  <a:cubicBezTo>
                    <a:pt x="20485" y="575"/>
                    <a:pt x="19740" y="134"/>
                    <a:pt x="17754" y="24"/>
                  </a:cubicBezTo>
                  <a:cubicBezTo>
                    <a:pt x="15768" y="-86"/>
                    <a:pt x="12540" y="134"/>
                    <a:pt x="9313" y="1787"/>
                  </a:cubicBezTo>
                  <a:cubicBezTo>
                    <a:pt x="6085" y="3441"/>
                    <a:pt x="2858" y="6526"/>
                    <a:pt x="1244" y="9777"/>
                  </a:cubicBezTo>
                  <a:cubicBezTo>
                    <a:pt x="-370" y="13028"/>
                    <a:pt x="-370" y="16445"/>
                    <a:pt x="996" y="18428"/>
                  </a:cubicBezTo>
                  <a:cubicBezTo>
                    <a:pt x="2361" y="20412"/>
                    <a:pt x="5092" y="20963"/>
                    <a:pt x="7823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8559799" y="3054350"/>
              <a:ext cx="133351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3744"/>
                    <a:pt x="5486" y="7488"/>
                    <a:pt x="9086" y="11088"/>
                  </a:cubicBezTo>
                  <a:cubicBezTo>
                    <a:pt x="12686" y="14688"/>
                    <a:pt x="17143" y="18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8596403" y="3060700"/>
              <a:ext cx="172947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7881" y="939"/>
                    <a:pt x="14498" y="1878"/>
                    <a:pt x="10854" y="4070"/>
                  </a:cubicBezTo>
                  <a:cubicBezTo>
                    <a:pt x="7211" y="6261"/>
                    <a:pt x="3307" y="9704"/>
                    <a:pt x="1486" y="12835"/>
                  </a:cubicBezTo>
                  <a:cubicBezTo>
                    <a:pt x="-336" y="15965"/>
                    <a:pt x="-76" y="18783"/>
                    <a:pt x="1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8755430" y="3283897"/>
              <a:ext cx="96470" cy="113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21" fill="norm" stroke="1" extrusionOk="0">
                  <a:moveTo>
                    <a:pt x="8723" y="5821"/>
                  </a:moveTo>
                  <a:cubicBezTo>
                    <a:pt x="6844" y="7021"/>
                    <a:pt x="4966" y="8221"/>
                    <a:pt x="3323" y="10821"/>
                  </a:cubicBezTo>
                  <a:cubicBezTo>
                    <a:pt x="1679" y="13421"/>
                    <a:pt x="271" y="17421"/>
                    <a:pt x="36" y="18421"/>
                  </a:cubicBezTo>
                  <a:cubicBezTo>
                    <a:pt x="-199" y="19421"/>
                    <a:pt x="740" y="17421"/>
                    <a:pt x="2384" y="14421"/>
                  </a:cubicBezTo>
                  <a:cubicBezTo>
                    <a:pt x="4027" y="11421"/>
                    <a:pt x="6375" y="7421"/>
                    <a:pt x="8488" y="4621"/>
                  </a:cubicBezTo>
                  <a:cubicBezTo>
                    <a:pt x="10601" y="1821"/>
                    <a:pt x="12479" y="221"/>
                    <a:pt x="14592" y="21"/>
                  </a:cubicBezTo>
                  <a:cubicBezTo>
                    <a:pt x="16705" y="-179"/>
                    <a:pt x="19053" y="1021"/>
                    <a:pt x="20227" y="4821"/>
                  </a:cubicBezTo>
                  <a:cubicBezTo>
                    <a:pt x="21401" y="8621"/>
                    <a:pt x="21401" y="15021"/>
                    <a:pt x="21401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8928099" y="2914650"/>
              <a:ext cx="171451" cy="62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2351"/>
                    <a:pt x="18400" y="4702"/>
                    <a:pt x="16000" y="7384"/>
                  </a:cubicBezTo>
                  <a:cubicBezTo>
                    <a:pt x="13600" y="10065"/>
                    <a:pt x="10400" y="13078"/>
                    <a:pt x="7600" y="15502"/>
                  </a:cubicBezTo>
                  <a:cubicBezTo>
                    <a:pt x="4800" y="17927"/>
                    <a:pt x="2400" y="197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9138829" y="3114955"/>
              <a:ext cx="176622" cy="30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20" fill="norm" stroke="1" extrusionOk="0">
                  <a:moveTo>
                    <a:pt x="13743" y="3355"/>
                  </a:moveTo>
                  <a:cubicBezTo>
                    <a:pt x="11943" y="3355"/>
                    <a:pt x="10143" y="3355"/>
                    <a:pt x="8343" y="4180"/>
                  </a:cubicBezTo>
                  <a:cubicBezTo>
                    <a:pt x="6543" y="5005"/>
                    <a:pt x="4743" y="6655"/>
                    <a:pt x="3328" y="8980"/>
                  </a:cubicBezTo>
                  <a:cubicBezTo>
                    <a:pt x="1914" y="11305"/>
                    <a:pt x="886" y="14305"/>
                    <a:pt x="371" y="16405"/>
                  </a:cubicBezTo>
                  <a:cubicBezTo>
                    <a:pt x="-143" y="18505"/>
                    <a:pt x="-143" y="19705"/>
                    <a:pt x="500" y="20455"/>
                  </a:cubicBezTo>
                  <a:cubicBezTo>
                    <a:pt x="1143" y="21205"/>
                    <a:pt x="2428" y="21505"/>
                    <a:pt x="4357" y="21205"/>
                  </a:cubicBezTo>
                  <a:cubicBezTo>
                    <a:pt x="6286" y="20905"/>
                    <a:pt x="8857" y="20005"/>
                    <a:pt x="11428" y="17530"/>
                  </a:cubicBezTo>
                  <a:cubicBezTo>
                    <a:pt x="14000" y="15055"/>
                    <a:pt x="16571" y="11005"/>
                    <a:pt x="17600" y="8005"/>
                  </a:cubicBezTo>
                  <a:cubicBezTo>
                    <a:pt x="18628" y="5005"/>
                    <a:pt x="18114" y="3055"/>
                    <a:pt x="16571" y="1855"/>
                  </a:cubicBezTo>
                  <a:cubicBezTo>
                    <a:pt x="15028" y="655"/>
                    <a:pt x="12457" y="205"/>
                    <a:pt x="10528" y="55"/>
                  </a:cubicBezTo>
                  <a:cubicBezTo>
                    <a:pt x="8600" y="-95"/>
                    <a:pt x="7314" y="55"/>
                    <a:pt x="6543" y="580"/>
                  </a:cubicBezTo>
                  <a:cubicBezTo>
                    <a:pt x="5771" y="1105"/>
                    <a:pt x="5514" y="2005"/>
                    <a:pt x="6800" y="3130"/>
                  </a:cubicBezTo>
                  <a:cubicBezTo>
                    <a:pt x="8086" y="4255"/>
                    <a:pt x="10914" y="5605"/>
                    <a:pt x="13614" y="6430"/>
                  </a:cubicBezTo>
                  <a:cubicBezTo>
                    <a:pt x="16314" y="7255"/>
                    <a:pt x="18886" y="7555"/>
                    <a:pt x="21457" y="78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9302749" y="3022600"/>
              <a:ext cx="139701" cy="53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795"/>
                    <a:pt x="21600" y="5591"/>
                    <a:pt x="20945" y="8471"/>
                  </a:cubicBezTo>
                  <a:cubicBezTo>
                    <a:pt x="20291" y="11351"/>
                    <a:pt x="18982" y="14315"/>
                    <a:pt x="15382" y="16518"/>
                  </a:cubicBezTo>
                  <a:cubicBezTo>
                    <a:pt x="11782" y="18720"/>
                    <a:pt x="5891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3092450" y="4313766"/>
              <a:ext cx="24765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6" y="10800"/>
                    <a:pt x="8492" y="0"/>
                    <a:pt x="12092" y="0"/>
                  </a:cubicBezTo>
                  <a:cubicBezTo>
                    <a:pt x="15692" y="0"/>
                    <a:pt x="1864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3136900" y="4483100"/>
              <a:ext cx="2222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800"/>
                    <a:pt x="8229" y="9600"/>
                    <a:pt x="11829" y="13200"/>
                  </a:cubicBezTo>
                  <a:cubicBezTo>
                    <a:pt x="15429" y="16800"/>
                    <a:pt x="18514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4182758" y="4273550"/>
              <a:ext cx="160642" cy="3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41" fill="norm" stroke="1" extrusionOk="0">
                  <a:moveTo>
                    <a:pt x="21290" y="0"/>
                  </a:moveTo>
                  <a:cubicBezTo>
                    <a:pt x="18204" y="2940"/>
                    <a:pt x="15119" y="5879"/>
                    <a:pt x="12033" y="8883"/>
                  </a:cubicBezTo>
                  <a:cubicBezTo>
                    <a:pt x="8947" y="11886"/>
                    <a:pt x="5861" y="14954"/>
                    <a:pt x="3898" y="16871"/>
                  </a:cubicBezTo>
                  <a:cubicBezTo>
                    <a:pt x="1934" y="18788"/>
                    <a:pt x="1093" y="19555"/>
                    <a:pt x="532" y="20258"/>
                  </a:cubicBezTo>
                  <a:cubicBezTo>
                    <a:pt x="-29" y="20961"/>
                    <a:pt x="-310" y="21600"/>
                    <a:pt x="532" y="21536"/>
                  </a:cubicBezTo>
                  <a:cubicBezTo>
                    <a:pt x="1373" y="21472"/>
                    <a:pt x="3337" y="20705"/>
                    <a:pt x="5160" y="19619"/>
                  </a:cubicBezTo>
                  <a:cubicBezTo>
                    <a:pt x="6984" y="18533"/>
                    <a:pt x="8667" y="17127"/>
                    <a:pt x="10350" y="157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4425949" y="4292600"/>
              <a:ext cx="127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43"/>
                    <a:pt x="21600" y="8486"/>
                    <a:pt x="18000" y="12086"/>
                  </a:cubicBezTo>
                  <a:cubicBezTo>
                    <a:pt x="14400" y="15686"/>
                    <a:pt x="7200" y="186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072051" y="4234228"/>
              <a:ext cx="582499" cy="5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74" fill="norm" stroke="1" extrusionOk="0">
                  <a:moveTo>
                    <a:pt x="407" y="21274"/>
                  </a:moveTo>
                  <a:cubicBezTo>
                    <a:pt x="172" y="17417"/>
                    <a:pt x="-63" y="13560"/>
                    <a:pt x="15" y="10474"/>
                  </a:cubicBezTo>
                  <a:cubicBezTo>
                    <a:pt x="94" y="7388"/>
                    <a:pt x="485" y="5074"/>
                    <a:pt x="1972" y="3145"/>
                  </a:cubicBezTo>
                  <a:cubicBezTo>
                    <a:pt x="3459" y="1217"/>
                    <a:pt x="6041" y="-326"/>
                    <a:pt x="8702" y="60"/>
                  </a:cubicBezTo>
                  <a:cubicBezTo>
                    <a:pt x="11363" y="445"/>
                    <a:pt x="14102" y="2760"/>
                    <a:pt x="16254" y="3917"/>
                  </a:cubicBezTo>
                  <a:cubicBezTo>
                    <a:pt x="18407" y="5074"/>
                    <a:pt x="19972" y="5074"/>
                    <a:pt x="21537" y="5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978399" y="4094537"/>
              <a:ext cx="165101" cy="59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21600" y="3009"/>
                  </a:moveTo>
                  <a:cubicBezTo>
                    <a:pt x="20492" y="2097"/>
                    <a:pt x="19385" y="1184"/>
                    <a:pt x="18000" y="652"/>
                  </a:cubicBezTo>
                  <a:cubicBezTo>
                    <a:pt x="16615" y="119"/>
                    <a:pt x="14954" y="-33"/>
                    <a:pt x="13569" y="5"/>
                  </a:cubicBezTo>
                  <a:cubicBezTo>
                    <a:pt x="12185" y="43"/>
                    <a:pt x="11077" y="271"/>
                    <a:pt x="9415" y="1412"/>
                  </a:cubicBezTo>
                  <a:cubicBezTo>
                    <a:pt x="7754" y="2553"/>
                    <a:pt x="5538" y="4606"/>
                    <a:pt x="4292" y="7078"/>
                  </a:cubicBezTo>
                  <a:cubicBezTo>
                    <a:pt x="3046" y="9550"/>
                    <a:pt x="2769" y="12440"/>
                    <a:pt x="2908" y="14798"/>
                  </a:cubicBezTo>
                  <a:cubicBezTo>
                    <a:pt x="3046" y="17156"/>
                    <a:pt x="3600" y="18981"/>
                    <a:pt x="3600" y="20084"/>
                  </a:cubicBezTo>
                  <a:cubicBezTo>
                    <a:pt x="3600" y="21187"/>
                    <a:pt x="3046" y="21567"/>
                    <a:pt x="2354" y="21491"/>
                  </a:cubicBezTo>
                  <a:cubicBezTo>
                    <a:pt x="1662" y="21415"/>
                    <a:pt x="831" y="20882"/>
                    <a:pt x="0" y="20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4921249" y="4413250"/>
              <a:ext cx="184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8" y="16457"/>
                    <a:pt x="497" y="11314"/>
                    <a:pt x="4097" y="7714"/>
                  </a:cubicBezTo>
                  <a:cubicBezTo>
                    <a:pt x="7697" y="4114"/>
                    <a:pt x="14648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5186234" y="4208830"/>
              <a:ext cx="185867" cy="44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356" fill="norm" stroke="1" extrusionOk="0">
                  <a:moveTo>
                    <a:pt x="21311" y="1866"/>
                  </a:moveTo>
                  <a:cubicBezTo>
                    <a:pt x="20826" y="1364"/>
                    <a:pt x="20340" y="861"/>
                    <a:pt x="19248" y="510"/>
                  </a:cubicBezTo>
                  <a:cubicBezTo>
                    <a:pt x="18156" y="158"/>
                    <a:pt x="16457" y="-43"/>
                    <a:pt x="15001" y="7"/>
                  </a:cubicBezTo>
                  <a:cubicBezTo>
                    <a:pt x="13545" y="57"/>
                    <a:pt x="12331" y="359"/>
                    <a:pt x="10511" y="1615"/>
                  </a:cubicBezTo>
                  <a:cubicBezTo>
                    <a:pt x="8691" y="2870"/>
                    <a:pt x="6264" y="5081"/>
                    <a:pt x="4201" y="7894"/>
                  </a:cubicBezTo>
                  <a:cubicBezTo>
                    <a:pt x="2138" y="10707"/>
                    <a:pt x="439" y="14123"/>
                    <a:pt x="75" y="16534"/>
                  </a:cubicBezTo>
                  <a:cubicBezTo>
                    <a:pt x="-289" y="18945"/>
                    <a:pt x="682" y="20351"/>
                    <a:pt x="2623" y="20954"/>
                  </a:cubicBezTo>
                  <a:cubicBezTo>
                    <a:pt x="4565" y="21557"/>
                    <a:pt x="7477" y="21356"/>
                    <a:pt x="10390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5403849" y="4298950"/>
              <a:ext cx="152401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" y="1467"/>
                    <a:pt x="600" y="2933"/>
                    <a:pt x="3450" y="5867"/>
                  </a:cubicBezTo>
                  <a:cubicBezTo>
                    <a:pt x="6300" y="8800"/>
                    <a:pt x="11700" y="13200"/>
                    <a:pt x="15150" y="16067"/>
                  </a:cubicBezTo>
                  <a:cubicBezTo>
                    <a:pt x="18600" y="18933"/>
                    <a:pt x="20100" y="202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410199" y="4273550"/>
              <a:ext cx="19685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16" y="1238"/>
                    <a:pt x="14632" y="2475"/>
                    <a:pt x="11265" y="4894"/>
                  </a:cubicBezTo>
                  <a:cubicBezTo>
                    <a:pt x="7897" y="7312"/>
                    <a:pt x="4645" y="10912"/>
                    <a:pt x="2787" y="13894"/>
                  </a:cubicBezTo>
                  <a:cubicBezTo>
                    <a:pt x="929" y="16875"/>
                    <a:pt x="465" y="19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613399" y="4610100"/>
              <a:ext cx="381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5400"/>
                    <a:pt x="9600" y="10800"/>
                    <a:pt x="6000" y="14400"/>
                  </a:cubicBezTo>
                  <a:cubicBezTo>
                    <a:pt x="2400" y="18000"/>
                    <a:pt x="1200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643927" y="4432300"/>
              <a:ext cx="62607" cy="83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371" fill="norm" stroke="1" extrusionOk="0">
                  <a:moveTo>
                    <a:pt x="2576" y="4860"/>
                  </a:moveTo>
                  <a:cubicBezTo>
                    <a:pt x="1136" y="7560"/>
                    <a:pt x="-304" y="10260"/>
                    <a:pt x="56" y="12690"/>
                  </a:cubicBezTo>
                  <a:cubicBezTo>
                    <a:pt x="416" y="15120"/>
                    <a:pt x="2576" y="17280"/>
                    <a:pt x="5456" y="18900"/>
                  </a:cubicBezTo>
                  <a:cubicBezTo>
                    <a:pt x="8336" y="20520"/>
                    <a:pt x="11936" y="21600"/>
                    <a:pt x="15176" y="21330"/>
                  </a:cubicBezTo>
                  <a:cubicBezTo>
                    <a:pt x="18416" y="21060"/>
                    <a:pt x="21296" y="19440"/>
                    <a:pt x="21296" y="15930"/>
                  </a:cubicBezTo>
                  <a:cubicBezTo>
                    <a:pt x="21296" y="12420"/>
                    <a:pt x="18416" y="7020"/>
                    <a:pt x="15536" y="4050"/>
                  </a:cubicBezTo>
                  <a:cubicBezTo>
                    <a:pt x="12656" y="1080"/>
                    <a:pt x="9776" y="540"/>
                    <a:pt x="68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784849" y="4154601"/>
              <a:ext cx="107951" cy="86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21600" y="273"/>
                  </a:moveTo>
                  <a:cubicBezTo>
                    <a:pt x="19906" y="116"/>
                    <a:pt x="18212" y="-42"/>
                    <a:pt x="17153" y="11"/>
                  </a:cubicBezTo>
                  <a:cubicBezTo>
                    <a:pt x="16094" y="63"/>
                    <a:pt x="15671" y="326"/>
                    <a:pt x="14824" y="1298"/>
                  </a:cubicBezTo>
                  <a:cubicBezTo>
                    <a:pt x="13976" y="2270"/>
                    <a:pt x="12706" y="3952"/>
                    <a:pt x="12071" y="5923"/>
                  </a:cubicBezTo>
                  <a:cubicBezTo>
                    <a:pt x="11435" y="7894"/>
                    <a:pt x="11435" y="10154"/>
                    <a:pt x="10588" y="12230"/>
                  </a:cubicBezTo>
                  <a:cubicBezTo>
                    <a:pt x="9741" y="14305"/>
                    <a:pt x="8047" y="16197"/>
                    <a:pt x="6141" y="17722"/>
                  </a:cubicBezTo>
                  <a:cubicBezTo>
                    <a:pt x="4235" y="19246"/>
                    <a:pt x="2118" y="20402"/>
                    <a:pt x="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5921634" y="4378688"/>
              <a:ext cx="179847" cy="33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346" fill="norm" stroke="1" extrusionOk="0">
                  <a:moveTo>
                    <a:pt x="12712" y="5513"/>
                  </a:moveTo>
                  <a:cubicBezTo>
                    <a:pt x="12469" y="4830"/>
                    <a:pt x="12226" y="4146"/>
                    <a:pt x="11498" y="3873"/>
                  </a:cubicBezTo>
                  <a:cubicBezTo>
                    <a:pt x="10770" y="3599"/>
                    <a:pt x="9557" y="3736"/>
                    <a:pt x="7736" y="4898"/>
                  </a:cubicBezTo>
                  <a:cubicBezTo>
                    <a:pt x="5916" y="6060"/>
                    <a:pt x="3489" y="8247"/>
                    <a:pt x="1912" y="10503"/>
                  </a:cubicBezTo>
                  <a:cubicBezTo>
                    <a:pt x="334" y="12759"/>
                    <a:pt x="-394" y="15083"/>
                    <a:pt x="213" y="16928"/>
                  </a:cubicBezTo>
                  <a:cubicBezTo>
                    <a:pt x="819" y="18774"/>
                    <a:pt x="2761" y="20141"/>
                    <a:pt x="4945" y="20824"/>
                  </a:cubicBezTo>
                  <a:cubicBezTo>
                    <a:pt x="7130" y="21508"/>
                    <a:pt x="9557" y="21508"/>
                    <a:pt x="11984" y="20893"/>
                  </a:cubicBezTo>
                  <a:cubicBezTo>
                    <a:pt x="14410" y="20278"/>
                    <a:pt x="16837" y="19047"/>
                    <a:pt x="18536" y="16381"/>
                  </a:cubicBezTo>
                  <a:cubicBezTo>
                    <a:pt x="20235" y="13716"/>
                    <a:pt x="21206" y="9614"/>
                    <a:pt x="20235" y="6675"/>
                  </a:cubicBezTo>
                  <a:cubicBezTo>
                    <a:pt x="19264" y="3736"/>
                    <a:pt x="16352" y="1959"/>
                    <a:pt x="13561" y="1002"/>
                  </a:cubicBezTo>
                  <a:cubicBezTo>
                    <a:pt x="10770" y="45"/>
                    <a:pt x="8100" y="-92"/>
                    <a:pt x="6280" y="45"/>
                  </a:cubicBezTo>
                  <a:cubicBezTo>
                    <a:pt x="4460" y="181"/>
                    <a:pt x="3489" y="592"/>
                    <a:pt x="2882" y="1138"/>
                  </a:cubicBezTo>
                  <a:cubicBezTo>
                    <a:pt x="2276" y="1685"/>
                    <a:pt x="2033" y="2369"/>
                    <a:pt x="2033" y="3121"/>
                  </a:cubicBezTo>
                  <a:cubicBezTo>
                    <a:pt x="2033" y="3873"/>
                    <a:pt x="2276" y="4693"/>
                    <a:pt x="5309" y="5513"/>
                  </a:cubicBezTo>
                  <a:cubicBezTo>
                    <a:pt x="8343" y="6333"/>
                    <a:pt x="14168" y="7154"/>
                    <a:pt x="19993" y="7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6134099" y="4222750"/>
              <a:ext cx="120651" cy="609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232" y="0"/>
                  </a:moveTo>
                  <a:cubicBezTo>
                    <a:pt x="12505" y="1650"/>
                    <a:pt x="14779" y="3300"/>
                    <a:pt x="17053" y="5512"/>
                  </a:cubicBezTo>
                  <a:cubicBezTo>
                    <a:pt x="19326" y="7725"/>
                    <a:pt x="21600" y="10500"/>
                    <a:pt x="21600" y="12975"/>
                  </a:cubicBezTo>
                  <a:cubicBezTo>
                    <a:pt x="21600" y="15450"/>
                    <a:pt x="19326" y="17625"/>
                    <a:pt x="15347" y="19012"/>
                  </a:cubicBezTo>
                  <a:cubicBezTo>
                    <a:pt x="11368" y="20400"/>
                    <a:pt x="5684" y="21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4044949" y="4826000"/>
              <a:ext cx="571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4092262" y="4734655"/>
              <a:ext cx="35238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0296" fill="norm" stroke="1" extrusionOk="0">
                  <a:moveTo>
                    <a:pt x="5577" y="20296"/>
                  </a:moveTo>
                  <a:cubicBezTo>
                    <a:pt x="1977" y="12582"/>
                    <a:pt x="-1623" y="4867"/>
                    <a:pt x="777" y="1782"/>
                  </a:cubicBezTo>
                  <a:cubicBezTo>
                    <a:pt x="3177" y="-1304"/>
                    <a:pt x="11577" y="239"/>
                    <a:pt x="19977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4165599" y="4813300"/>
              <a:ext cx="101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0"/>
                    <a:pt x="10800" y="0"/>
                    <a:pt x="14400" y="3600"/>
                  </a:cubicBezTo>
                  <a:cubicBezTo>
                    <a:pt x="18000" y="7200"/>
                    <a:pt x="198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4159249" y="490855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00" y="21600"/>
                    <a:pt x="10400" y="21600"/>
                    <a:pt x="14000" y="18000"/>
                  </a:cubicBezTo>
                  <a:cubicBezTo>
                    <a:pt x="17600" y="14400"/>
                    <a:pt x="196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4349749" y="4826000"/>
              <a:ext cx="1905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520"/>
                    <a:pt x="12000" y="11040"/>
                    <a:pt x="8400" y="14640"/>
                  </a:cubicBezTo>
                  <a:cubicBezTo>
                    <a:pt x="4800" y="18240"/>
                    <a:pt x="2400" y="199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324349" y="3995633"/>
              <a:ext cx="152401" cy="214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4934"/>
                  </a:moveTo>
                  <a:cubicBezTo>
                    <a:pt x="600" y="8534"/>
                    <a:pt x="1200" y="12134"/>
                    <a:pt x="1200" y="14464"/>
                  </a:cubicBezTo>
                  <a:cubicBezTo>
                    <a:pt x="1200" y="16793"/>
                    <a:pt x="600" y="17852"/>
                    <a:pt x="300" y="17852"/>
                  </a:cubicBezTo>
                  <a:cubicBezTo>
                    <a:pt x="0" y="17852"/>
                    <a:pt x="0" y="16793"/>
                    <a:pt x="1200" y="13934"/>
                  </a:cubicBezTo>
                  <a:cubicBezTo>
                    <a:pt x="2400" y="11076"/>
                    <a:pt x="4800" y="6417"/>
                    <a:pt x="6600" y="3770"/>
                  </a:cubicBezTo>
                  <a:cubicBezTo>
                    <a:pt x="8400" y="1123"/>
                    <a:pt x="9600" y="487"/>
                    <a:pt x="10950" y="170"/>
                  </a:cubicBezTo>
                  <a:cubicBezTo>
                    <a:pt x="12300" y="-148"/>
                    <a:pt x="13800" y="-148"/>
                    <a:pt x="15000" y="1334"/>
                  </a:cubicBezTo>
                  <a:cubicBezTo>
                    <a:pt x="16200" y="2817"/>
                    <a:pt x="17100" y="5781"/>
                    <a:pt x="18150" y="9381"/>
                  </a:cubicBezTo>
                  <a:cubicBezTo>
                    <a:pt x="19200" y="12981"/>
                    <a:pt x="20400" y="17217"/>
                    <a:pt x="2160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4089399" y="5340879"/>
              <a:ext cx="2419351" cy="9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4200"/>
                  </a:moveTo>
                  <a:cubicBezTo>
                    <a:pt x="699" y="5160"/>
                    <a:pt x="1398" y="6120"/>
                    <a:pt x="2060" y="6600"/>
                  </a:cubicBezTo>
                  <a:cubicBezTo>
                    <a:pt x="2721" y="7080"/>
                    <a:pt x="3345" y="7080"/>
                    <a:pt x="3978" y="6360"/>
                  </a:cubicBezTo>
                  <a:cubicBezTo>
                    <a:pt x="4611" y="5640"/>
                    <a:pt x="5254" y="4200"/>
                    <a:pt x="5981" y="3000"/>
                  </a:cubicBezTo>
                  <a:cubicBezTo>
                    <a:pt x="6709" y="1800"/>
                    <a:pt x="7521" y="840"/>
                    <a:pt x="8372" y="360"/>
                  </a:cubicBezTo>
                  <a:cubicBezTo>
                    <a:pt x="9222" y="-120"/>
                    <a:pt x="10110" y="-120"/>
                    <a:pt x="10838" y="360"/>
                  </a:cubicBezTo>
                  <a:cubicBezTo>
                    <a:pt x="11565" y="840"/>
                    <a:pt x="12132" y="1800"/>
                    <a:pt x="12794" y="3000"/>
                  </a:cubicBezTo>
                  <a:cubicBezTo>
                    <a:pt x="13455" y="4200"/>
                    <a:pt x="14211" y="5640"/>
                    <a:pt x="14939" y="6840"/>
                  </a:cubicBezTo>
                  <a:cubicBezTo>
                    <a:pt x="15666" y="8040"/>
                    <a:pt x="16365" y="9000"/>
                    <a:pt x="17178" y="10440"/>
                  </a:cubicBezTo>
                  <a:cubicBezTo>
                    <a:pt x="17991" y="11880"/>
                    <a:pt x="18917" y="13800"/>
                    <a:pt x="19672" y="15720"/>
                  </a:cubicBezTo>
                  <a:cubicBezTo>
                    <a:pt x="20428" y="17640"/>
                    <a:pt x="21014" y="19560"/>
                    <a:pt x="2160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108449" y="5518513"/>
              <a:ext cx="2095501" cy="56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16663"/>
                  </a:moveTo>
                  <a:cubicBezTo>
                    <a:pt x="698" y="11863"/>
                    <a:pt x="1396" y="7063"/>
                    <a:pt x="2171" y="4663"/>
                  </a:cubicBezTo>
                  <a:cubicBezTo>
                    <a:pt x="2945" y="2263"/>
                    <a:pt x="3796" y="2263"/>
                    <a:pt x="4625" y="1863"/>
                  </a:cubicBezTo>
                  <a:cubicBezTo>
                    <a:pt x="5455" y="1463"/>
                    <a:pt x="6262" y="663"/>
                    <a:pt x="7102" y="263"/>
                  </a:cubicBezTo>
                  <a:cubicBezTo>
                    <a:pt x="7942" y="-137"/>
                    <a:pt x="8815" y="-137"/>
                    <a:pt x="9709" y="663"/>
                  </a:cubicBezTo>
                  <a:cubicBezTo>
                    <a:pt x="10604" y="1463"/>
                    <a:pt x="11520" y="3063"/>
                    <a:pt x="12436" y="4663"/>
                  </a:cubicBezTo>
                  <a:cubicBezTo>
                    <a:pt x="13353" y="6263"/>
                    <a:pt x="14269" y="7863"/>
                    <a:pt x="15153" y="9463"/>
                  </a:cubicBezTo>
                  <a:cubicBezTo>
                    <a:pt x="16036" y="11063"/>
                    <a:pt x="16887" y="12663"/>
                    <a:pt x="17815" y="14263"/>
                  </a:cubicBezTo>
                  <a:cubicBezTo>
                    <a:pt x="18742" y="15863"/>
                    <a:pt x="19745" y="17463"/>
                    <a:pt x="20389" y="18663"/>
                  </a:cubicBezTo>
                  <a:cubicBezTo>
                    <a:pt x="21033" y="19863"/>
                    <a:pt x="21316" y="20663"/>
                    <a:pt x="2160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4819649" y="5753100"/>
              <a:ext cx="3810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777"/>
                    <a:pt x="14400" y="7554"/>
                    <a:pt x="10800" y="11154"/>
                  </a:cubicBezTo>
                  <a:cubicBezTo>
                    <a:pt x="7200" y="14754"/>
                    <a:pt x="3600" y="181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4889449" y="6000750"/>
              <a:ext cx="25452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5143"/>
                    <a:pt x="3363" y="10286"/>
                    <a:pt x="870" y="13886"/>
                  </a:cubicBezTo>
                  <a:cubicBezTo>
                    <a:pt x="-1622" y="17486"/>
                    <a:pt x="1701" y="19543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4908913" y="5880100"/>
              <a:ext cx="31387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5086"/>
                    <a:pt x="-1582" y="8571"/>
                    <a:pt x="1118" y="4971"/>
                  </a:cubicBezTo>
                  <a:cubicBezTo>
                    <a:pt x="3818" y="1371"/>
                    <a:pt x="11918" y="686"/>
                    <a:pt x="2001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5003799" y="5740400"/>
              <a:ext cx="2540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680"/>
                    <a:pt x="21600" y="9360"/>
                    <a:pt x="18000" y="12960"/>
                  </a:cubicBezTo>
                  <a:cubicBezTo>
                    <a:pt x="14400" y="16560"/>
                    <a:pt x="7200" y="19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4997449" y="5882430"/>
              <a:ext cx="120651" cy="207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0" fill="norm" stroke="1" extrusionOk="0">
                  <a:moveTo>
                    <a:pt x="21600" y="1069"/>
                  </a:moveTo>
                  <a:cubicBezTo>
                    <a:pt x="20084" y="415"/>
                    <a:pt x="18568" y="-240"/>
                    <a:pt x="17053" y="87"/>
                  </a:cubicBezTo>
                  <a:cubicBezTo>
                    <a:pt x="15537" y="415"/>
                    <a:pt x="14021" y="1724"/>
                    <a:pt x="11558" y="4233"/>
                  </a:cubicBezTo>
                  <a:cubicBezTo>
                    <a:pt x="9095" y="6742"/>
                    <a:pt x="5684" y="10451"/>
                    <a:pt x="3411" y="12851"/>
                  </a:cubicBezTo>
                  <a:cubicBezTo>
                    <a:pt x="1137" y="15251"/>
                    <a:pt x="0" y="16342"/>
                    <a:pt x="0" y="17324"/>
                  </a:cubicBezTo>
                  <a:cubicBezTo>
                    <a:pt x="0" y="18305"/>
                    <a:pt x="1137" y="19178"/>
                    <a:pt x="4168" y="19833"/>
                  </a:cubicBezTo>
                  <a:cubicBezTo>
                    <a:pt x="7200" y="20487"/>
                    <a:pt x="12126" y="20924"/>
                    <a:pt x="17053" y="213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5139509" y="5920273"/>
              <a:ext cx="96326" cy="188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136" fill="norm" stroke="1" extrusionOk="0">
                  <a:moveTo>
                    <a:pt x="2245" y="8313"/>
                  </a:moveTo>
                  <a:cubicBezTo>
                    <a:pt x="3624" y="9263"/>
                    <a:pt x="5003" y="10212"/>
                    <a:pt x="6841" y="10568"/>
                  </a:cubicBezTo>
                  <a:cubicBezTo>
                    <a:pt x="8679" y="10924"/>
                    <a:pt x="10977" y="10687"/>
                    <a:pt x="13045" y="9975"/>
                  </a:cubicBezTo>
                  <a:cubicBezTo>
                    <a:pt x="15114" y="9263"/>
                    <a:pt x="16952" y="8076"/>
                    <a:pt x="18331" y="6889"/>
                  </a:cubicBezTo>
                  <a:cubicBezTo>
                    <a:pt x="19709" y="5702"/>
                    <a:pt x="20628" y="4515"/>
                    <a:pt x="20858" y="3328"/>
                  </a:cubicBezTo>
                  <a:cubicBezTo>
                    <a:pt x="21088" y="2142"/>
                    <a:pt x="20628" y="955"/>
                    <a:pt x="19250" y="361"/>
                  </a:cubicBezTo>
                  <a:cubicBezTo>
                    <a:pt x="17871" y="-232"/>
                    <a:pt x="15573" y="-232"/>
                    <a:pt x="12126" y="1430"/>
                  </a:cubicBezTo>
                  <a:cubicBezTo>
                    <a:pt x="8679" y="3091"/>
                    <a:pt x="4084" y="6414"/>
                    <a:pt x="1786" y="9500"/>
                  </a:cubicBezTo>
                  <a:cubicBezTo>
                    <a:pt x="-512" y="12586"/>
                    <a:pt x="-512" y="15434"/>
                    <a:pt x="1326" y="17452"/>
                  </a:cubicBezTo>
                  <a:cubicBezTo>
                    <a:pt x="3165" y="19469"/>
                    <a:pt x="6841" y="20656"/>
                    <a:pt x="9828" y="21012"/>
                  </a:cubicBezTo>
                  <a:cubicBezTo>
                    <a:pt x="12816" y="21368"/>
                    <a:pt x="15114" y="20893"/>
                    <a:pt x="17411" y="20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5283199" y="5720218"/>
              <a:ext cx="31487" cy="445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52" fill="norm" stroke="1" extrusionOk="0">
                  <a:moveTo>
                    <a:pt x="17280" y="976"/>
                  </a:moveTo>
                  <a:cubicBezTo>
                    <a:pt x="18720" y="464"/>
                    <a:pt x="20160" y="-48"/>
                    <a:pt x="20880" y="3"/>
                  </a:cubicBezTo>
                  <a:cubicBezTo>
                    <a:pt x="21600" y="54"/>
                    <a:pt x="21600" y="669"/>
                    <a:pt x="20880" y="2562"/>
                  </a:cubicBezTo>
                  <a:cubicBezTo>
                    <a:pt x="20160" y="4456"/>
                    <a:pt x="18720" y="7630"/>
                    <a:pt x="15120" y="11008"/>
                  </a:cubicBezTo>
                  <a:cubicBezTo>
                    <a:pt x="11520" y="14386"/>
                    <a:pt x="5760" y="17969"/>
                    <a:pt x="0" y="21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5359399" y="5988050"/>
              <a:ext cx="63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5365749" y="588645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5465233" y="5791200"/>
              <a:ext cx="103717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53" y="0"/>
                  </a:moveTo>
                  <a:cubicBezTo>
                    <a:pt x="5731" y="4667"/>
                    <a:pt x="4408" y="9333"/>
                    <a:pt x="3527" y="12400"/>
                  </a:cubicBezTo>
                  <a:cubicBezTo>
                    <a:pt x="2645" y="15467"/>
                    <a:pt x="2204" y="16933"/>
                    <a:pt x="1543" y="18067"/>
                  </a:cubicBezTo>
                  <a:cubicBezTo>
                    <a:pt x="882" y="19200"/>
                    <a:pt x="0" y="20000"/>
                    <a:pt x="0" y="20000"/>
                  </a:cubicBezTo>
                  <a:cubicBezTo>
                    <a:pt x="0" y="20000"/>
                    <a:pt x="882" y="19200"/>
                    <a:pt x="2424" y="17933"/>
                  </a:cubicBezTo>
                  <a:cubicBezTo>
                    <a:pt x="3967" y="16667"/>
                    <a:pt x="6171" y="14933"/>
                    <a:pt x="7935" y="13733"/>
                  </a:cubicBezTo>
                  <a:cubicBezTo>
                    <a:pt x="9698" y="12533"/>
                    <a:pt x="11020" y="11867"/>
                    <a:pt x="12343" y="11867"/>
                  </a:cubicBezTo>
                  <a:cubicBezTo>
                    <a:pt x="13665" y="11867"/>
                    <a:pt x="14988" y="12533"/>
                    <a:pt x="16531" y="14267"/>
                  </a:cubicBezTo>
                  <a:cubicBezTo>
                    <a:pt x="18073" y="16000"/>
                    <a:pt x="19837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5645944" y="6007100"/>
              <a:ext cx="44879" cy="107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0999" fill="norm" stroke="1" extrusionOk="0">
                  <a:moveTo>
                    <a:pt x="20250" y="1246"/>
                  </a:moveTo>
                  <a:cubicBezTo>
                    <a:pt x="15341" y="1246"/>
                    <a:pt x="10432" y="1246"/>
                    <a:pt x="6996" y="2285"/>
                  </a:cubicBezTo>
                  <a:cubicBezTo>
                    <a:pt x="3559" y="3323"/>
                    <a:pt x="1596" y="5400"/>
                    <a:pt x="614" y="8515"/>
                  </a:cubicBezTo>
                  <a:cubicBezTo>
                    <a:pt x="-368" y="11631"/>
                    <a:pt x="-368" y="15785"/>
                    <a:pt x="2087" y="18277"/>
                  </a:cubicBezTo>
                  <a:cubicBezTo>
                    <a:pt x="4541" y="20769"/>
                    <a:pt x="9450" y="21600"/>
                    <a:pt x="13377" y="20562"/>
                  </a:cubicBezTo>
                  <a:cubicBezTo>
                    <a:pt x="17305" y="19523"/>
                    <a:pt x="20250" y="16615"/>
                    <a:pt x="20741" y="12877"/>
                  </a:cubicBezTo>
                  <a:cubicBezTo>
                    <a:pt x="21232" y="9138"/>
                    <a:pt x="19268" y="4569"/>
                    <a:pt x="17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5743319" y="5996117"/>
              <a:ext cx="69376" cy="13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0989" fill="norm" stroke="1" extrusionOk="0">
                  <a:moveTo>
                    <a:pt x="20088" y="3554"/>
                  </a:moveTo>
                  <a:cubicBezTo>
                    <a:pt x="20724" y="1966"/>
                    <a:pt x="21359" y="377"/>
                    <a:pt x="20088" y="60"/>
                  </a:cubicBezTo>
                  <a:cubicBezTo>
                    <a:pt x="18818" y="-258"/>
                    <a:pt x="15641" y="695"/>
                    <a:pt x="12147" y="2760"/>
                  </a:cubicBezTo>
                  <a:cubicBezTo>
                    <a:pt x="8653" y="4824"/>
                    <a:pt x="4841" y="8001"/>
                    <a:pt x="2618" y="10542"/>
                  </a:cubicBezTo>
                  <a:cubicBezTo>
                    <a:pt x="394" y="13083"/>
                    <a:pt x="-241" y="14989"/>
                    <a:pt x="77" y="16736"/>
                  </a:cubicBezTo>
                  <a:cubicBezTo>
                    <a:pt x="394" y="18483"/>
                    <a:pt x="1665" y="20071"/>
                    <a:pt x="3888" y="20707"/>
                  </a:cubicBezTo>
                  <a:cubicBezTo>
                    <a:pt x="6112" y="21342"/>
                    <a:pt x="9288" y="21024"/>
                    <a:pt x="12465" y="18483"/>
                  </a:cubicBezTo>
                  <a:cubicBezTo>
                    <a:pt x="15641" y="15942"/>
                    <a:pt x="18818" y="11177"/>
                    <a:pt x="19453" y="8001"/>
                  </a:cubicBezTo>
                  <a:cubicBezTo>
                    <a:pt x="20088" y="4824"/>
                    <a:pt x="18183" y="3236"/>
                    <a:pt x="16277" y="1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5849673" y="5758900"/>
              <a:ext cx="157428" cy="419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00" fill="norm" stroke="1" extrusionOk="0">
                  <a:moveTo>
                    <a:pt x="10188" y="12923"/>
                  </a:moveTo>
                  <a:cubicBezTo>
                    <a:pt x="8748" y="12816"/>
                    <a:pt x="7308" y="12709"/>
                    <a:pt x="6300" y="12923"/>
                  </a:cubicBezTo>
                  <a:cubicBezTo>
                    <a:pt x="5292" y="13138"/>
                    <a:pt x="4716" y="13676"/>
                    <a:pt x="3708" y="14912"/>
                  </a:cubicBezTo>
                  <a:cubicBezTo>
                    <a:pt x="2700" y="16147"/>
                    <a:pt x="1260" y="18082"/>
                    <a:pt x="540" y="19317"/>
                  </a:cubicBezTo>
                  <a:cubicBezTo>
                    <a:pt x="-180" y="20553"/>
                    <a:pt x="-180" y="21091"/>
                    <a:pt x="540" y="21252"/>
                  </a:cubicBezTo>
                  <a:cubicBezTo>
                    <a:pt x="1260" y="21413"/>
                    <a:pt x="2700" y="21198"/>
                    <a:pt x="5004" y="20123"/>
                  </a:cubicBezTo>
                  <a:cubicBezTo>
                    <a:pt x="7308" y="19049"/>
                    <a:pt x="10476" y="17114"/>
                    <a:pt x="13356" y="14428"/>
                  </a:cubicBezTo>
                  <a:cubicBezTo>
                    <a:pt x="16236" y="11741"/>
                    <a:pt x="18828" y="8303"/>
                    <a:pt x="20124" y="6100"/>
                  </a:cubicBezTo>
                  <a:cubicBezTo>
                    <a:pt x="21420" y="3897"/>
                    <a:pt x="21420" y="2929"/>
                    <a:pt x="21420" y="2123"/>
                  </a:cubicBezTo>
                  <a:cubicBezTo>
                    <a:pt x="21420" y="1317"/>
                    <a:pt x="21420" y="673"/>
                    <a:pt x="20700" y="297"/>
                  </a:cubicBezTo>
                  <a:cubicBezTo>
                    <a:pt x="19980" y="-80"/>
                    <a:pt x="18540" y="-187"/>
                    <a:pt x="17100" y="512"/>
                  </a:cubicBezTo>
                  <a:cubicBezTo>
                    <a:pt x="15660" y="1210"/>
                    <a:pt x="14220" y="2714"/>
                    <a:pt x="13068" y="5079"/>
                  </a:cubicBezTo>
                  <a:cubicBezTo>
                    <a:pt x="11916" y="7443"/>
                    <a:pt x="11052" y="10667"/>
                    <a:pt x="10332" y="13031"/>
                  </a:cubicBezTo>
                  <a:cubicBezTo>
                    <a:pt x="9612" y="15395"/>
                    <a:pt x="9036" y="16900"/>
                    <a:pt x="8460" y="18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895350" y="6929551"/>
              <a:ext cx="115384" cy="583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501" fill="norm" stroke="1" extrusionOk="0">
                  <a:moveTo>
                    <a:pt x="3471" y="7423"/>
                  </a:moveTo>
                  <a:cubicBezTo>
                    <a:pt x="3086" y="10230"/>
                    <a:pt x="2700" y="13037"/>
                    <a:pt x="2700" y="15221"/>
                  </a:cubicBezTo>
                  <a:cubicBezTo>
                    <a:pt x="2700" y="17404"/>
                    <a:pt x="3086" y="18964"/>
                    <a:pt x="3471" y="19977"/>
                  </a:cubicBezTo>
                  <a:cubicBezTo>
                    <a:pt x="3857" y="20991"/>
                    <a:pt x="4243" y="21459"/>
                    <a:pt x="4436" y="21498"/>
                  </a:cubicBezTo>
                  <a:cubicBezTo>
                    <a:pt x="4629" y="21537"/>
                    <a:pt x="4629" y="21147"/>
                    <a:pt x="4243" y="19510"/>
                  </a:cubicBezTo>
                  <a:cubicBezTo>
                    <a:pt x="3857" y="17872"/>
                    <a:pt x="3086" y="14987"/>
                    <a:pt x="2507" y="12102"/>
                  </a:cubicBezTo>
                  <a:cubicBezTo>
                    <a:pt x="1929" y="9216"/>
                    <a:pt x="1543" y="6331"/>
                    <a:pt x="2121" y="4460"/>
                  </a:cubicBezTo>
                  <a:cubicBezTo>
                    <a:pt x="2700" y="2588"/>
                    <a:pt x="4243" y="1731"/>
                    <a:pt x="5786" y="1146"/>
                  </a:cubicBezTo>
                  <a:cubicBezTo>
                    <a:pt x="7329" y="561"/>
                    <a:pt x="8871" y="249"/>
                    <a:pt x="10607" y="93"/>
                  </a:cubicBezTo>
                  <a:cubicBezTo>
                    <a:pt x="12343" y="-63"/>
                    <a:pt x="14271" y="-63"/>
                    <a:pt x="16007" y="405"/>
                  </a:cubicBezTo>
                  <a:cubicBezTo>
                    <a:pt x="17743" y="873"/>
                    <a:pt x="19286" y="1808"/>
                    <a:pt x="20250" y="3173"/>
                  </a:cubicBezTo>
                  <a:cubicBezTo>
                    <a:pt x="21214" y="4538"/>
                    <a:pt x="21600" y="6331"/>
                    <a:pt x="19479" y="7735"/>
                  </a:cubicBezTo>
                  <a:cubicBezTo>
                    <a:pt x="17357" y="9138"/>
                    <a:pt x="12729" y="10152"/>
                    <a:pt x="9450" y="10698"/>
                  </a:cubicBezTo>
                  <a:cubicBezTo>
                    <a:pt x="6171" y="11244"/>
                    <a:pt x="4243" y="11322"/>
                    <a:pt x="2700" y="11205"/>
                  </a:cubicBezTo>
                  <a:cubicBezTo>
                    <a:pt x="1157" y="11088"/>
                    <a:pt x="0" y="10776"/>
                    <a:pt x="0" y="10464"/>
                  </a:cubicBezTo>
                  <a:cubicBezTo>
                    <a:pt x="0" y="10152"/>
                    <a:pt x="1157" y="9840"/>
                    <a:pt x="2314" y="9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1082436" y="7039845"/>
              <a:ext cx="124064" cy="18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0689" fill="norm" stroke="1" extrusionOk="0">
                  <a:moveTo>
                    <a:pt x="21101" y="5301"/>
                  </a:moveTo>
                  <a:cubicBezTo>
                    <a:pt x="18221" y="3141"/>
                    <a:pt x="15341" y="981"/>
                    <a:pt x="12101" y="261"/>
                  </a:cubicBezTo>
                  <a:cubicBezTo>
                    <a:pt x="8861" y="-459"/>
                    <a:pt x="5261" y="261"/>
                    <a:pt x="2921" y="3021"/>
                  </a:cubicBezTo>
                  <a:cubicBezTo>
                    <a:pt x="581" y="5781"/>
                    <a:pt x="-499" y="10581"/>
                    <a:pt x="221" y="14061"/>
                  </a:cubicBezTo>
                  <a:cubicBezTo>
                    <a:pt x="941" y="17541"/>
                    <a:pt x="3461" y="19701"/>
                    <a:pt x="6881" y="20421"/>
                  </a:cubicBezTo>
                  <a:cubicBezTo>
                    <a:pt x="10301" y="21141"/>
                    <a:pt x="14621" y="20421"/>
                    <a:pt x="16961" y="18141"/>
                  </a:cubicBezTo>
                  <a:cubicBezTo>
                    <a:pt x="19301" y="15861"/>
                    <a:pt x="19661" y="12021"/>
                    <a:pt x="19301" y="9261"/>
                  </a:cubicBezTo>
                  <a:cubicBezTo>
                    <a:pt x="18941" y="6501"/>
                    <a:pt x="17861" y="4821"/>
                    <a:pt x="16601" y="3501"/>
                  </a:cubicBezTo>
                  <a:cubicBezTo>
                    <a:pt x="15341" y="2181"/>
                    <a:pt x="13901" y="1221"/>
                    <a:pt x="12461" y="1101"/>
                  </a:cubicBezTo>
                  <a:cubicBezTo>
                    <a:pt x="11021" y="981"/>
                    <a:pt x="9581" y="1701"/>
                    <a:pt x="8141" y="2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1252265" y="6989409"/>
              <a:ext cx="87586" cy="24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282" fill="norm" stroke="1" extrusionOk="0">
                  <a:moveTo>
                    <a:pt x="20785" y="2964"/>
                  </a:moveTo>
                  <a:cubicBezTo>
                    <a:pt x="19278" y="2032"/>
                    <a:pt x="17771" y="1101"/>
                    <a:pt x="14506" y="543"/>
                  </a:cubicBezTo>
                  <a:cubicBezTo>
                    <a:pt x="11241" y="-16"/>
                    <a:pt x="6218" y="-202"/>
                    <a:pt x="3204" y="264"/>
                  </a:cubicBezTo>
                  <a:cubicBezTo>
                    <a:pt x="190" y="729"/>
                    <a:pt x="-815" y="1846"/>
                    <a:pt x="692" y="4360"/>
                  </a:cubicBezTo>
                  <a:cubicBezTo>
                    <a:pt x="2199" y="6874"/>
                    <a:pt x="6218" y="10784"/>
                    <a:pt x="8980" y="13391"/>
                  </a:cubicBezTo>
                  <a:cubicBezTo>
                    <a:pt x="11743" y="15998"/>
                    <a:pt x="13250" y="17301"/>
                    <a:pt x="14004" y="18419"/>
                  </a:cubicBezTo>
                  <a:cubicBezTo>
                    <a:pt x="14757" y="19536"/>
                    <a:pt x="14757" y="20467"/>
                    <a:pt x="13501" y="20932"/>
                  </a:cubicBezTo>
                  <a:cubicBezTo>
                    <a:pt x="12245" y="21398"/>
                    <a:pt x="9734" y="21398"/>
                    <a:pt x="7976" y="20932"/>
                  </a:cubicBezTo>
                  <a:cubicBezTo>
                    <a:pt x="6218" y="20467"/>
                    <a:pt x="5213" y="19536"/>
                    <a:pt x="4711" y="18326"/>
                  </a:cubicBezTo>
                  <a:cubicBezTo>
                    <a:pt x="4208" y="17115"/>
                    <a:pt x="4208" y="15626"/>
                    <a:pt x="4208" y="141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1431660" y="6864350"/>
              <a:ext cx="4154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600" fill="norm" stroke="1" extrusionOk="0">
                  <a:moveTo>
                    <a:pt x="14715" y="0"/>
                  </a:moveTo>
                  <a:cubicBezTo>
                    <a:pt x="10395" y="3411"/>
                    <a:pt x="6075" y="6821"/>
                    <a:pt x="3375" y="9979"/>
                  </a:cubicBezTo>
                  <a:cubicBezTo>
                    <a:pt x="675" y="13137"/>
                    <a:pt x="-405" y="16042"/>
                    <a:pt x="135" y="17874"/>
                  </a:cubicBezTo>
                  <a:cubicBezTo>
                    <a:pt x="675" y="19705"/>
                    <a:pt x="2835" y="20463"/>
                    <a:pt x="6615" y="20905"/>
                  </a:cubicBezTo>
                  <a:cubicBezTo>
                    <a:pt x="10395" y="21347"/>
                    <a:pt x="15795" y="21474"/>
                    <a:pt x="211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1384300" y="7018456"/>
              <a:ext cx="193051" cy="220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4" fill="norm" stroke="1" extrusionOk="0">
                  <a:moveTo>
                    <a:pt x="0" y="6005"/>
                  </a:moveTo>
                  <a:cubicBezTo>
                    <a:pt x="6104" y="6005"/>
                    <a:pt x="12209" y="6005"/>
                    <a:pt x="15730" y="5697"/>
                  </a:cubicBezTo>
                  <a:cubicBezTo>
                    <a:pt x="19252" y="5388"/>
                    <a:pt x="20191" y="4771"/>
                    <a:pt x="20778" y="3948"/>
                  </a:cubicBezTo>
                  <a:cubicBezTo>
                    <a:pt x="21365" y="3125"/>
                    <a:pt x="21600" y="2097"/>
                    <a:pt x="21248" y="1274"/>
                  </a:cubicBezTo>
                  <a:cubicBezTo>
                    <a:pt x="20896" y="451"/>
                    <a:pt x="19957" y="-166"/>
                    <a:pt x="18430" y="40"/>
                  </a:cubicBezTo>
                  <a:cubicBezTo>
                    <a:pt x="16904" y="245"/>
                    <a:pt x="14791" y="1274"/>
                    <a:pt x="13617" y="4154"/>
                  </a:cubicBezTo>
                  <a:cubicBezTo>
                    <a:pt x="12443" y="7034"/>
                    <a:pt x="12209" y="11765"/>
                    <a:pt x="13265" y="14954"/>
                  </a:cubicBezTo>
                  <a:cubicBezTo>
                    <a:pt x="14322" y="18143"/>
                    <a:pt x="16670" y="19788"/>
                    <a:pt x="19017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1642909" y="7029450"/>
              <a:ext cx="135091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2267" y="0"/>
                  </a:moveTo>
                  <a:cubicBezTo>
                    <a:pt x="938" y="682"/>
                    <a:pt x="-391" y="1364"/>
                    <a:pt x="107" y="2160"/>
                  </a:cubicBezTo>
                  <a:cubicBezTo>
                    <a:pt x="606" y="2956"/>
                    <a:pt x="2932" y="3865"/>
                    <a:pt x="5258" y="5457"/>
                  </a:cubicBezTo>
                  <a:cubicBezTo>
                    <a:pt x="7584" y="7048"/>
                    <a:pt x="9911" y="9322"/>
                    <a:pt x="11074" y="11823"/>
                  </a:cubicBezTo>
                  <a:cubicBezTo>
                    <a:pt x="12237" y="14324"/>
                    <a:pt x="12237" y="17053"/>
                    <a:pt x="11572" y="18872"/>
                  </a:cubicBezTo>
                  <a:cubicBezTo>
                    <a:pt x="10907" y="20691"/>
                    <a:pt x="9578" y="21600"/>
                    <a:pt x="8415" y="21600"/>
                  </a:cubicBezTo>
                  <a:cubicBezTo>
                    <a:pt x="7252" y="21600"/>
                    <a:pt x="6255" y="20691"/>
                    <a:pt x="6089" y="18644"/>
                  </a:cubicBezTo>
                  <a:cubicBezTo>
                    <a:pt x="5923" y="16598"/>
                    <a:pt x="6587" y="13415"/>
                    <a:pt x="8083" y="10914"/>
                  </a:cubicBezTo>
                  <a:cubicBezTo>
                    <a:pt x="9578" y="8413"/>
                    <a:pt x="11904" y="6594"/>
                    <a:pt x="14231" y="5912"/>
                  </a:cubicBezTo>
                  <a:cubicBezTo>
                    <a:pt x="16557" y="5229"/>
                    <a:pt x="18883" y="5684"/>
                    <a:pt x="21209" y="6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1816100" y="7080250"/>
              <a:ext cx="1" cy="152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847850" y="70294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1870851" y="7105650"/>
              <a:ext cx="97649" cy="157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0" h="21365" fill="norm" stroke="1" extrusionOk="0">
                  <a:moveTo>
                    <a:pt x="20760" y="2592"/>
                  </a:moveTo>
                  <a:cubicBezTo>
                    <a:pt x="14460" y="4320"/>
                    <a:pt x="8160" y="6048"/>
                    <a:pt x="4335" y="8640"/>
                  </a:cubicBezTo>
                  <a:cubicBezTo>
                    <a:pt x="510" y="11232"/>
                    <a:pt x="-840" y="14688"/>
                    <a:pt x="510" y="17136"/>
                  </a:cubicBezTo>
                  <a:cubicBezTo>
                    <a:pt x="1860" y="19584"/>
                    <a:pt x="5910" y="21024"/>
                    <a:pt x="9735" y="21312"/>
                  </a:cubicBezTo>
                  <a:cubicBezTo>
                    <a:pt x="13560" y="21600"/>
                    <a:pt x="17160" y="20736"/>
                    <a:pt x="18735" y="18000"/>
                  </a:cubicBezTo>
                  <a:cubicBezTo>
                    <a:pt x="20310" y="15264"/>
                    <a:pt x="19860" y="10656"/>
                    <a:pt x="18735" y="7344"/>
                  </a:cubicBezTo>
                  <a:cubicBezTo>
                    <a:pt x="17610" y="4032"/>
                    <a:pt x="15810" y="2016"/>
                    <a:pt x="140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2000250" y="6985000"/>
              <a:ext cx="190501" cy="303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8100"/>
                  </a:moveTo>
                  <a:cubicBezTo>
                    <a:pt x="1200" y="7650"/>
                    <a:pt x="2400" y="7200"/>
                    <a:pt x="3600" y="7275"/>
                  </a:cubicBezTo>
                  <a:cubicBezTo>
                    <a:pt x="4800" y="7350"/>
                    <a:pt x="6000" y="7950"/>
                    <a:pt x="7080" y="9825"/>
                  </a:cubicBezTo>
                  <a:cubicBezTo>
                    <a:pt x="8160" y="11700"/>
                    <a:pt x="9120" y="14850"/>
                    <a:pt x="9240" y="16875"/>
                  </a:cubicBezTo>
                  <a:cubicBezTo>
                    <a:pt x="9360" y="18900"/>
                    <a:pt x="8640" y="19800"/>
                    <a:pt x="7680" y="20475"/>
                  </a:cubicBezTo>
                  <a:cubicBezTo>
                    <a:pt x="6720" y="21150"/>
                    <a:pt x="5520" y="21600"/>
                    <a:pt x="4680" y="21450"/>
                  </a:cubicBezTo>
                  <a:cubicBezTo>
                    <a:pt x="3840" y="21300"/>
                    <a:pt x="3360" y="20550"/>
                    <a:pt x="4320" y="18150"/>
                  </a:cubicBezTo>
                  <a:cubicBezTo>
                    <a:pt x="5280" y="15750"/>
                    <a:pt x="7680" y="11700"/>
                    <a:pt x="10800" y="8400"/>
                  </a:cubicBezTo>
                  <a:cubicBezTo>
                    <a:pt x="13920" y="5100"/>
                    <a:pt x="17760" y="255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2591745" y="6976019"/>
              <a:ext cx="361006" cy="279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27" fill="norm" stroke="1" extrusionOk="0">
                  <a:moveTo>
                    <a:pt x="16997" y="679"/>
                  </a:moveTo>
                  <a:cubicBezTo>
                    <a:pt x="17755" y="199"/>
                    <a:pt x="18512" y="-281"/>
                    <a:pt x="18891" y="199"/>
                  </a:cubicBezTo>
                  <a:cubicBezTo>
                    <a:pt x="19270" y="679"/>
                    <a:pt x="19270" y="2119"/>
                    <a:pt x="18386" y="4679"/>
                  </a:cubicBezTo>
                  <a:cubicBezTo>
                    <a:pt x="17502" y="7239"/>
                    <a:pt x="15733" y="10919"/>
                    <a:pt x="13333" y="13879"/>
                  </a:cubicBezTo>
                  <a:cubicBezTo>
                    <a:pt x="10933" y="16839"/>
                    <a:pt x="7902" y="19079"/>
                    <a:pt x="5755" y="20199"/>
                  </a:cubicBezTo>
                  <a:cubicBezTo>
                    <a:pt x="3607" y="21319"/>
                    <a:pt x="2344" y="21319"/>
                    <a:pt x="1460" y="20759"/>
                  </a:cubicBezTo>
                  <a:cubicBezTo>
                    <a:pt x="576" y="20199"/>
                    <a:pt x="70" y="19079"/>
                    <a:pt x="7" y="17639"/>
                  </a:cubicBezTo>
                  <a:cubicBezTo>
                    <a:pt x="-56" y="16199"/>
                    <a:pt x="323" y="14439"/>
                    <a:pt x="1270" y="13239"/>
                  </a:cubicBezTo>
                  <a:cubicBezTo>
                    <a:pt x="2218" y="12039"/>
                    <a:pt x="3733" y="11399"/>
                    <a:pt x="5755" y="11639"/>
                  </a:cubicBezTo>
                  <a:cubicBezTo>
                    <a:pt x="7776" y="11879"/>
                    <a:pt x="10302" y="12999"/>
                    <a:pt x="12323" y="14359"/>
                  </a:cubicBezTo>
                  <a:cubicBezTo>
                    <a:pt x="14344" y="15719"/>
                    <a:pt x="15860" y="17319"/>
                    <a:pt x="17312" y="18359"/>
                  </a:cubicBezTo>
                  <a:cubicBezTo>
                    <a:pt x="18765" y="19399"/>
                    <a:pt x="20155" y="19879"/>
                    <a:pt x="21544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3498849" y="6843183"/>
              <a:ext cx="19051" cy="459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95"/>
                  </a:moveTo>
                  <a:cubicBezTo>
                    <a:pt x="21600" y="498"/>
                    <a:pt x="21600" y="0"/>
                    <a:pt x="20400" y="0"/>
                  </a:cubicBezTo>
                  <a:cubicBezTo>
                    <a:pt x="19200" y="0"/>
                    <a:pt x="16800" y="498"/>
                    <a:pt x="16800" y="2737"/>
                  </a:cubicBezTo>
                  <a:cubicBezTo>
                    <a:pt x="16800" y="4977"/>
                    <a:pt x="19200" y="8959"/>
                    <a:pt x="16800" y="12393"/>
                  </a:cubicBezTo>
                  <a:cubicBezTo>
                    <a:pt x="14400" y="15827"/>
                    <a:pt x="7200" y="1871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3575049" y="71628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3600449" y="6997700"/>
              <a:ext cx="63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3676649" y="6852646"/>
              <a:ext cx="31246" cy="418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49" fill="norm" stroke="1" extrusionOk="0">
                  <a:moveTo>
                    <a:pt x="12960" y="1258"/>
                  </a:moveTo>
                  <a:cubicBezTo>
                    <a:pt x="14400" y="604"/>
                    <a:pt x="15840" y="-51"/>
                    <a:pt x="17280" y="4"/>
                  </a:cubicBezTo>
                  <a:cubicBezTo>
                    <a:pt x="18720" y="58"/>
                    <a:pt x="20160" y="822"/>
                    <a:pt x="20880" y="3222"/>
                  </a:cubicBezTo>
                  <a:cubicBezTo>
                    <a:pt x="21600" y="5622"/>
                    <a:pt x="21600" y="9658"/>
                    <a:pt x="18000" y="12985"/>
                  </a:cubicBezTo>
                  <a:cubicBezTo>
                    <a:pt x="14400" y="16313"/>
                    <a:pt x="7200" y="18931"/>
                    <a:pt x="0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3676096" y="7035800"/>
              <a:ext cx="102155" cy="16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402" fill="norm" stroke="1" extrusionOk="0">
                  <a:moveTo>
                    <a:pt x="20849" y="0"/>
                  </a:moveTo>
                  <a:cubicBezTo>
                    <a:pt x="17825" y="4050"/>
                    <a:pt x="14801" y="8100"/>
                    <a:pt x="11777" y="11205"/>
                  </a:cubicBezTo>
                  <a:cubicBezTo>
                    <a:pt x="8753" y="14310"/>
                    <a:pt x="5729" y="16470"/>
                    <a:pt x="3353" y="18090"/>
                  </a:cubicBezTo>
                  <a:cubicBezTo>
                    <a:pt x="977" y="19710"/>
                    <a:pt x="-751" y="20790"/>
                    <a:pt x="329" y="21195"/>
                  </a:cubicBezTo>
                  <a:cubicBezTo>
                    <a:pt x="1409" y="21600"/>
                    <a:pt x="5297" y="21330"/>
                    <a:pt x="9185" y="21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790949" y="7049129"/>
              <a:ext cx="96895" cy="18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182" fill="norm" stroke="1" extrusionOk="0">
                  <a:moveTo>
                    <a:pt x="8272" y="10849"/>
                  </a:moveTo>
                  <a:cubicBezTo>
                    <a:pt x="7353" y="12063"/>
                    <a:pt x="6434" y="13276"/>
                    <a:pt x="7123" y="13883"/>
                  </a:cubicBezTo>
                  <a:cubicBezTo>
                    <a:pt x="7813" y="14489"/>
                    <a:pt x="10111" y="14489"/>
                    <a:pt x="12868" y="12669"/>
                  </a:cubicBezTo>
                  <a:cubicBezTo>
                    <a:pt x="15626" y="10849"/>
                    <a:pt x="18843" y="7209"/>
                    <a:pt x="20221" y="4660"/>
                  </a:cubicBezTo>
                  <a:cubicBezTo>
                    <a:pt x="21600" y="2112"/>
                    <a:pt x="21140" y="656"/>
                    <a:pt x="19532" y="170"/>
                  </a:cubicBezTo>
                  <a:cubicBezTo>
                    <a:pt x="17923" y="-315"/>
                    <a:pt x="15166" y="170"/>
                    <a:pt x="11719" y="2476"/>
                  </a:cubicBezTo>
                  <a:cubicBezTo>
                    <a:pt x="8272" y="4782"/>
                    <a:pt x="4136" y="8907"/>
                    <a:pt x="2068" y="11577"/>
                  </a:cubicBezTo>
                  <a:cubicBezTo>
                    <a:pt x="0" y="14247"/>
                    <a:pt x="0" y="15460"/>
                    <a:pt x="0" y="16674"/>
                  </a:cubicBezTo>
                  <a:cubicBezTo>
                    <a:pt x="0" y="17887"/>
                    <a:pt x="0" y="19101"/>
                    <a:pt x="2298" y="19950"/>
                  </a:cubicBezTo>
                  <a:cubicBezTo>
                    <a:pt x="4596" y="20800"/>
                    <a:pt x="9191" y="21285"/>
                    <a:pt x="12638" y="21164"/>
                  </a:cubicBezTo>
                  <a:cubicBezTo>
                    <a:pt x="16085" y="21042"/>
                    <a:pt x="18383" y="20314"/>
                    <a:pt x="20681" y="19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3968749" y="6864350"/>
              <a:ext cx="31751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94"/>
                    <a:pt x="21600" y="6988"/>
                    <a:pt x="19440" y="10324"/>
                  </a:cubicBezTo>
                  <a:cubicBezTo>
                    <a:pt x="17280" y="13659"/>
                    <a:pt x="12960" y="16835"/>
                    <a:pt x="9360" y="18688"/>
                  </a:cubicBezTo>
                  <a:cubicBezTo>
                    <a:pt x="5760" y="20541"/>
                    <a:pt x="2880" y="21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4051299" y="710565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4083049" y="7004050"/>
              <a:ext cx="127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4125088" y="6873636"/>
              <a:ext cx="116712" cy="36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0810" fill="norm" stroke="1" extrusionOk="0">
                  <a:moveTo>
                    <a:pt x="10854" y="554"/>
                  </a:moveTo>
                  <a:cubicBezTo>
                    <a:pt x="10854" y="-46"/>
                    <a:pt x="10854" y="-646"/>
                    <a:pt x="10661" y="1574"/>
                  </a:cubicBezTo>
                  <a:cubicBezTo>
                    <a:pt x="10468" y="3794"/>
                    <a:pt x="10082" y="8834"/>
                    <a:pt x="8925" y="12374"/>
                  </a:cubicBezTo>
                  <a:cubicBezTo>
                    <a:pt x="7768" y="15914"/>
                    <a:pt x="5839" y="17954"/>
                    <a:pt x="4104" y="19214"/>
                  </a:cubicBezTo>
                  <a:cubicBezTo>
                    <a:pt x="2368" y="20474"/>
                    <a:pt x="825" y="20954"/>
                    <a:pt x="247" y="20774"/>
                  </a:cubicBezTo>
                  <a:cubicBezTo>
                    <a:pt x="-332" y="20594"/>
                    <a:pt x="54" y="19754"/>
                    <a:pt x="1982" y="18374"/>
                  </a:cubicBezTo>
                  <a:cubicBezTo>
                    <a:pt x="3911" y="16994"/>
                    <a:pt x="7382" y="15074"/>
                    <a:pt x="10468" y="13874"/>
                  </a:cubicBezTo>
                  <a:cubicBezTo>
                    <a:pt x="13554" y="12674"/>
                    <a:pt x="16254" y="12194"/>
                    <a:pt x="17989" y="12254"/>
                  </a:cubicBezTo>
                  <a:cubicBezTo>
                    <a:pt x="19725" y="12314"/>
                    <a:pt x="20497" y="12914"/>
                    <a:pt x="20689" y="13814"/>
                  </a:cubicBezTo>
                  <a:cubicBezTo>
                    <a:pt x="20882" y="14714"/>
                    <a:pt x="20497" y="15914"/>
                    <a:pt x="20304" y="16994"/>
                  </a:cubicBezTo>
                  <a:cubicBezTo>
                    <a:pt x="20111" y="18074"/>
                    <a:pt x="20111" y="19034"/>
                    <a:pt x="20304" y="19574"/>
                  </a:cubicBezTo>
                  <a:cubicBezTo>
                    <a:pt x="20497" y="20114"/>
                    <a:pt x="20882" y="20234"/>
                    <a:pt x="21268" y="20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4305299" y="7116409"/>
              <a:ext cx="81080" cy="132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0448" fill="norm" stroke="1" extrusionOk="0">
                  <a:moveTo>
                    <a:pt x="6480" y="8155"/>
                  </a:moveTo>
                  <a:cubicBezTo>
                    <a:pt x="8100" y="6519"/>
                    <a:pt x="9720" y="4882"/>
                    <a:pt x="9180" y="4064"/>
                  </a:cubicBezTo>
                  <a:cubicBezTo>
                    <a:pt x="8640" y="3246"/>
                    <a:pt x="5940" y="3246"/>
                    <a:pt x="4050" y="4064"/>
                  </a:cubicBezTo>
                  <a:cubicBezTo>
                    <a:pt x="2160" y="4882"/>
                    <a:pt x="1080" y="6519"/>
                    <a:pt x="540" y="8319"/>
                  </a:cubicBezTo>
                  <a:cubicBezTo>
                    <a:pt x="0" y="10119"/>
                    <a:pt x="0" y="12082"/>
                    <a:pt x="0" y="14046"/>
                  </a:cubicBezTo>
                  <a:cubicBezTo>
                    <a:pt x="0" y="16010"/>
                    <a:pt x="0" y="17973"/>
                    <a:pt x="1350" y="19282"/>
                  </a:cubicBezTo>
                  <a:cubicBezTo>
                    <a:pt x="2700" y="20591"/>
                    <a:pt x="5400" y="21246"/>
                    <a:pt x="9180" y="18791"/>
                  </a:cubicBezTo>
                  <a:cubicBezTo>
                    <a:pt x="12960" y="16337"/>
                    <a:pt x="17820" y="10773"/>
                    <a:pt x="19710" y="7010"/>
                  </a:cubicBezTo>
                  <a:cubicBezTo>
                    <a:pt x="21600" y="3246"/>
                    <a:pt x="20520" y="1282"/>
                    <a:pt x="18360" y="464"/>
                  </a:cubicBezTo>
                  <a:cubicBezTo>
                    <a:pt x="16200" y="-354"/>
                    <a:pt x="12960" y="-27"/>
                    <a:pt x="11610" y="955"/>
                  </a:cubicBezTo>
                  <a:cubicBezTo>
                    <a:pt x="10260" y="1937"/>
                    <a:pt x="10800" y="3573"/>
                    <a:pt x="11340" y="5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4463525" y="7118350"/>
              <a:ext cx="121175" cy="137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334" fill="norm" stroke="1" extrusionOk="0">
                  <a:moveTo>
                    <a:pt x="21320" y="6873"/>
                  </a:moveTo>
                  <a:cubicBezTo>
                    <a:pt x="17968" y="5564"/>
                    <a:pt x="14617" y="4255"/>
                    <a:pt x="11265" y="4745"/>
                  </a:cubicBezTo>
                  <a:cubicBezTo>
                    <a:pt x="7913" y="5236"/>
                    <a:pt x="4561" y="7527"/>
                    <a:pt x="2513" y="10309"/>
                  </a:cubicBezTo>
                  <a:cubicBezTo>
                    <a:pt x="465" y="13091"/>
                    <a:pt x="-280" y="16364"/>
                    <a:pt x="92" y="18491"/>
                  </a:cubicBezTo>
                  <a:cubicBezTo>
                    <a:pt x="465" y="20618"/>
                    <a:pt x="1954" y="21600"/>
                    <a:pt x="4375" y="21273"/>
                  </a:cubicBezTo>
                  <a:cubicBezTo>
                    <a:pt x="6796" y="20945"/>
                    <a:pt x="10148" y="19309"/>
                    <a:pt x="12568" y="16200"/>
                  </a:cubicBezTo>
                  <a:cubicBezTo>
                    <a:pt x="14989" y="13091"/>
                    <a:pt x="16479" y="8509"/>
                    <a:pt x="16292" y="5564"/>
                  </a:cubicBezTo>
                  <a:cubicBezTo>
                    <a:pt x="16106" y="2618"/>
                    <a:pt x="14244" y="1309"/>
                    <a:pt x="1238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4643009" y="6864350"/>
              <a:ext cx="175358" cy="40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92" fill="norm" stroke="1" extrusionOk="0">
                  <a:moveTo>
                    <a:pt x="16059" y="15699"/>
                  </a:moveTo>
                  <a:cubicBezTo>
                    <a:pt x="16573" y="15142"/>
                    <a:pt x="17088" y="14586"/>
                    <a:pt x="16445" y="14307"/>
                  </a:cubicBezTo>
                  <a:cubicBezTo>
                    <a:pt x="15802" y="14029"/>
                    <a:pt x="14002" y="14029"/>
                    <a:pt x="11430" y="14697"/>
                  </a:cubicBezTo>
                  <a:cubicBezTo>
                    <a:pt x="8859" y="15365"/>
                    <a:pt x="5516" y="16701"/>
                    <a:pt x="3459" y="17647"/>
                  </a:cubicBezTo>
                  <a:cubicBezTo>
                    <a:pt x="1402" y="18594"/>
                    <a:pt x="630" y="19151"/>
                    <a:pt x="245" y="19707"/>
                  </a:cubicBezTo>
                  <a:cubicBezTo>
                    <a:pt x="-141" y="20264"/>
                    <a:pt x="-141" y="20821"/>
                    <a:pt x="759" y="21155"/>
                  </a:cubicBezTo>
                  <a:cubicBezTo>
                    <a:pt x="1659" y="21489"/>
                    <a:pt x="3459" y="21600"/>
                    <a:pt x="6288" y="20598"/>
                  </a:cubicBezTo>
                  <a:cubicBezTo>
                    <a:pt x="9116" y="19596"/>
                    <a:pt x="12973" y="17480"/>
                    <a:pt x="15673" y="14753"/>
                  </a:cubicBezTo>
                  <a:cubicBezTo>
                    <a:pt x="18373" y="12025"/>
                    <a:pt x="19916" y="8685"/>
                    <a:pt x="20688" y="6235"/>
                  </a:cubicBezTo>
                  <a:cubicBezTo>
                    <a:pt x="21459" y="3786"/>
                    <a:pt x="21459" y="2227"/>
                    <a:pt x="20945" y="1280"/>
                  </a:cubicBezTo>
                  <a:cubicBezTo>
                    <a:pt x="20430" y="334"/>
                    <a:pt x="19402" y="0"/>
                    <a:pt x="18373" y="0"/>
                  </a:cubicBezTo>
                  <a:cubicBezTo>
                    <a:pt x="17345" y="0"/>
                    <a:pt x="16316" y="334"/>
                    <a:pt x="14773" y="2004"/>
                  </a:cubicBezTo>
                  <a:cubicBezTo>
                    <a:pt x="13230" y="3674"/>
                    <a:pt x="11173" y="6680"/>
                    <a:pt x="10016" y="9798"/>
                  </a:cubicBezTo>
                  <a:cubicBezTo>
                    <a:pt x="8859" y="12915"/>
                    <a:pt x="8602" y="16144"/>
                    <a:pt x="8345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5200649" y="7105650"/>
              <a:ext cx="1397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09" y="4800"/>
                    <a:pt x="9818" y="9600"/>
                    <a:pt x="13418" y="13200"/>
                  </a:cubicBezTo>
                  <a:cubicBezTo>
                    <a:pt x="17018" y="16800"/>
                    <a:pt x="19309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5124449" y="7092950"/>
              <a:ext cx="25400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360"/>
                    <a:pt x="16200" y="6720"/>
                    <a:pt x="13410" y="10080"/>
                  </a:cubicBezTo>
                  <a:cubicBezTo>
                    <a:pt x="10620" y="13440"/>
                    <a:pt x="7740" y="16800"/>
                    <a:pt x="5490" y="18720"/>
                  </a:cubicBezTo>
                  <a:cubicBezTo>
                    <a:pt x="3240" y="20640"/>
                    <a:pt x="1620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5757333" y="6979597"/>
              <a:ext cx="171863" cy="457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10" fill="norm" stroke="1" extrusionOk="0">
                  <a:moveTo>
                    <a:pt x="7287" y="11251"/>
                  </a:moveTo>
                  <a:cubicBezTo>
                    <a:pt x="5726" y="13729"/>
                    <a:pt x="4164" y="16206"/>
                    <a:pt x="3123" y="17741"/>
                  </a:cubicBezTo>
                  <a:cubicBezTo>
                    <a:pt x="2082" y="19277"/>
                    <a:pt x="1562" y="19872"/>
                    <a:pt x="1171" y="20417"/>
                  </a:cubicBezTo>
                  <a:cubicBezTo>
                    <a:pt x="781" y="20962"/>
                    <a:pt x="521" y="21457"/>
                    <a:pt x="260" y="21407"/>
                  </a:cubicBezTo>
                  <a:cubicBezTo>
                    <a:pt x="0" y="21358"/>
                    <a:pt x="-260" y="20763"/>
                    <a:pt x="521" y="18732"/>
                  </a:cubicBezTo>
                  <a:cubicBezTo>
                    <a:pt x="1301" y="16701"/>
                    <a:pt x="3123" y="13233"/>
                    <a:pt x="4815" y="10409"/>
                  </a:cubicBezTo>
                  <a:cubicBezTo>
                    <a:pt x="6506" y="7585"/>
                    <a:pt x="8068" y="5406"/>
                    <a:pt x="9369" y="3820"/>
                  </a:cubicBezTo>
                  <a:cubicBezTo>
                    <a:pt x="10670" y="2235"/>
                    <a:pt x="11711" y="1244"/>
                    <a:pt x="12882" y="650"/>
                  </a:cubicBezTo>
                  <a:cubicBezTo>
                    <a:pt x="14053" y="55"/>
                    <a:pt x="15354" y="-143"/>
                    <a:pt x="16526" y="105"/>
                  </a:cubicBezTo>
                  <a:cubicBezTo>
                    <a:pt x="17697" y="352"/>
                    <a:pt x="18738" y="1046"/>
                    <a:pt x="19648" y="2384"/>
                  </a:cubicBezTo>
                  <a:cubicBezTo>
                    <a:pt x="20559" y="3721"/>
                    <a:pt x="21340" y="5703"/>
                    <a:pt x="21080" y="7288"/>
                  </a:cubicBezTo>
                  <a:cubicBezTo>
                    <a:pt x="20820" y="8874"/>
                    <a:pt x="19518" y="10063"/>
                    <a:pt x="18217" y="10806"/>
                  </a:cubicBezTo>
                  <a:cubicBezTo>
                    <a:pt x="16916" y="11549"/>
                    <a:pt x="15615" y="11846"/>
                    <a:pt x="13923" y="11598"/>
                  </a:cubicBezTo>
                  <a:cubicBezTo>
                    <a:pt x="12232" y="11351"/>
                    <a:pt x="10150" y="10558"/>
                    <a:pt x="8068" y="9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5974372" y="7029450"/>
              <a:ext cx="140679" cy="196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13" fill="norm" stroke="1" extrusionOk="0">
                  <a:moveTo>
                    <a:pt x="146" y="2757"/>
                  </a:moveTo>
                  <a:cubicBezTo>
                    <a:pt x="1735" y="2068"/>
                    <a:pt x="3323" y="1379"/>
                    <a:pt x="4752" y="1379"/>
                  </a:cubicBezTo>
                  <a:cubicBezTo>
                    <a:pt x="6182" y="1379"/>
                    <a:pt x="7452" y="2068"/>
                    <a:pt x="8882" y="4251"/>
                  </a:cubicBezTo>
                  <a:cubicBezTo>
                    <a:pt x="10311" y="6434"/>
                    <a:pt x="11899" y="10111"/>
                    <a:pt x="11582" y="13098"/>
                  </a:cubicBezTo>
                  <a:cubicBezTo>
                    <a:pt x="11264" y="16085"/>
                    <a:pt x="9040" y="18383"/>
                    <a:pt x="6817" y="19762"/>
                  </a:cubicBezTo>
                  <a:cubicBezTo>
                    <a:pt x="4593" y="21140"/>
                    <a:pt x="2370" y="21600"/>
                    <a:pt x="1099" y="21140"/>
                  </a:cubicBezTo>
                  <a:cubicBezTo>
                    <a:pt x="-171" y="20681"/>
                    <a:pt x="-489" y="19302"/>
                    <a:pt x="940" y="16315"/>
                  </a:cubicBezTo>
                  <a:cubicBezTo>
                    <a:pt x="2370" y="13328"/>
                    <a:pt x="5546" y="8732"/>
                    <a:pt x="9199" y="5745"/>
                  </a:cubicBezTo>
                  <a:cubicBezTo>
                    <a:pt x="12852" y="2757"/>
                    <a:pt x="16982" y="1379"/>
                    <a:pt x="211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6134099" y="7054850"/>
              <a:ext cx="19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6165849" y="6971173"/>
              <a:ext cx="57151" cy="7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6" fill="norm" stroke="1" extrusionOk="0">
                  <a:moveTo>
                    <a:pt x="0" y="20766"/>
                  </a:moveTo>
                  <a:cubicBezTo>
                    <a:pt x="800" y="17355"/>
                    <a:pt x="1600" y="13945"/>
                    <a:pt x="2800" y="9966"/>
                  </a:cubicBezTo>
                  <a:cubicBezTo>
                    <a:pt x="4000" y="5987"/>
                    <a:pt x="5600" y="1440"/>
                    <a:pt x="8800" y="303"/>
                  </a:cubicBezTo>
                  <a:cubicBezTo>
                    <a:pt x="12000" y="-834"/>
                    <a:pt x="16800" y="1440"/>
                    <a:pt x="21600" y="3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6211247" y="7035800"/>
              <a:ext cx="113353" cy="179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600" fill="norm" stroke="1" extrusionOk="0">
                  <a:moveTo>
                    <a:pt x="21421" y="0"/>
                  </a:moveTo>
                  <a:cubicBezTo>
                    <a:pt x="15021" y="2033"/>
                    <a:pt x="8621" y="4066"/>
                    <a:pt x="4821" y="6480"/>
                  </a:cubicBezTo>
                  <a:cubicBezTo>
                    <a:pt x="1021" y="8894"/>
                    <a:pt x="-179" y="11689"/>
                    <a:pt x="21" y="14104"/>
                  </a:cubicBezTo>
                  <a:cubicBezTo>
                    <a:pt x="221" y="16518"/>
                    <a:pt x="1821" y="18551"/>
                    <a:pt x="3621" y="19821"/>
                  </a:cubicBezTo>
                  <a:cubicBezTo>
                    <a:pt x="5421" y="21092"/>
                    <a:pt x="7421" y="21600"/>
                    <a:pt x="9421" y="21600"/>
                  </a:cubicBezTo>
                  <a:cubicBezTo>
                    <a:pt x="11421" y="21600"/>
                    <a:pt x="13421" y="21092"/>
                    <a:pt x="14221" y="18678"/>
                  </a:cubicBezTo>
                  <a:cubicBezTo>
                    <a:pt x="15021" y="16264"/>
                    <a:pt x="14621" y="11944"/>
                    <a:pt x="14821" y="9148"/>
                  </a:cubicBezTo>
                  <a:cubicBezTo>
                    <a:pt x="15021" y="6353"/>
                    <a:pt x="15821" y="5082"/>
                    <a:pt x="16421" y="4447"/>
                  </a:cubicBezTo>
                  <a:cubicBezTo>
                    <a:pt x="17021" y="3812"/>
                    <a:pt x="17421" y="3812"/>
                    <a:pt x="17821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6342853" y="6985000"/>
              <a:ext cx="184947" cy="25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57" fill="norm" stroke="1" extrusionOk="0">
                  <a:moveTo>
                    <a:pt x="1548" y="5268"/>
                  </a:moveTo>
                  <a:cubicBezTo>
                    <a:pt x="1790" y="4390"/>
                    <a:pt x="2033" y="3512"/>
                    <a:pt x="2761" y="3249"/>
                  </a:cubicBezTo>
                  <a:cubicBezTo>
                    <a:pt x="3489" y="2985"/>
                    <a:pt x="4703" y="3337"/>
                    <a:pt x="5552" y="4917"/>
                  </a:cubicBezTo>
                  <a:cubicBezTo>
                    <a:pt x="6402" y="6498"/>
                    <a:pt x="6887" y="9307"/>
                    <a:pt x="6402" y="12117"/>
                  </a:cubicBezTo>
                  <a:cubicBezTo>
                    <a:pt x="5916" y="14927"/>
                    <a:pt x="4460" y="17737"/>
                    <a:pt x="3246" y="19405"/>
                  </a:cubicBezTo>
                  <a:cubicBezTo>
                    <a:pt x="2033" y="21073"/>
                    <a:pt x="1062" y="21600"/>
                    <a:pt x="455" y="21424"/>
                  </a:cubicBezTo>
                  <a:cubicBezTo>
                    <a:pt x="-151" y="21249"/>
                    <a:pt x="-394" y="20371"/>
                    <a:pt x="1305" y="17737"/>
                  </a:cubicBezTo>
                  <a:cubicBezTo>
                    <a:pt x="3004" y="15102"/>
                    <a:pt x="6644" y="10712"/>
                    <a:pt x="10285" y="7463"/>
                  </a:cubicBezTo>
                  <a:cubicBezTo>
                    <a:pt x="13925" y="4215"/>
                    <a:pt x="17566" y="2107"/>
                    <a:pt x="2120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488950" y="6556919"/>
              <a:ext cx="59267" cy="101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1" fill="norm" stroke="1" extrusionOk="0">
                  <a:moveTo>
                    <a:pt x="20829" y="189"/>
                  </a:moveTo>
                  <a:cubicBezTo>
                    <a:pt x="17743" y="55"/>
                    <a:pt x="14657" y="-79"/>
                    <a:pt x="13114" y="55"/>
                  </a:cubicBezTo>
                  <a:cubicBezTo>
                    <a:pt x="11571" y="189"/>
                    <a:pt x="11571" y="592"/>
                    <a:pt x="12729" y="1598"/>
                  </a:cubicBezTo>
                  <a:cubicBezTo>
                    <a:pt x="13886" y="2604"/>
                    <a:pt x="16200" y="4214"/>
                    <a:pt x="18129" y="5869"/>
                  </a:cubicBezTo>
                  <a:cubicBezTo>
                    <a:pt x="20057" y="7523"/>
                    <a:pt x="21600" y="9223"/>
                    <a:pt x="21600" y="10922"/>
                  </a:cubicBezTo>
                  <a:cubicBezTo>
                    <a:pt x="21600" y="12622"/>
                    <a:pt x="20057" y="14321"/>
                    <a:pt x="17357" y="15953"/>
                  </a:cubicBezTo>
                  <a:cubicBezTo>
                    <a:pt x="14657" y="17586"/>
                    <a:pt x="10800" y="19151"/>
                    <a:pt x="7714" y="20068"/>
                  </a:cubicBezTo>
                  <a:cubicBezTo>
                    <a:pt x="4629" y="20984"/>
                    <a:pt x="2314" y="21253"/>
                    <a:pt x="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19050" y="6515100"/>
              <a:ext cx="7080272" cy="132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4" h="21600" fill="norm" stroke="1" extrusionOk="0">
                  <a:moveTo>
                    <a:pt x="1472" y="1038"/>
                  </a:moveTo>
                  <a:cubicBezTo>
                    <a:pt x="1678" y="900"/>
                    <a:pt x="1885" y="762"/>
                    <a:pt x="2117" y="710"/>
                  </a:cubicBezTo>
                  <a:cubicBezTo>
                    <a:pt x="2350" y="658"/>
                    <a:pt x="2608" y="692"/>
                    <a:pt x="2869" y="727"/>
                  </a:cubicBezTo>
                  <a:cubicBezTo>
                    <a:pt x="3131" y="762"/>
                    <a:pt x="3396" y="796"/>
                    <a:pt x="3663" y="813"/>
                  </a:cubicBezTo>
                  <a:cubicBezTo>
                    <a:pt x="3931" y="831"/>
                    <a:pt x="4203" y="831"/>
                    <a:pt x="4458" y="813"/>
                  </a:cubicBezTo>
                  <a:cubicBezTo>
                    <a:pt x="4712" y="796"/>
                    <a:pt x="4951" y="762"/>
                    <a:pt x="5193" y="744"/>
                  </a:cubicBezTo>
                  <a:cubicBezTo>
                    <a:pt x="5436" y="727"/>
                    <a:pt x="5681" y="727"/>
                    <a:pt x="5936" y="710"/>
                  </a:cubicBezTo>
                  <a:cubicBezTo>
                    <a:pt x="6191" y="692"/>
                    <a:pt x="6455" y="658"/>
                    <a:pt x="6717" y="640"/>
                  </a:cubicBezTo>
                  <a:cubicBezTo>
                    <a:pt x="6978" y="623"/>
                    <a:pt x="7237" y="623"/>
                    <a:pt x="7501" y="623"/>
                  </a:cubicBezTo>
                  <a:cubicBezTo>
                    <a:pt x="7766" y="623"/>
                    <a:pt x="8037" y="623"/>
                    <a:pt x="8315" y="623"/>
                  </a:cubicBezTo>
                  <a:cubicBezTo>
                    <a:pt x="8592" y="623"/>
                    <a:pt x="8876" y="623"/>
                    <a:pt x="9151" y="606"/>
                  </a:cubicBezTo>
                  <a:cubicBezTo>
                    <a:pt x="9425" y="588"/>
                    <a:pt x="9690" y="554"/>
                    <a:pt x="9958" y="502"/>
                  </a:cubicBezTo>
                  <a:cubicBezTo>
                    <a:pt x="10225" y="450"/>
                    <a:pt x="10497" y="381"/>
                    <a:pt x="10771" y="329"/>
                  </a:cubicBezTo>
                  <a:cubicBezTo>
                    <a:pt x="11045" y="277"/>
                    <a:pt x="11323" y="242"/>
                    <a:pt x="11591" y="225"/>
                  </a:cubicBezTo>
                  <a:cubicBezTo>
                    <a:pt x="11859" y="208"/>
                    <a:pt x="12117" y="208"/>
                    <a:pt x="12388" y="190"/>
                  </a:cubicBezTo>
                  <a:cubicBezTo>
                    <a:pt x="12659" y="173"/>
                    <a:pt x="12943" y="138"/>
                    <a:pt x="13195" y="121"/>
                  </a:cubicBezTo>
                  <a:cubicBezTo>
                    <a:pt x="13447" y="104"/>
                    <a:pt x="13666" y="104"/>
                    <a:pt x="13886" y="87"/>
                  </a:cubicBezTo>
                  <a:cubicBezTo>
                    <a:pt x="14105" y="69"/>
                    <a:pt x="14325" y="35"/>
                    <a:pt x="14580" y="17"/>
                  </a:cubicBezTo>
                  <a:cubicBezTo>
                    <a:pt x="14835" y="0"/>
                    <a:pt x="15125" y="0"/>
                    <a:pt x="15406" y="0"/>
                  </a:cubicBezTo>
                  <a:cubicBezTo>
                    <a:pt x="15687" y="0"/>
                    <a:pt x="15958" y="0"/>
                    <a:pt x="16226" y="17"/>
                  </a:cubicBezTo>
                  <a:cubicBezTo>
                    <a:pt x="16494" y="35"/>
                    <a:pt x="16758" y="69"/>
                    <a:pt x="17020" y="138"/>
                  </a:cubicBezTo>
                  <a:cubicBezTo>
                    <a:pt x="17281" y="208"/>
                    <a:pt x="17540" y="312"/>
                    <a:pt x="17791" y="415"/>
                  </a:cubicBezTo>
                  <a:cubicBezTo>
                    <a:pt x="18043" y="519"/>
                    <a:pt x="18288" y="623"/>
                    <a:pt x="18524" y="710"/>
                  </a:cubicBezTo>
                  <a:cubicBezTo>
                    <a:pt x="18760" y="796"/>
                    <a:pt x="18986" y="865"/>
                    <a:pt x="19218" y="935"/>
                  </a:cubicBezTo>
                  <a:cubicBezTo>
                    <a:pt x="19450" y="1004"/>
                    <a:pt x="19689" y="1073"/>
                    <a:pt x="19918" y="1125"/>
                  </a:cubicBezTo>
                  <a:cubicBezTo>
                    <a:pt x="20148" y="1177"/>
                    <a:pt x="20367" y="1212"/>
                    <a:pt x="20599" y="1246"/>
                  </a:cubicBezTo>
                  <a:cubicBezTo>
                    <a:pt x="20832" y="1281"/>
                    <a:pt x="21077" y="1315"/>
                    <a:pt x="21222" y="1333"/>
                  </a:cubicBezTo>
                  <a:cubicBezTo>
                    <a:pt x="21368" y="1350"/>
                    <a:pt x="21413" y="1350"/>
                    <a:pt x="21452" y="1333"/>
                  </a:cubicBezTo>
                  <a:cubicBezTo>
                    <a:pt x="21490" y="1315"/>
                    <a:pt x="21523" y="1281"/>
                    <a:pt x="21532" y="1367"/>
                  </a:cubicBezTo>
                  <a:cubicBezTo>
                    <a:pt x="21542" y="1454"/>
                    <a:pt x="21529" y="1662"/>
                    <a:pt x="21519" y="2233"/>
                  </a:cubicBezTo>
                  <a:cubicBezTo>
                    <a:pt x="21510" y="2804"/>
                    <a:pt x="21503" y="3738"/>
                    <a:pt x="21513" y="4846"/>
                  </a:cubicBezTo>
                  <a:cubicBezTo>
                    <a:pt x="21523" y="5954"/>
                    <a:pt x="21548" y="7235"/>
                    <a:pt x="21568" y="8515"/>
                  </a:cubicBezTo>
                  <a:cubicBezTo>
                    <a:pt x="21587" y="9796"/>
                    <a:pt x="21600" y="11077"/>
                    <a:pt x="21590" y="12306"/>
                  </a:cubicBezTo>
                  <a:cubicBezTo>
                    <a:pt x="21581" y="13535"/>
                    <a:pt x="21548" y="14712"/>
                    <a:pt x="21503" y="15698"/>
                  </a:cubicBezTo>
                  <a:cubicBezTo>
                    <a:pt x="21458" y="16685"/>
                    <a:pt x="21400" y="17481"/>
                    <a:pt x="21339" y="17983"/>
                  </a:cubicBezTo>
                  <a:cubicBezTo>
                    <a:pt x="21277" y="18485"/>
                    <a:pt x="21213" y="18692"/>
                    <a:pt x="21119" y="18831"/>
                  </a:cubicBezTo>
                  <a:cubicBezTo>
                    <a:pt x="21025" y="18969"/>
                    <a:pt x="20903" y="19038"/>
                    <a:pt x="20741" y="19142"/>
                  </a:cubicBezTo>
                  <a:cubicBezTo>
                    <a:pt x="20580" y="19246"/>
                    <a:pt x="20380" y="19385"/>
                    <a:pt x="20173" y="19506"/>
                  </a:cubicBezTo>
                  <a:cubicBezTo>
                    <a:pt x="19967" y="19627"/>
                    <a:pt x="19754" y="19731"/>
                    <a:pt x="19528" y="19835"/>
                  </a:cubicBezTo>
                  <a:cubicBezTo>
                    <a:pt x="19302" y="19938"/>
                    <a:pt x="19063" y="20042"/>
                    <a:pt x="18834" y="20146"/>
                  </a:cubicBezTo>
                  <a:cubicBezTo>
                    <a:pt x="18605" y="20250"/>
                    <a:pt x="18385" y="20354"/>
                    <a:pt x="18150" y="20440"/>
                  </a:cubicBezTo>
                  <a:cubicBezTo>
                    <a:pt x="17914" y="20527"/>
                    <a:pt x="17662" y="20596"/>
                    <a:pt x="17397" y="20648"/>
                  </a:cubicBezTo>
                  <a:cubicBezTo>
                    <a:pt x="17133" y="20700"/>
                    <a:pt x="16855" y="20735"/>
                    <a:pt x="16603" y="20752"/>
                  </a:cubicBezTo>
                  <a:cubicBezTo>
                    <a:pt x="16352" y="20769"/>
                    <a:pt x="16126" y="20769"/>
                    <a:pt x="15893" y="20787"/>
                  </a:cubicBezTo>
                  <a:cubicBezTo>
                    <a:pt x="15661" y="20804"/>
                    <a:pt x="15422" y="20838"/>
                    <a:pt x="15180" y="20873"/>
                  </a:cubicBezTo>
                  <a:cubicBezTo>
                    <a:pt x="14938" y="20908"/>
                    <a:pt x="14693" y="20942"/>
                    <a:pt x="14441" y="20977"/>
                  </a:cubicBezTo>
                  <a:cubicBezTo>
                    <a:pt x="14189" y="21012"/>
                    <a:pt x="13931" y="21046"/>
                    <a:pt x="13669" y="21081"/>
                  </a:cubicBezTo>
                  <a:cubicBezTo>
                    <a:pt x="13408" y="21115"/>
                    <a:pt x="13143" y="21150"/>
                    <a:pt x="12872" y="21185"/>
                  </a:cubicBezTo>
                  <a:cubicBezTo>
                    <a:pt x="12601" y="21219"/>
                    <a:pt x="12323" y="21254"/>
                    <a:pt x="12049" y="21288"/>
                  </a:cubicBezTo>
                  <a:cubicBezTo>
                    <a:pt x="11775" y="21323"/>
                    <a:pt x="11504" y="21358"/>
                    <a:pt x="11236" y="21392"/>
                  </a:cubicBezTo>
                  <a:cubicBezTo>
                    <a:pt x="10968" y="21427"/>
                    <a:pt x="10703" y="21462"/>
                    <a:pt x="10442" y="21496"/>
                  </a:cubicBezTo>
                  <a:cubicBezTo>
                    <a:pt x="10180" y="21531"/>
                    <a:pt x="9922" y="21565"/>
                    <a:pt x="9670" y="21583"/>
                  </a:cubicBezTo>
                  <a:cubicBezTo>
                    <a:pt x="9419" y="21600"/>
                    <a:pt x="9173" y="21600"/>
                    <a:pt x="8934" y="21600"/>
                  </a:cubicBezTo>
                  <a:cubicBezTo>
                    <a:pt x="8696" y="21600"/>
                    <a:pt x="8463" y="21600"/>
                    <a:pt x="8227" y="21600"/>
                  </a:cubicBezTo>
                  <a:cubicBezTo>
                    <a:pt x="7992" y="21600"/>
                    <a:pt x="7753" y="21600"/>
                    <a:pt x="7521" y="21600"/>
                  </a:cubicBezTo>
                  <a:cubicBezTo>
                    <a:pt x="7288" y="21600"/>
                    <a:pt x="7062" y="21600"/>
                    <a:pt x="6833" y="21565"/>
                  </a:cubicBezTo>
                  <a:cubicBezTo>
                    <a:pt x="6604" y="21531"/>
                    <a:pt x="6372" y="21462"/>
                    <a:pt x="6149" y="21410"/>
                  </a:cubicBezTo>
                  <a:cubicBezTo>
                    <a:pt x="5926" y="21358"/>
                    <a:pt x="5713" y="21323"/>
                    <a:pt x="5497" y="21288"/>
                  </a:cubicBezTo>
                  <a:cubicBezTo>
                    <a:pt x="5281" y="21254"/>
                    <a:pt x="5061" y="21219"/>
                    <a:pt x="4813" y="21167"/>
                  </a:cubicBezTo>
                  <a:cubicBezTo>
                    <a:pt x="4564" y="21115"/>
                    <a:pt x="4286" y="21046"/>
                    <a:pt x="4025" y="20960"/>
                  </a:cubicBezTo>
                  <a:cubicBezTo>
                    <a:pt x="3764" y="20873"/>
                    <a:pt x="3518" y="20769"/>
                    <a:pt x="3266" y="20665"/>
                  </a:cubicBezTo>
                  <a:cubicBezTo>
                    <a:pt x="3015" y="20562"/>
                    <a:pt x="2756" y="20458"/>
                    <a:pt x="2505" y="20337"/>
                  </a:cubicBezTo>
                  <a:cubicBezTo>
                    <a:pt x="2253" y="20215"/>
                    <a:pt x="2008" y="20077"/>
                    <a:pt x="1769" y="19956"/>
                  </a:cubicBezTo>
                  <a:cubicBezTo>
                    <a:pt x="1530" y="19835"/>
                    <a:pt x="1298" y="19731"/>
                    <a:pt x="1059" y="19696"/>
                  </a:cubicBezTo>
                  <a:cubicBezTo>
                    <a:pt x="820" y="19662"/>
                    <a:pt x="575" y="19696"/>
                    <a:pt x="397" y="19748"/>
                  </a:cubicBezTo>
                  <a:cubicBezTo>
                    <a:pt x="219" y="19800"/>
                    <a:pt x="110" y="19869"/>
                    <a:pt x="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7524749" y="6781800"/>
              <a:ext cx="1022351" cy="462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10556"/>
                  </a:moveTo>
                  <a:cubicBezTo>
                    <a:pt x="716" y="12706"/>
                    <a:pt x="1431" y="14856"/>
                    <a:pt x="1901" y="16567"/>
                  </a:cubicBezTo>
                  <a:cubicBezTo>
                    <a:pt x="2370" y="18277"/>
                    <a:pt x="2594" y="19548"/>
                    <a:pt x="2817" y="20378"/>
                  </a:cubicBezTo>
                  <a:cubicBezTo>
                    <a:pt x="3041" y="21209"/>
                    <a:pt x="3265" y="21600"/>
                    <a:pt x="3868" y="21209"/>
                  </a:cubicBezTo>
                  <a:cubicBezTo>
                    <a:pt x="4472" y="20818"/>
                    <a:pt x="5456" y="19645"/>
                    <a:pt x="6686" y="17886"/>
                  </a:cubicBezTo>
                  <a:cubicBezTo>
                    <a:pt x="7916" y="16127"/>
                    <a:pt x="9391" y="13781"/>
                    <a:pt x="10889" y="11631"/>
                  </a:cubicBezTo>
                  <a:cubicBezTo>
                    <a:pt x="12388" y="9481"/>
                    <a:pt x="13908" y="7526"/>
                    <a:pt x="15384" y="5767"/>
                  </a:cubicBezTo>
                  <a:cubicBezTo>
                    <a:pt x="16860" y="4007"/>
                    <a:pt x="18291" y="2443"/>
                    <a:pt x="19319" y="1515"/>
                  </a:cubicBezTo>
                  <a:cubicBezTo>
                    <a:pt x="20348" y="586"/>
                    <a:pt x="20974" y="29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3" name="Drawing"/>
          <p:cNvGrpSpPr/>
          <p:nvPr/>
        </p:nvGrpSpPr>
        <p:grpSpPr>
          <a:xfrm>
            <a:off x="397894" y="1732341"/>
            <a:ext cx="12397356" cy="7951410"/>
            <a:chOff x="0" y="0"/>
            <a:chExt cx="12397355" cy="7951408"/>
          </a:xfrm>
        </p:grpSpPr>
        <p:sp>
          <p:nvSpPr>
            <p:cNvPr id="1586" name="Line"/>
            <p:cNvSpPr/>
            <p:nvPr/>
          </p:nvSpPr>
          <p:spPr>
            <a:xfrm>
              <a:off x="541905" y="52007"/>
              <a:ext cx="317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120"/>
                    <a:pt x="0" y="6240"/>
                    <a:pt x="1440" y="9600"/>
                  </a:cubicBezTo>
                  <a:cubicBezTo>
                    <a:pt x="2880" y="12960"/>
                    <a:pt x="5760" y="16560"/>
                    <a:pt x="9360" y="18600"/>
                  </a:cubicBezTo>
                  <a:cubicBezTo>
                    <a:pt x="12960" y="20640"/>
                    <a:pt x="17280" y="21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512272" y="18316"/>
              <a:ext cx="210957" cy="40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369" fill="norm" stroke="1" extrusionOk="0">
                  <a:moveTo>
                    <a:pt x="428" y="3442"/>
                  </a:moveTo>
                  <a:cubicBezTo>
                    <a:pt x="214" y="2885"/>
                    <a:pt x="0" y="2328"/>
                    <a:pt x="0" y="1772"/>
                  </a:cubicBezTo>
                  <a:cubicBezTo>
                    <a:pt x="0" y="1215"/>
                    <a:pt x="214" y="658"/>
                    <a:pt x="962" y="324"/>
                  </a:cubicBezTo>
                  <a:cubicBezTo>
                    <a:pt x="1711" y="-10"/>
                    <a:pt x="2994" y="-121"/>
                    <a:pt x="5560" y="157"/>
                  </a:cubicBezTo>
                  <a:cubicBezTo>
                    <a:pt x="8127" y="436"/>
                    <a:pt x="11976" y="1104"/>
                    <a:pt x="15184" y="2663"/>
                  </a:cubicBezTo>
                  <a:cubicBezTo>
                    <a:pt x="18392" y="4221"/>
                    <a:pt x="20958" y="6671"/>
                    <a:pt x="21279" y="9454"/>
                  </a:cubicBezTo>
                  <a:cubicBezTo>
                    <a:pt x="21600" y="12238"/>
                    <a:pt x="19675" y="15355"/>
                    <a:pt x="17537" y="17415"/>
                  </a:cubicBezTo>
                  <a:cubicBezTo>
                    <a:pt x="15398" y="19475"/>
                    <a:pt x="13046" y="20477"/>
                    <a:pt x="11014" y="20978"/>
                  </a:cubicBezTo>
                  <a:cubicBezTo>
                    <a:pt x="8982" y="21479"/>
                    <a:pt x="7271" y="21479"/>
                    <a:pt x="6630" y="21089"/>
                  </a:cubicBezTo>
                  <a:cubicBezTo>
                    <a:pt x="5988" y="20700"/>
                    <a:pt x="6416" y="19920"/>
                    <a:pt x="6844" y="19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821305" y="344107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16555" y="210757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941955" y="325057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221355" y="37426"/>
              <a:ext cx="133351" cy="39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21600" y="3188"/>
                  </a:moveTo>
                  <a:cubicBezTo>
                    <a:pt x="18857" y="1930"/>
                    <a:pt x="16114" y="673"/>
                    <a:pt x="12857" y="216"/>
                  </a:cubicBezTo>
                  <a:cubicBezTo>
                    <a:pt x="9600" y="-241"/>
                    <a:pt x="5829" y="102"/>
                    <a:pt x="3600" y="559"/>
                  </a:cubicBezTo>
                  <a:cubicBezTo>
                    <a:pt x="1371" y="1016"/>
                    <a:pt x="686" y="1588"/>
                    <a:pt x="343" y="2159"/>
                  </a:cubicBezTo>
                  <a:cubicBezTo>
                    <a:pt x="0" y="2730"/>
                    <a:pt x="0" y="3302"/>
                    <a:pt x="2400" y="4216"/>
                  </a:cubicBezTo>
                  <a:cubicBezTo>
                    <a:pt x="4800" y="5130"/>
                    <a:pt x="9600" y="6388"/>
                    <a:pt x="11314" y="7759"/>
                  </a:cubicBezTo>
                  <a:cubicBezTo>
                    <a:pt x="13029" y="9130"/>
                    <a:pt x="11657" y="10616"/>
                    <a:pt x="10114" y="11530"/>
                  </a:cubicBezTo>
                  <a:cubicBezTo>
                    <a:pt x="8571" y="12445"/>
                    <a:pt x="6857" y="12788"/>
                    <a:pt x="5143" y="13130"/>
                  </a:cubicBezTo>
                  <a:cubicBezTo>
                    <a:pt x="3429" y="13473"/>
                    <a:pt x="1714" y="13816"/>
                    <a:pt x="857" y="14273"/>
                  </a:cubicBezTo>
                  <a:cubicBezTo>
                    <a:pt x="0" y="14730"/>
                    <a:pt x="0" y="15302"/>
                    <a:pt x="0" y="16330"/>
                  </a:cubicBezTo>
                  <a:cubicBezTo>
                    <a:pt x="0" y="17359"/>
                    <a:pt x="0" y="18845"/>
                    <a:pt x="1543" y="19759"/>
                  </a:cubicBezTo>
                  <a:cubicBezTo>
                    <a:pt x="3086" y="20673"/>
                    <a:pt x="6171" y="21016"/>
                    <a:pt x="9257" y="21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399155" y="134557"/>
              <a:ext cx="177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4500"/>
                    <a:pt x="9771" y="9000"/>
                    <a:pt x="13371" y="12600"/>
                  </a:cubicBezTo>
                  <a:cubicBezTo>
                    <a:pt x="16971" y="16200"/>
                    <a:pt x="19286" y="189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447278" y="90107"/>
              <a:ext cx="12332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600" fill="norm" stroke="1" extrusionOk="0">
                  <a:moveTo>
                    <a:pt x="21331" y="0"/>
                  </a:moveTo>
                  <a:cubicBezTo>
                    <a:pt x="19500" y="0"/>
                    <a:pt x="17670" y="0"/>
                    <a:pt x="14741" y="1271"/>
                  </a:cubicBezTo>
                  <a:cubicBezTo>
                    <a:pt x="11812" y="2541"/>
                    <a:pt x="7785" y="5082"/>
                    <a:pt x="5039" y="8329"/>
                  </a:cubicBezTo>
                  <a:cubicBezTo>
                    <a:pt x="2294" y="11576"/>
                    <a:pt x="829" y="15529"/>
                    <a:pt x="280" y="17859"/>
                  </a:cubicBezTo>
                  <a:cubicBezTo>
                    <a:pt x="-269" y="20188"/>
                    <a:pt x="97" y="20894"/>
                    <a:pt x="46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640455" y="306007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761105" y="312357"/>
              <a:ext cx="698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989705" y="312357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396105" y="109157"/>
              <a:ext cx="1587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091"/>
                    <a:pt x="8640" y="8182"/>
                    <a:pt x="12240" y="11782"/>
                  </a:cubicBezTo>
                  <a:cubicBezTo>
                    <a:pt x="15840" y="15382"/>
                    <a:pt x="18720" y="184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434205" y="87845"/>
              <a:ext cx="127001" cy="351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21600" y="139"/>
                  </a:moveTo>
                  <a:cubicBezTo>
                    <a:pt x="19800" y="9"/>
                    <a:pt x="18000" y="-120"/>
                    <a:pt x="16560" y="203"/>
                  </a:cubicBezTo>
                  <a:cubicBezTo>
                    <a:pt x="15120" y="527"/>
                    <a:pt x="14040" y="1303"/>
                    <a:pt x="11880" y="3502"/>
                  </a:cubicBezTo>
                  <a:cubicBezTo>
                    <a:pt x="9720" y="5700"/>
                    <a:pt x="6480" y="9322"/>
                    <a:pt x="4320" y="12555"/>
                  </a:cubicBezTo>
                  <a:cubicBezTo>
                    <a:pt x="2160" y="15789"/>
                    <a:pt x="1080" y="18634"/>
                    <a:pt x="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631613" y="305519"/>
              <a:ext cx="120093" cy="132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181" fill="norm" stroke="1" extrusionOk="0">
                  <a:moveTo>
                    <a:pt x="1037" y="6152"/>
                  </a:moveTo>
                  <a:cubicBezTo>
                    <a:pt x="1037" y="9528"/>
                    <a:pt x="1037" y="12903"/>
                    <a:pt x="847" y="15771"/>
                  </a:cubicBezTo>
                  <a:cubicBezTo>
                    <a:pt x="658" y="18640"/>
                    <a:pt x="279" y="21002"/>
                    <a:pt x="89" y="21171"/>
                  </a:cubicBezTo>
                  <a:cubicBezTo>
                    <a:pt x="-100" y="21340"/>
                    <a:pt x="-100" y="19315"/>
                    <a:pt x="1226" y="15940"/>
                  </a:cubicBezTo>
                  <a:cubicBezTo>
                    <a:pt x="2553" y="12565"/>
                    <a:pt x="5205" y="7840"/>
                    <a:pt x="7100" y="4803"/>
                  </a:cubicBezTo>
                  <a:cubicBezTo>
                    <a:pt x="8995" y="1765"/>
                    <a:pt x="10132" y="415"/>
                    <a:pt x="11647" y="78"/>
                  </a:cubicBezTo>
                  <a:cubicBezTo>
                    <a:pt x="13163" y="-260"/>
                    <a:pt x="15058" y="415"/>
                    <a:pt x="16763" y="3790"/>
                  </a:cubicBezTo>
                  <a:cubicBezTo>
                    <a:pt x="18468" y="7165"/>
                    <a:pt x="19984" y="13240"/>
                    <a:pt x="21500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2821555" y="9674"/>
              <a:ext cx="135027" cy="461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600" fill="norm" stroke="1" extrusionOk="0">
                  <a:moveTo>
                    <a:pt x="0" y="793"/>
                  </a:moveTo>
                  <a:cubicBezTo>
                    <a:pt x="982" y="396"/>
                    <a:pt x="1964" y="0"/>
                    <a:pt x="2945" y="0"/>
                  </a:cubicBezTo>
                  <a:cubicBezTo>
                    <a:pt x="3927" y="0"/>
                    <a:pt x="4909" y="396"/>
                    <a:pt x="5891" y="1684"/>
                  </a:cubicBezTo>
                  <a:cubicBezTo>
                    <a:pt x="6873" y="2972"/>
                    <a:pt x="7855" y="5152"/>
                    <a:pt x="7855" y="6440"/>
                  </a:cubicBezTo>
                  <a:cubicBezTo>
                    <a:pt x="7855" y="7728"/>
                    <a:pt x="6873" y="8125"/>
                    <a:pt x="6382" y="8571"/>
                  </a:cubicBezTo>
                  <a:cubicBezTo>
                    <a:pt x="5891" y="9017"/>
                    <a:pt x="5891" y="9512"/>
                    <a:pt x="6873" y="10255"/>
                  </a:cubicBezTo>
                  <a:cubicBezTo>
                    <a:pt x="7855" y="10998"/>
                    <a:pt x="9818" y="11989"/>
                    <a:pt x="12600" y="13376"/>
                  </a:cubicBezTo>
                  <a:cubicBezTo>
                    <a:pt x="15382" y="14763"/>
                    <a:pt x="18982" y="16547"/>
                    <a:pt x="20291" y="17884"/>
                  </a:cubicBezTo>
                  <a:cubicBezTo>
                    <a:pt x="21600" y="19222"/>
                    <a:pt x="20618" y="20114"/>
                    <a:pt x="18327" y="20659"/>
                  </a:cubicBezTo>
                  <a:cubicBezTo>
                    <a:pt x="16036" y="21204"/>
                    <a:pt x="12436" y="21402"/>
                    <a:pt x="88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267145" y="242507"/>
              <a:ext cx="297361" cy="11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30" fill="norm" stroke="1" extrusionOk="0">
                  <a:moveTo>
                    <a:pt x="2678" y="15600"/>
                  </a:moveTo>
                  <a:cubicBezTo>
                    <a:pt x="1759" y="16400"/>
                    <a:pt x="840" y="17200"/>
                    <a:pt x="381" y="16600"/>
                  </a:cubicBezTo>
                  <a:cubicBezTo>
                    <a:pt x="-79" y="16000"/>
                    <a:pt x="-79" y="14000"/>
                    <a:pt x="151" y="12200"/>
                  </a:cubicBezTo>
                  <a:cubicBezTo>
                    <a:pt x="381" y="10400"/>
                    <a:pt x="840" y="8800"/>
                    <a:pt x="2295" y="8000"/>
                  </a:cubicBezTo>
                  <a:cubicBezTo>
                    <a:pt x="3751" y="7200"/>
                    <a:pt x="6202" y="7200"/>
                    <a:pt x="7887" y="8800"/>
                  </a:cubicBezTo>
                  <a:cubicBezTo>
                    <a:pt x="9572" y="10400"/>
                    <a:pt x="10491" y="13600"/>
                    <a:pt x="11181" y="16000"/>
                  </a:cubicBezTo>
                  <a:cubicBezTo>
                    <a:pt x="11870" y="18400"/>
                    <a:pt x="12330" y="20000"/>
                    <a:pt x="13019" y="20800"/>
                  </a:cubicBezTo>
                  <a:cubicBezTo>
                    <a:pt x="13708" y="21600"/>
                    <a:pt x="14627" y="21600"/>
                    <a:pt x="16083" y="18000"/>
                  </a:cubicBezTo>
                  <a:cubicBezTo>
                    <a:pt x="17538" y="14400"/>
                    <a:pt x="19530" y="7200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970905" y="-1"/>
              <a:ext cx="168805" cy="408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00" fill="norm" stroke="1" extrusionOk="0">
                  <a:moveTo>
                    <a:pt x="0" y="5742"/>
                  </a:moveTo>
                  <a:cubicBezTo>
                    <a:pt x="1600" y="7746"/>
                    <a:pt x="3200" y="9750"/>
                    <a:pt x="4000" y="12199"/>
                  </a:cubicBezTo>
                  <a:cubicBezTo>
                    <a:pt x="4800" y="14649"/>
                    <a:pt x="4800" y="17544"/>
                    <a:pt x="4533" y="19270"/>
                  </a:cubicBezTo>
                  <a:cubicBezTo>
                    <a:pt x="4267" y="20995"/>
                    <a:pt x="3733" y="21552"/>
                    <a:pt x="3200" y="21496"/>
                  </a:cubicBezTo>
                  <a:cubicBezTo>
                    <a:pt x="2667" y="21441"/>
                    <a:pt x="2133" y="20773"/>
                    <a:pt x="1600" y="18490"/>
                  </a:cubicBezTo>
                  <a:cubicBezTo>
                    <a:pt x="1067" y="16208"/>
                    <a:pt x="533" y="12311"/>
                    <a:pt x="533" y="9082"/>
                  </a:cubicBezTo>
                  <a:cubicBezTo>
                    <a:pt x="533" y="5853"/>
                    <a:pt x="1067" y="3292"/>
                    <a:pt x="1867" y="1845"/>
                  </a:cubicBezTo>
                  <a:cubicBezTo>
                    <a:pt x="2667" y="397"/>
                    <a:pt x="3733" y="63"/>
                    <a:pt x="5733" y="8"/>
                  </a:cubicBezTo>
                  <a:cubicBezTo>
                    <a:pt x="7733" y="-48"/>
                    <a:pt x="10667" y="175"/>
                    <a:pt x="12933" y="1232"/>
                  </a:cubicBezTo>
                  <a:cubicBezTo>
                    <a:pt x="15200" y="2290"/>
                    <a:pt x="16800" y="4183"/>
                    <a:pt x="16267" y="6020"/>
                  </a:cubicBezTo>
                  <a:cubicBezTo>
                    <a:pt x="15733" y="7857"/>
                    <a:pt x="13067" y="9639"/>
                    <a:pt x="11200" y="10696"/>
                  </a:cubicBezTo>
                  <a:cubicBezTo>
                    <a:pt x="9333" y="11754"/>
                    <a:pt x="8267" y="12088"/>
                    <a:pt x="8800" y="12478"/>
                  </a:cubicBezTo>
                  <a:cubicBezTo>
                    <a:pt x="9333" y="12867"/>
                    <a:pt x="11467" y="13313"/>
                    <a:pt x="13867" y="13925"/>
                  </a:cubicBezTo>
                  <a:cubicBezTo>
                    <a:pt x="16267" y="14538"/>
                    <a:pt x="18933" y="15317"/>
                    <a:pt x="20267" y="16096"/>
                  </a:cubicBezTo>
                  <a:cubicBezTo>
                    <a:pt x="21600" y="16876"/>
                    <a:pt x="21600" y="17655"/>
                    <a:pt x="20267" y="18379"/>
                  </a:cubicBezTo>
                  <a:cubicBezTo>
                    <a:pt x="18933" y="19103"/>
                    <a:pt x="16267" y="19771"/>
                    <a:pt x="13733" y="20105"/>
                  </a:cubicBezTo>
                  <a:cubicBezTo>
                    <a:pt x="11200" y="20439"/>
                    <a:pt x="8800" y="20439"/>
                    <a:pt x="7467" y="20160"/>
                  </a:cubicBezTo>
                  <a:cubicBezTo>
                    <a:pt x="6133" y="19882"/>
                    <a:pt x="5867" y="19325"/>
                    <a:pt x="5600" y="187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182223" y="196999"/>
              <a:ext cx="97474" cy="15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0" h="21162" fill="norm" stroke="1" extrusionOk="0">
                  <a:moveTo>
                    <a:pt x="954" y="10654"/>
                  </a:moveTo>
                  <a:cubicBezTo>
                    <a:pt x="3158" y="10946"/>
                    <a:pt x="5362" y="11238"/>
                    <a:pt x="8669" y="10216"/>
                  </a:cubicBezTo>
                  <a:cubicBezTo>
                    <a:pt x="11975" y="9194"/>
                    <a:pt x="16383" y="6859"/>
                    <a:pt x="18587" y="4962"/>
                  </a:cubicBezTo>
                  <a:cubicBezTo>
                    <a:pt x="20791" y="3065"/>
                    <a:pt x="20791" y="1605"/>
                    <a:pt x="19028" y="730"/>
                  </a:cubicBezTo>
                  <a:cubicBezTo>
                    <a:pt x="17264" y="-146"/>
                    <a:pt x="13738" y="-438"/>
                    <a:pt x="9771" y="1021"/>
                  </a:cubicBezTo>
                  <a:cubicBezTo>
                    <a:pt x="5803" y="2481"/>
                    <a:pt x="1395" y="5692"/>
                    <a:pt x="293" y="9048"/>
                  </a:cubicBezTo>
                  <a:cubicBezTo>
                    <a:pt x="-809" y="12405"/>
                    <a:pt x="1395" y="15908"/>
                    <a:pt x="3599" y="17951"/>
                  </a:cubicBezTo>
                  <a:cubicBezTo>
                    <a:pt x="5803" y="19994"/>
                    <a:pt x="8007" y="20578"/>
                    <a:pt x="10211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4326505" y="172657"/>
              <a:ext cx="88901" cy="19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0" y="4930"/>
                  </a:moveTo>
                  <a:cubicBezTo>
                    <a:pt x="5143" y="7513"/>
                    <a:pt x="10286" y="10096"/>
                    <a:pt x="13114" y="12209"/>
                  </a:cubicBezTo>
                  <a:cubicBezTo>
                    <a:pt x="15943" y="14322"/>
                    <a:pt x="16457" y="15965"/>
                    <a:pt x="16200" y="17374"/>
                  </a:cubicBezTo>
                  <a:cubicBezTo>
                    <a:pt x="15943" y="18783"/>
                    <a:pt x="14914" y="19957"/>
                    <a:pt x="12857" y="20661"/>
                  </a:cubicBezTo>
                  <a:cubicBezTo>
                    <a:pt x="10800" y="21365"/>
                    <a:pt x="7714" y="21600"/>
                    <a:pt x="5657" y="20074"/>
                  </a:cubicBezTo>
                  <a:cubicBezTo>
                    <a:pt x="3600" y="18548"/>
                    <a:pt x="2571" y="15261"/>
                    <a:pt x="5400" y="11622"/>
                  </a:cubicBezTo>
                  <a:cubicBezTo>
                    <a:pt x="8229" y="7983"/>
                    <a:pt x="14914" y="399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4466205" y="180099"/>
              <a:ext cx="97368" cy="16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6" fill="norm" stroke="1" extrusionOk="0">
                  <a:moveTo>
                    <a:pt x="0" y="1500"/>
                  </a:moveTo>
                  <a:cubicBezTo>
                    <a:pt x="0" y="6421"/>
                    <a:pt x="0" y="11343"/>
                    <a:pt x="0" y="15034"/>
                  </a:cubicBezTo>
                  <a:cubicBezTo>
                    <a:pt x="0" y="18725"/>
                    <a:pt x="0" y="21186"/>
                    <a:pt x="0" y="21186"/>
                  </a:cubicBezTo>
                  <a:cubicBezTo>
                    <a:pt x="0" y="21186"/>
                    <a:pt x="0" y="18725"/>
                    <a:pt x="1409" y="15444"/>
                  </a:cubicBezTo>
                  <a:cubicBezTo>
                    <a:pt x="2817" y="12163"/>
                    <a:pt x="5635" y="8062"/>
                    <a:pt x="7748" y="5464"/>
                  </a:cubicBezTo>
                  <a:cubicBezTo>
                    <a:pt x="9861" y="2867"/>
                    <a:pt x="11270" y="1773"/>
                    <a:pt x="13148" y="953"/>
                  </a:cubicBezTo>
                  <a:cubicBezTo>
                    <a:pt x="15026" y="133"/>
                    <a:pt x="17374" y="-414"/>
                    <a:pt x="19017" y="406"/>
                  </a:cubicBezTo>
                  <a:cubicBezTo>
                    <a:pt x="20661" y="1227"/>
                    <a:pt x="21600" y="3414"/>
                    <a:pt x="21600" y="6968"/>
                  </a:cubicBezTo>
                  <a:cubicBezTo>
                    <a:pt x="21600" y="10523"/>
                    <a:pt x="20661" y="15444"/>
                    <a:pt x="19722" y="20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4655559" y="14857"/>
              <a:ext cx="96397" cy="38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0" h="21547" fill="norm" stroke="1" extrusionOk="0">
                  <a:moveTo>
                    <a:pt x="20930" y="1009"/>
                  </a:moveTo>
                  <a:cubicBezTo>
                    <a:pt x="19092" y="537"/>
                    <a:pt x="17253" y="65"/>
                    <a:pt x="15415" y="6"/>
                  </a:cubicBezTo>
                  <a:cubicBezTo>
                    <a:pt x="13577" y="-53"/>
                    <a:pt x="11739" y="301"/>
                    <a:pt x="8981" y="1954"/>
                  </a:cubicBezTo>
                  <a:cubicBezTo>
                    <a:pt x="6224" y="3606"/>
                    <a:pt x="2547" y="6557"/>
                    <a:pt x="939" y="9626"/>
                  </a:cubicBezTo>
                  <a:cubicBezTo>
                    <a:pt x="-670" y="12695"/>
                    <a:pt x="-210" y="15881"/>
                    <a:pt x="2317" y="17888"/>
                  </a:cubicBezTo>
                  <a:cubicBezTo>
                    <a:pt x="4845" y="19895"/>
                    <a:pt x="9441" y="20721"/>
                    <a:pt x="14036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4777355" y="110103"/>
              <a:ext cx="133351" cy="417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5143" y="7151"/>
                  </a:moveTo>
                  <a:cubicBezTo>
                    <a:pt x="3429" y="10096"/>
                    <a:pt x="1714" y="13042"/>
                    <a:pt x="857" y="15115"/>
                  </a:cubicBezTo>
                  <a:cubicBezTo>
                    <a:pt x="0" y="17187"/>
                    <a:pt x="0" y="18387"/>
                    <a:pt x="0" y="19478"/>
                  </a:cubicBezTo>
                  <a:cubicBezTo>
                    <a:pt x="0" y="20569"/>
                    <a:pt x="0" y="21551"/>
                    <a:pt x="514" y="21496"/>
                  </a:cubicBezTo>
                  <a:cubicBezTo>
                    <a:pt x="1029" y="21442"/>
                    <a:pt x="2057" y="20351"/>
                    <a:pt x="3257" y="18006"/>
                  </a:cubicBezTo>
                  <a:cubicBezTo>
                    <a:pt x="4457" y="15660"/>
                    <a:pt x="5829" y="12060"/>
                    <a:pt x="7371" y="9006"/>
                  </a:cubicBezTo>
                  <a:cubicBezTo>
                    <a:pt x="8914" y="5951"/>
                    <a:pt x="10629" y="3442"/>
                    <a:pt x="12000" y="1969"/>
                  </a:cubicBezTo>
                  <a:cubicBezTo>
                    <a:pt x="13371" y="496"/>
                    <a:pt x="14400" y="60"/>
                    <a:pt x="15600" y="6"/>
                  </a:cubicBezTo>
                  <a:cubicBezTo>
                    <a:pt x="16800" y="-49"/>
                    <a:pt x="18171" y="278"/>
                    <a:pt x="19371" y="1042"/>
                  </a:cubicBezTo>
                  <a:cubicBezTo>
                    <a:pt x="20571" y="1806"/>
                    <a:pt x="21600" y="3006"/>
                    <a:pt x="21600" y="4096"/>
                  </a:cubicBezTo>
                  <a:cubicBezTo>
                    <a:pt x="21600" y="5187"/>
                    <a:pt x="20571" y="6169"/>
                    <a:pt x="19371" y="6933"/>
                  </a:cubicBezTo>
                  <a:cubicBezTo>
                    <a:pt x="18171" y="7696"/>
                    <a:pt x="16800" y="8242"/>
                    <a:pt x="15257" y="8624"/>
                  </a:cubicBezTo>
                  <a:cubicBezTo>
                    <a:pt x="13714" y="9006"/>
                    <a:pt x="12000" y="9224"/>
                    <a:pt x="10629" y="9115"/>
                  </a:cubicBezTo>
                  <a:cubicBezTo>
                    <a:pt x="9257" y="9006"/>
                    <a:pt x="8229" y="8569"/>
                    <a:pt x="7200" y="8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4936105" y="7557"/>
              <a:ext cx="122784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600" fill="norm" stroke="1" extrusionOk="0">
                  <a:moveTo>
                    <a:pt x="7560" y="0"/>
                  </a:moveTo>
                  <a:cubicBezTo>
                    <a:pt x="12240" y="1827"/>
                    <a:pt x="16920" y="3654"/>
                    <a:pt x="19260" y="6072"/>
                  </a:cubicBezTo>
                  <a:cubicBezTo>
                    <a:pt x="21600" y="8490"/>
                    <a:pt x="21600" y="11499"/>
                    <a:pt x="18000" y="14185"/>
                  </a:cubicBezTo>
                  <a:cubicBezTo>
                    <a:pt x="14400" y="16872"/>
                    <a:pt x="7200" y="192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183755" y="1423735"/>
              <a:ext cx="212889" cy="4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374" fill="norm" stroke="1" extrusionOk="0">
                  <a:moveTo>
                    <a:pt x="13464" y="2625"/>
                  </a:moveTo>
                  <a:cubicBezTo>
                    <a:pt x="13464" y="1748"/>
                    <a:pt x="13464" y="870"/>
                    <a:pt x="12940" y="651"/>
                  </a:cubicBezTo>
                  <a:cubicBezTo>
                    <a:pt x="12416" y="432"/>
                    <a:pt x="11367" y="870"/>
                    <a:pt x="9480" y="2680"/>
                  </a:cubicBezTo>
                  <a:cubicBezTo>
                    <a:pt x="7592" y="4489"/>
                    <a:pt x="4866" y="7668"/>
                    <a:pt x="3083" y="10629"/>
                  </a:cubicBezTo>
                  <a:cubicBezTo>
                    <a:pt x="1301" y="13589"/>
                    <a:pt x="462" y="16330"/>
                    <a:pt x="148" y="17975"/>
                  </a:cubicBezTo>
                  <a:cubicBezTo>
                    <a:pt x="-167" y="19620"/>
                    <a:pt x="43" y="20168"/>
                    <a:pt x="567" y="20606"/>
                  </a:cubicBezTo>
                  <a:cubicBezTo>
                    <a:pt x="1091" y="21045"/>
                    <a:pt x="1930" y="21374"/>
                    <a:pt x="3608" y="21374"/>
                  </a:cubicBezTo>
                  <a:cubicBezTo>
                    <a:pt x="5285" y="21374"/>
                    <a:pt x="7802" y="21045"/>
                    <a:pt x="10843" y="19510"/>
                  </a:cubicBezTo>
                  <a:cubicBezTo>
                    <a:pt x="13883" y="17975"/>
                    <a:pt x="17449" y="15234"/>
                    <a:pt x="19336" y="12493"/>
                  </a:cubicBezTo>
                  <a:cubicBezTo>
                    <a:pt x="21223" y="9752"/>
                    <a:pt x="21433" y="7011"/>
                    <a:pt x="20699" y="4927"/>
                  </a:cubicBezTo>
                  <a:cubicBezTo>
                    <a:pt x="19965" y="2844"/>
                    <a:pt x="18287" y="1419"/>
                    <a:pt x="16819" y="651"/>
                  </a:cubicBezTo>
                  <a:cubicBezTo>
                    <a:pt x="15351" y="-116"/>
                    <a:pt x="14093" y="-226"/>
                    <a:pt x="12625" y="432"/>
                  </a:cubicBezTo>
                  <a:cubicBezTo>
                    <a:pt x="11157" y="1090"/>
                    <a:pt x="9480" y="2515"/>
                    <a:pt x="9165" y="4653"/>
                  </a:cubicBezTo>
                  <a:cubicBezTo>
                    <a:pt x="8850" y="6791"/>
                    <a:pt x="9899" y="9642"/>
                    <a:pt x="11472" y="11561"/>
                  </a:cubicBezTo>
                  <a:cubicBezTo>
                    <a:pt x="13045" y="13480"/>
                    <a:pt x="15142" y="14466"/>
                    <a:pt x="17239" y="15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465705" y="1449007"/>
              <a:ext cx="111367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3" h="21600" fill="norm" stroke="1" extrusionOk="0">
                  <a:moveTo>
                    <a:pt x="0" y="0"/>
                  </a:moveTo>
                  <a:cubicBezTo>
                    <a:pt x="5891" y="2564"/>
                    <a:pt x="11782" y="5129"/>
                    <a:pt x="15709" y="7841"/>
                  </a:cubicBezTo>
                  <a:cubicBezTo>
                    <a:pt x="19636" y="10553"/>
                    <a:pt x="21600" y="13414"/>
                    <a:pt x="20225" y="15732"/>
                  </a:cubicBezTo>
                  <a:cubicBezTo>
                    <a:pt x="18851" y="18049"/>
                    <a:pt x="14138" y="19825"/>
                    <a:pt x="9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0" y="1430954"/>
              <a:ext cx="167256" cy="53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5" h="21560" fill="norm" stroke="1" extrusionOk="0">
                  <a:moveTo>
                    <a:pt x="8961" y="989"/>
                  </a:moveTo>
                  <a:cubicBezTo>
                    <a:pt x="8171" y="474"/>
                    <a:pt x="7381" y="-40"/>
                    <a:pt x="6722" y="3"/>
                  </a:cubicBezTo>
                  <a:cubicBezTo>
                    <a:pt x="6064" y="46"/>
                    <a:pt x="5537" y="646"/>
                    <a:pt x="4483" y="2531"/>
                  </a:cubicBezTo>
                  <a:cubicBezTo>
                    <a:pt x="3430" y="4417"/>
                    <a:pt x="1849" y="7589"/>
                    <a:pt x="795" y="10460"/>
                  </a:cubicBezTo>
                  <a:cubicBezTo>
                    <a:pt x="-258" y="13331"/>
                    <a:pt x="-785" y="15903"/>
                    <a:pt x="2639" y="17703"/>
                  </a:cubicBezTo>
                  <a:cubicBezTo>
                    <a:pt x="6064" y="19503"/>
                    <a:pt x="13439" y="20531"/>
                    <a:pt x="20815" y="21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319655" y="1658557"/>
              <a:ext cx="698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775635" y="1492253"/>
              <a:ext cx="153621" cy="387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69" fill="norm" stroke="1" extrusionOk="0">
                  <a:moveTo>
                    <a:pt x="21475" y="771"/>
                  </a:moveTo>
                  <a:cubicBezTo>
                    <a:pt x="20291" y="419"/>
                    <a:pt x="19108" y="66"/>
                    <a:pt x="17776" y="8"/>
                  </a:cubicBezTo>
                  <a:cubicBezTo>
                    <a:pt x="16445" y="-51"/>
                    <a:pt x="14965" y="184"/>
                    <a:pt x="12302" y="1592"/>
                  </a:cubicBezTo>
                  <a:cubicBezTo>
                    <a:pt x="9639" y="3001"/>
                    <a:pt x="5793" y="5584"/>
                    <a:pt x="3426" y="8577"/>
                  </a:cubicBezTo>
                  <a:cubicBezTo>
                    <a:pt x="1059" y="11571"/>
                    <a:pt x="171" y="14975"/>
                    <a:pt x="23" y="16971"/>
                  </a:cubicBezTo>
                  <a:cubicBezTo>
                    <a:pt x="-125" y="18966"/>
                    <a:pt x="467" y="19553"/>
                    <a:pt x="1354" y="20082"/>
                  </a:cubicBezTo>
                  <a:cubicBezTo>
                    <a:pt x="2242" y="20610"/>
                    <a:pt x="3426" y="21079"/>
                    <a:pt x="4757" y="21314"/>
                  </a:cubicBezTo>
                  <a:cubicBezTo>
                    <a:pt x="6089" y="21549"/>
                    <a:pt x="7568" y="21549"/>
                    <a:pt x="9491" y="21079"/>
                  </a:cubicBezTo>
                  <a:cubicBezTo>
                    <a:pt x="11415" y="20610"/>
                    <a:pt x="13782" y="19671"/>
                    <a:pt x="15261" y="18614"/>
                  </a:cubicBezTo>
                  <a:cubicBezTo>
                    <a:pt x="16741" y="17558"/>
                    <a:pt x="17333" y="16384"/>
                    <a:pt x="17185" y="15327"/>
                  </a:cubicBezTo>
                  <a:cubicBezTo>
                    <a:pt x="17037" y="14271"/>
                    <a:pt x="16149" y="13332"/>
                    <a:pt x="14965" y="12803"/>
                  </a:cubicBezTo>
                  <a:cubicBezTo>
                    <a:pt x="13782" y="12275"/>
                    <a:pt x="12302" y="12158"/>
                    <a:pt x="11563" y="12451"/>
                  </a:cubicBezTo>
                  <a:cubicBezTo>
                    <a:pt x="10823" y="12745"/>
                    <a:pt x="10823" y="13449"/>
                    <a:pt x="10823" y="14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986405" y="170300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986405" y="1639507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1045672" y="1671257"/>
              <a:ext cx="86784" cy="13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1054" y="0"/>
                  </a:moveTo>
                  <a:cubicBezTo>
                    <a:pt x="527" y="5062"/>
                    <a:pt x="0" y="10125"/>
                    <a:pt x="0" y="13500"/>
                  </a:cubicBezTo>
                  <a:cubicBezTo>
                    <a:pt x="0" y="16875"/>
                    <a:pt x="527" y="18563"/>
                    <a:pt x="2107" y="19744"/>
                  </a:cubicBezTo>
                  <a:cubicBezTo>
                    <a:pt x="3688" y="20925"/>
                    <a:pt x="6322" y="21600"/>
                    <a:pt x="8429" y="21094"/>
                  </a:cubicBezTo>
                  <a:cubicBezTo>
                    <a:pt x="10537" y="20588"/>
                    <a:pt x="12117" y="18900"/>
                    <a:pt x="14224" y="16031"/>
                  </a:cubicBezTo>
                  <a:cubicBezTo>
                    <a:pt x="16332" y="13162"/>
                    <a:pt x="18966" y="9112"/>
                    <a:pt x="21600" y="50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1136346" y="1639592"/>
              <a:ext cx="256460" cy="15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78" fill="norm" stroke="1" extrusionOk="0">
                  <a:moveTo>
                    <a:pt x="737" y="11925"/>
                  </a:moveTo>
                  <a:cubicBezTo>
                    <a:pt x="1622" y="12209"/>
                    <a:pt x="2508" y="12493"/>
                    <a:pt x="3482" y="11783"/>
                  </a:cubicBezTo>
                  <a:cubicBezTo>
                    <a:pt x="4455" y="11072"/>
                    <a:pt x="5518" y="9367"/>
                    <a:pt x="6049" y="7804"/>
                  </a:cubicBezTo>
                  <a:cubicBezTo>
                    <a:pt x="6580" y="6241"/>
                    <a:pt x="6580" y="4820"/>
                    <a:pt x="6137" y="4109"/>
                  </a:cubicBezTo>
                  <a:cubicBezTo>
                    <a:pt x="5695" y="3399"/>
                    <a:pt x="4809" y="3399"/>
                    <a:pt x="3747" y="4678"/>
                  </a:cubicBezTo>
                  <a:cubicBezTo>
                    <a:pt x="2685" y="5957"/>
                    <a:pt x="1445" y="8515"/>
                    <a:pt x="737" y="11215"/>
                  </a:cubicBezTo>
                  <a:cubicBezTo>
                    <a:pt x="29" y="13915"/>
                    <a:pt x="-148" y="16757"/>
                    <a:pt x="118" y="18604"/>
                  </a:cubicBezTo>
                  <a:cubicBezTo>
                    <a:pt x="383" y="20451"/>
                    <a:pt x="1091" y="21304"/>
                    <a:pt x="2331" y="21162"/>
                  </a:cubicBezTo>
                  <a:cubicBezTo>
                    <a:pt x="3570" y="21020"/>
                    <a:pt x="5341" y="19883"/>
                    <a:pt x="6580" y="18604"/>
                  </a:cubicBezTo>
                  <a:cubicBezTo>
                    <a:pt x="7819" y="17325"/>
                    <a:pt x="8527" y="15904"/>
                    <a:pt x="9147" y="14341"/>
                  </a:cubicBezTo>
                  <a:cubicBezTo>
                    <a:pt x="9767" y="12778"/>
                    <a:pt x="10298" y="11072"/>
                    <a:pt x="10209" y="10788"/>
                  </a:cubicBezTo>
                  <a:cubicBezTo>
                    <a:pt x="10121" y="10504"/>
                    <a:pt x="9413" y="11641"/>
                    <a:pt x="8970" y="13062"/>
                  </a:cubicBezTo>
                  <a:cubicBezTo>
                    <a:pt x="8527" y="14483"/>
                    <a:pt x="8350" y="16188"/>
                    <a:pt x="8262" y="17751"/>
                  </a:cubicBezTo>
                  <a:cubicBezTo>
                    <a:pt x="8173" y="19315"/>
                    <a:pt x="8173" y="20736"/>
                    <a:pt x="8527" y="19883"/>
                  </a:cubicBezTo>
                  <a:cubicBezTo>
                    <a:pt x="8882" y="19030"/>
                    <a:pt x="9590" y="15904"/>
                    <a:pt x="10918" y="12351"/>
                  </a:cubicBezTo>
                  <a:cubicBezTo>
                    <a:pt x="12245" y="8799"/>
                    <a:pt x="14193" y="4820"/>
                    <a:pt x="15786" y="2546"/>
                  </a:cubicBezTo>
                  <a:cubicBezTo>
                    <a:pt x="17380" y="272"/>
                    <a:pt x="18619" y="-296"/>
                    <a:pt x="19504" y="130"/>
                  </a:cubicBezTo>
                  <a:cubicBezTo>
                    <a:pt x="20390" y="557"/>
                    <a:pt x="20921" y="1978"/>
                    <a:pt x="21186" y="5104"/>
                  </a:cubicBezTo>
                  <a:cubicBezTo>
                    <a:pt x="21452" y="8230"/>
                    <a:pt x="21452" y="13062"/>
                    <a:pt x="21452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1735705" y="1487320"/>
              <a:ext cx="164075" cy="316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27" fill="norm" stroke="1" extrusionOk="0">
                  <a:moveTo>
                    <a:pt x="0" y="9303"/>
                  </a:moveTo>
                  <a:cubicBezTo>
                    <a:pt x="831" y="8738"/>
                    <a:pt x="1662" y="8174"/>
                    <a:pt x="2908" y="7468"/>
                  </a:cubicBezTo>
                  <a:cubicBezTo>
                    <a:pt x="4154" y="6762"/>
                    <a:pt x="5815" y="5915"/>
                    <a:pt x="6785" y="5844"/>
                  </a:cubicBezTo>
                  <a:cubicBezTo>
                    <a:pt x="7754" y="5774"/>
                    <a:pt x="8031" y="6479"/>
                    <a:pt x="7892" y="8950"/>
                  </a:cubicBezTo>
                  <a:cubicBezTo>
                    <a:pt x="7754" y="11421"/>
                    <a:pt x="7200" y="15656"/>
                    <a:pt x="6785" y="18127"/>
                  </a:cubicBezTo>
                  <a:cubicBezTo>
                    <a:pt x="6369" y="20597"/>
                    <a:pt x="6092" y="21303"/>
                    <a:pt x="5954" y="21091"/>
                  </a:cubicBezTo>
                  <a:cubicBezTo>
                    <a:pt x="5815" y="20879"/>
                    <a:pt x="5815" y="19750"/>
                    <a:pt x="6231" y="16574"/>
                  </a:cubicBezTo>
                  <a:cubicBezTo>
                    <a:pt x="6646" y="13397"/>
                    <a:pt x="7477" y="8174"/>
                    <a:pt x="8169" y="5068"/>
                  </a:cubicBezTo>
                  <a:cubicBezTo>
                    <a:pt x="8862" y="1962"/>
                    <a:pt x="9415" y="974"/>
                    <a:pt x="10523" y="409"/>
                  </a:cubicBezTo>
                  <a:cubicBezTo>
                    <a:pt x="11631" y="-156"/>
                    <a:pt x="13292" y="-297"/>
                    <a:pt x="15785" y="1044"/>
                  </a:cubicBezTo>
                  <a:cubicBezTo>
                    <a:pt x="18277" y="2385"/>
                    <a:pt x="21600" y="5209"/>
                    <a:pt x="21462" y="8174"/>
                  </a:cubicBezTo>
                  <a:cubicBezTo>
                    <a:pt x="21323" y="11138"/>
                    <a:pt x="17723" y="14244"/>
                    <a:pt x="15092" y="16009"/>
                  </a:cubicBezTo>
                  <a:cubicBezTo>
                    <a:pt x="12462" y="17774"/>
                    <a:pt x="10800" y="18197"/>
                    <a:pt x="9277" y="18479"/>
                  </a:cubicBezTo>
                  <a:cubicBezTo>
                    <a:pt x="7754" y="18762"/>
                    <a:pt x="6369" y="18903"/>
                    <a:pt x="5400" y="18762"/>
                  </a:cubicBezTo>
                  <a:cubicBezTo>
                    <a:pt x="4431" y="18621"/>
                    <a:pt x="3877" y="18197"/>
                    <a:pt x="3323" y="17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1951605" y="1709357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2301354" y="1573575"/>
              <a:ext cx="139202" cy="205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2" h="21412" fill="norm" stroke="1" extrusionOk="0">
                  <a:moveTo>
                    <a:pt x="21202" y="11494"/>
                  </a:moveTo>
                  <a:cubicBezTo>
                    <a:pt x="18945" y="9730"/>
                    <a:pt x="16689" y="7967"/>
                    <a:pt x="15399" y="6534"/>
                  </a:cubicBezTo>
                  <a:cubicBezTo>
                    <a:pt x="14109" y="5102"/>
                    <a:pt x="13787" y="4000"/>
                    <a:pt x="13626" y="2788"/>
                  </a:cubicBezTo>
                  <a:cubicBezTo>
                    <a:pt x="13465" y="1575"/>
                    <a:pt x="13465" y="253"/>
                    <a:pt x="13948" y="32"/>
                  </a:cubicBezTo>
                  <a:cubicBezTo>
                    <a:pt x="14432" y="-188"/>
                    <a:pt x="15399" y="694"/>
                    <a:pt x="15399" y="2898"/>
                  </a:cubicBezTo>
                  <a:cubicBezTo>
                    <a:pt x="15399" y="5102"/>
                    <a:pt x="14432" y="8628"/>
                    <a:pt x="12659" y="11273"/>
                  </a:cubicBezTo>
                  <a:cubicBezTo>
                    <a:pt x="10886" y="13918"/>
                    <a:pt x="8306" y="15681"/>
                    <a:pt x="5727" y="17114"/>
                  </a:cubicBezTo>
                  <a:cubicBezTo>
                    <a:pt x="3148" y="18547"/>
                    <a:pt x="569" y="19649"/>
                    <a:pt x="86" y="20200"/>
                  </a:cubicBezTo>
                  <a:cubicBezTo>
                    <a:pt x="-398" y="20751"/>
                    <a:pt x="1214" y="20751"/>
                    <a:pt x="3954" y="20861"/>
                  </a:cubicBezTo>
                  <a:cubicBezTo>
                    <a:pt x="6695" y="20971"/>
                    <a:pt x="10563" y="21192"/>
                    <a:pt x="14432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2813089" y="1589716"/>
              <a:ext cx="89300" cy="382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543" fill="norm" stroke="1" extrusionOk="0">
                  <a:moveTo>
                    <a:pt x="6530" y="3165"/>
                  </a:moveTo>
                  <a:cubicBezTo>
                    <a:pt x="7535" y="6865"/>
                    <a:pt x="8540" y="10564"/>
                    <a:pt x="8791" y="13428"/>
                  </a:cubicBezTo>
                  <a:cubicBezTo>
                    <a:pt x="9042" y="16292"/>
                    <a:pt x="8540" y="18321"/>
                    <a:pt x="7786" y="19634"/>
                  </a:cubicBezTo>
                  <a:cubicBezTo>
                    <a:pt x="7033" y="20946"/>
                    <a:pt x="6028" y="21543"/>
                    <a:pt x="5023" y="21543"/>
                  </a:cubicBezTo>
                  <a:cubicBezTo>
                    <a:pt x="4019" y="21543"/>
                    <a:pt x="3014" y="20946"/>
                    <a:pt x="2009" y="18679"/>
                  </a:cubicBezTo>
                  <a:cubicBezTo>
                    <a:pt x="1005" y="16412"/>
                    <a:pt x="0" y="12473"/>
                    <a:pt x="0" y="9251"/>
                  </a:cubicBezTo>
                  <a:cubicBezTo>
                    <a:pt x="0" y="6029"/>
                    <a:pt x="1005" y="3523"/>
                    <a:pt x="2512" y="2091"/>
                  </a:cubicBezTo>
                  <a:cubicBezTo>
                    <a:pt x="4019" y="659"/>
                    <a:pt x="6028" y="301"/>
                    <a:pt x="8288" y="122"/>
                  </a:cubicBezTo>
                  <a:cubicBezTo>
                    <a:pt x="10549" y="-57"/>
                    <a:pt x="13060" y="-57"/>
                    <a:pt x="15572" y="241"/>
                  </a:cubicBezTo>
                  <a:cubicBezTo>
                    <a:pt x="18084" y="540"/>
                    <a:pt x="20595" y="1136"/>
                    <a:pt x="21098" y="2270"/>
                  </a:cubicBezTo>
                  <a:cubicBezTo>
                    <a:pt x="21600" y="3404"/>
                    <a:pt x="20093" y="5074"/>
                    <a:pt x="16828" y="6149"/>
                  </a:cubicBezTo>
                  <a:cubicBezTo>
                    <a:pt x="13563" y="7223"/>
                    <a:pt x="8540" y="7700"/>
                    <a:pt x="3516" y="8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2910455" y="1593605"/>
              <a:ext cx="96183" cy="172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0998" fill="norm" stroke="1" extrusionOk="0">
                  <a:moveTo>
                    <a:pt x="0" y="176"/>
                  </a:moveTo>
                  <a:cubicBezTo>
                    <a:pt x="2298" y="-81"/>
                    <a:pt x="4596" y="-338"/>
                    <a:pt x="8272" y="1591"/>
                  </a:cubicBezTo>
                  <a:cubicBezTo>
                    <a:pt x="11949" y="3519"/>
                    <a:pt x="17004" y="7633"/>
                    <a:pt x="19302" y="11105"/>
                  </a:cubicBezTo>
                  <a:cubicBezTo>
                    <a:pt x="21600" y="14576"/>
                    <a:pt x="21140" y="17405"/>
                    <a:pt x="19532" y="19076"/>
                  </a:cubicBezTo>
                  <a:cubicBezTo>
                    <a:pt x="17923" y="20748"/>
                    <a:pt x="15166" y="21262"/>
                    <a:pt x="13557" y="20876"/>
                  </a:cubicBezTo>
                  <a:cubicBezTo>
                    <a:pt x="11949" y="20491"/>
                    <a:pt x="11489" y="19205"/>
                    <a:pt x="12409" y="15991"/>
                  </a:cubicBezTo>
                  <a:cubicBezTo>
                    <a:pt x="13328" y="12776"/>
                    <a:pt x="15626" y="7633"/>
                    <a:pt x="17923" y="2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3082817" y="1563307"/>
              <a:ext cx="24489" cy="154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336" fill="norm" stroke="1" extrusionOk="0">
                  <a:moveTo>
                    <a:pt x="15425" y="11384"/>
                  </a:moveTo>
                  <a:cubicBezTo>
                    <a:pt x="15425" y="12843"/>
                    <a:pt x="15425" y="14303"/>
                    <a:pt x="12725" y="16346"/>
                  </a:cubicBezTo>
                  <a:cubicBezTo>
                    <a:pt x="10025" y="18389"/>
                    <a:pt x="4625" y="21016"/>
                    <a:pt x="1925" y="21308"/>
                  </a:cubicBezTo>
                  <a:cubicBezTo>
                    <a:pt x="-775" y="21600"/>
                    <a:pt x="-775" y="19557"/>
                    <a:pt x="2825" y="15616"/>
                  </a:cubicBezTo>
                  <a:cubicBezTo>
                    <a:pt x="6425" y="11676"/>
                    <a:pt x="13625" y="5838"/>
                    <a:pt x="208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3136505" y="1537907"/>
              <a:ext cx="205751" cy="21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71" fill="norm" stroke="1" extrusionOk="0">
                  <a:moveTo>
                    <a:pt x="5556" y="5133"/>
                  </a:moveTo>
                  <a:cubicBezTo>
                    <a:pt x="4454" y="4919"/>
                    <a:pt x="3352" y="4705"/>
                    <a:pt x="2360" y="5133"/>
                  </a:cubicBezTo>
                  <a:cubicBezTo>
                    <a:pt x="1368" y="5560"/>
                    <a:pt x="486" y="6630"/>
                    <a:pt x="156" y="8768"/>
                  </a:cubicBezTo>
                  <a:cubicBezTo>
                    <a:pt x="-175" y="10907"/>
                    <a:pt x="45" y="14115"/>
                    <a:pt x="596" y="16040"/>
                  </a:cubicBezTo>
                  <a:cubicBezTo>
                    <a:pt x="1147" y="17964"/>
                    <a:pt x="2029" y="18606"/>
                    <a:pt x="3021" y="18927"/>
                  </a:cubicBezTo>
                  <a:cubicBezTo>
                    <a:pt x="4013" y="19248"/>
                    <a:pt x="5115" y="19248"/>
                    <a:pt x="5886" y="17644"/>
                  </a:cubicBezTo>
                  <a:cubicBezTo>
                    <a:pt x="6658" y="16040"/>
                    <a:pt x="7098" y="12832"/>
                    <a:pt x="7319" y="10693"/>
                  </a:cubicBezTo>
                  <a:cubicBezTo>
                    <a:pt x="7539" y="8554"/>
                    <a:pt x="7539" y="7485"/>
                    <a:pt x="7539" y="6416"/>
                  </a:cubicBezTo>
                  <a:cubicBezTo>
                    <a:pt x="7539" y="5347"/>
                    <a:pt x="7539" y="4277"/>
                    <a:pt x="8090" y="3956"/>
                  </a:cubicBezTo>
                  <a:cubicBezTo>
                    <a:pt x="8641" y="3636"/>
                    <a:pt x="9743" y="4063"/>
                    <a:pt x="11617" y="5988"/>
                  </a:cubicBezTo>
                  <a:cubicBezTo>
                    <a:pt x="13490" y="7913"/>
                    <a:pt x="16135" y="11335"/>
                    <a:pt x="17568" y="13687"/>
                  </a:cubicBezTo>
                  <a:cubicBezTo>
                    <a:pt x="19001" y="16040"/>
                    <a:pt x="19221" y="17323"/>
                    <a:pt x="19001" y="18392"/>
                  </a:cubicBezTo>
                  <a:cubicBezTo>
                    <a:pt x="18780" y="19461"/>
                    <a:pt x="18119" y="20317"/>
                    <a:pt x="17237" y="20851"/>
                  </a:cubicBezTo>
                  <a:cubicBezTo>
                    <a:pt x="16356" y="21386"/>
                    <a:pt x="15254" y="21600"/>
                    <a:pt x="14592" y="20317"/>
                  </a:cubicBezTo>
                  <a:cubicBezTo>
                    <a:pt x="13931" y="19034"/>
                    <a:pt x="13711" y="16253"/>
                    <a:pt x="14923" y="12618"/>
                  </a:cubicBezTo>
                  <a:cubicBezTo>
                    <a:pt x="16135" y="8982"/>
                    <a:pt x="18780" y="4491"/>
                    <a:pt x="2142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3786755" y="1567288"/>
              <a:ext cx="111216" cy="38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42" fill="norm" stroke="1" extrusionOk="0">
                  <a:moveTo>
                    <a:pt x="0" y="3983"/>
                  </a:moveTo>
                  <a:cubicBezTo>
                    <a:pt x="815" y="8070"/>
                    <a:pt x="1630" y="12156"/>
                    <a:pt x="2038" y="14842"/>
                  </a:cubicBezTo>
                  <a:cubicBezTo>
                    <a:pt x="2445" y="17527"/>
                    <a:pt x="2445" y="18812"/>
                    <a:pt x="2242" y="19804"/>
                  </a:cubicBezTo>
                  <a:cubicBezTo>
                    <a:pt x="2038" y="20796"/>
                    <a:pt x="1630" y="21497"/>
                    <a:pt x="1223" y="21439"/>
                  </a:cubicBezTo>
                  <a:cubicBezTo>
                    <a:pt x="815" y="21380"/>
                    <a:pt x="408" y="20563"/>
                    <a:pt x="408" y="18228"/>
                  </a:cubicBezTo>
                  <a:cubicBezTo>
                    <a:pt x="408" y="15893"/>
                    <a:pt x="815" y="12040"/>
                    <a:pt x="1630" y="8946"/>
                  </a:cubicBezTo>
                  <a:cubicBezTo>
                    <a:pt x="2445" y="5852"/>
                    <a:pt x="3668" y="3516"/>
                    <a:pt x="4891" y="2115"/>
                  </a:cubicBezTo>
                  <a:cubicBezTo>
                    <a:pt x="6113" y="714"/>
                    <a:pt x="7336" y="247"/>
                    <a:pt x="9374" y="72"/>
                  </a:cubicBezTo>
                  <a:cubicBezTo>
                    <a:pt x="11411" y="-103"/>
                    <a:pt x="14264" y="14"/>
                    <a:pt x="16709" y="714"/>
                  </a:cubicBezTo>
                  <a:cubicBezTo>
                    <a:pt x="19155" y="1415"/>
                    <a:pt x="21192" y="2699"/>
                    <a:pt x="21396" y="3925"/>
                  </a:cubicBezTo>
                  <a:cubicBezTo>
                    <a:pt x="21600" y="5151"/>
                    <a:pt x="19970" y="6319"/>
                    <a:pt x="18136" y="7019"/>
                  </a:cubicBezTo>
                  <a:cubicBezTo>
                    <a:pt x="16302" y="7720"/>
                    <a:pt x="14264" y="7953"/>
                    <a:pt x="12226" y="8012"/>
                  </a:cubicBezTo>
                  <a:cubicBezTo>
                    <a:pt x="10189" y="8070"/>
                    <a:pt x="8151" y="7953"/>
                    <a:pt x="7336" y="7603"/>
                  </a:cubicBezTo>
                  <a:cubicBezTo>
                    <a:pt x="6521" y="7253"/>
                    <a:pt x="6928" y="6669"/>
                    <a:pt x="7336" y="6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4001435" y="1617044"/>
              <a:ext cx="191722" cy="98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0976" fill="norm" stroke="1" extrusionOk="0">
                  <a:moveTo>
                    <a:pt x="1561" y="20976"/>
                  </a:moveTo>
                  <a:cubicBezTo>
                    <a:pt x="848" y="19176"/>
                    <a:pt x="136" y="17376"/>
                    <a:pt x="18" y="14226"/>
                  </a:cubicBezTo>
                  <a:cubicBezTo>
                    <a:pt x="-101" y="11076"/>
                    <a:pt x="374" y="6576"/>
                    <a:pt x="1086" y="3651"/>
                  </a:cubicBezTo>
                  <a:cubicBezTo>
                    <a:pt x="1798" y="726"/>
                    <a:pt x="2747" y="-624"/>
                    <a:pt x="3697" y="276"/>
                  </a:cubicBezTo>
                  <a:cubicBezTo>
                    <a:pt x="4646" y="1176"/>
                    <a:pt x="5596" y="4326"/>
                    <a:pt x="6426" y="6801"/>
                  </a:cubicBezTo>
                  <a:cubicBezTo>
                    <a:pt x="7257" y="9276"/>
                    <a:pt x="7969" y="11076"/>
                    <a:pt x="8919" y="12426"/>
                  </a:cubicBezTo>
                  <a:cubicBezTo>
                    <a:pt x="9868" y="13776"/>
                    <a:pt x="11055" y="14676"/>
                    <a:pt x="12598" y="13101"/>
                  </a:cubicBezTo>
                  <a:cubicBezTo>
                    <a:pt x="14141" y="11526"/>
                    <a:pt x="16040" y="7476"/>
                    <a:pt x="17583" y="5001"/>
                  </a:cubicBezTo>
                  <a:cubicBezTo>
                    <a:pt x="19125" y="2526"/>
                    <a:pt x="20312" y="1626"/>
                    <a:pt x="21499" y="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4304021" y="1480757"/>
              <a:ext cx="119852" cy="28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11" fill="norm" stroke="1" extrusionOk="0">
                  <a:moveTo>
                    <a:pt x="6299" y="473"/>
                  </a:moveTo>
                  <a:cubicBezTo>
                    <a:pt x="4404" y="3311"/>
                    <a:pt x="2510" y="6149"/>
                    <a:pt x="1373" y="8987"/>
                  </a:cubicBezTo>
                  <a:cubicBezTo>
                    <a:pt x="236" y="11825"/>
                    <a:pt x="-143" y="14663"/>
                    <a:pt x="46" y="16791"/>
                  </a:cubicBezTo>
                  <a:cubicBezTo>
                    <a:pt x="236" y="18920"/>
                    <a:pt x="994" y="20339"/>
                    <a:pt x="2320" y="20969"/>
                  </a:cubicBezTo>
                  <a:cubicBezTo>
                    <a:pt x="3646" y="21600"/>
                    <a:pt x="5541" y="21442"/>
                    <a:pt x="8573" y="19787"/>
                  </a:cubicBezTo>
                  <a:cubicBezTo>
                    <a:pt x="11604" y="18131"/>
                    <a:pt x="15773" y="14978"/>
                    <a:pt x="18236" y="11746"/>
                  </a:cubicBezTo>
                  <a:cubicBezTo>
                    <a:pt x="20699" y="8514"/>
                    <a:pt x="21457" y="5203"/>
                    <a:pt x="21457" y="3074"/>
                  </a:cubicBezTo>
                  <a:cubicBezTo>
                    <a:pt x="21457" y="946"/>
                    <a:pt x="20699" y="0"/>
                    <a:pt x="19752" y="0"/>
                  </a:cubicBezTo>
                  <a:cubicBezTo>
                    <a:pt x="18804" y="0"/>
                    <a:pt x="17668" y="946"/>
                    <a:pt x="16531" y="1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4422261" y="1585445"/>
              <a:ext cx="75695" cy="16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31" fill="norm" stroke="1" extrusionOk="0">
                  <a:moveTo>
                    <a:pt x="1657" y="5411"/>
                  </a:moveTo>
                  <a:cubicBezTo>
                    <a:pt x="1657" y="9842"/>
                    <a:pt x="1657" y="14273"/>
                    <a:pt x="1357" y="17181"/>
                  </a:cubicBezTo>
                  <a:cubicBezTo>
                    <a:pt x="1057" y="20088"/>
                    <a:pt x="457" y="21473"/>
                    <a:pt x="157" y="21196"/>
                  </a:cubicBezTo>
                  <a:cubicBezTo>
                    <a:pt x="-143" y="20919"/>
                    <a:pt x="-143" y="18981"/>
                    <a:pt x="1357" y="15519"/>
                  </a:cubicBezTo>
                  <a:cubicBezTo>
                    <a:pt x="2857" y="12058"/>
                    <a:pt x="5857" y="7073"/>
                    <a:pt x="8257" y="4027"/>
                  </a:cubicBezTo>
                  <a:cubicBezTo>
                    <a:pt x="10657" y="981"/>
                    <a:pt x="12457" y="-127"/>
                    <a:pt x="14557" y="11"/>
                  </a:cubicBezTo>
                  <a:cubicBezTo>
                    <a:pt x="16657" y="150"/>
                    <a:pt x="19057" y="1535"/>
                    <a:pt x="20257" y="4996"/>
                  </a:cubicBezTo>
                  <a:cubicBezTo>
                    <a:pt x="21457" y="8458"/>
                    <a:pt x="21457" y="13996"/>
                    <a:pt x="21457" y="19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4561455" y="1620457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4567805" y="1512507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5600"/>
                    <a:pt x="4800" y="9600"/>
                    <a:pt x="8400" y="6000"/>
                  </a:cubicBezTo>
                  <a:cubicBezTo>
                    <a:pt x="12000" y="2400"/>
                    <a:pt x="168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4644005" y="1417366"/>
              <a:ext cx="107951" cy="34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1584"/>
                  </a:moveTo>
                  <a:cubicBezTo>
                    <a:pt x="19906" y="921"/>
                    <a:pt x="18212" y="259"/>
                    <a:pt x="16306" y="60"/>
                  </a:cubicBezTo>
                  <a:cubicBezTo>
                    <a:pt x="14400" y="-139"/>
                    <a:pt x="12282" y="126"/>
                    <a:pt x="10588" y="1385"/>
                  </a:cubicBezTo>
                  <a:cubicBezTo>
                    <a:pt x="8894" y="2644"/>
                    <a:pt x="7624" y="4897"/>
                    <a:pt x="6776" y="7746"/>
                  </a:cubicBezTo>
                  <a:cubicBezTo>
                    <a:pt x="5929" y="10595"/>
                    <a:pt x="5506" y="14040"/>
                    <a:pt x="4447" y="16425"/>
                  </a:cubicBezTo>
                  <a:cubicBezTo>
                    <a:pt x="3388" y="18811"/>
                    <a:pt x="1694" y="20136"/>
                    <a:pt x="0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4613957" y="1582357"/>
              <a:ext cx="12529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fill="norm" stroke="1" extrusionOk="0">
                  <a:moveTo>
                    <a:pt x="4031" y="21600"/>
                  </a:moveTo>
                  <a:cubicBezTo>
                    <a:pt x="2591" y="17700"/>
                    <a:pt x="1151" y="13800"/>
                    <a:pt x="431" y="11100"/>
                  </a:cubicBezTo>
                  <a:cubicBezTo>
                    <a:pt x="-289" y="8400"/>
                    <a:pt x="-289" y="6900"/>
                    <a:pt x="1871" y="5700"/>
                  </a:cubicBezTo>
                  <a:cubicBezTo>
                    <a:pt x="4031" y="4500"/>
                    <a:pt x="8351" y="3600"/>
                    <a:pt x="11951" y="2700"/>
                  </a:cubicBezTo>
                  <a:cubicBezTo>
                    <a:pt x="15551" y="1800"/>
                    <a:pt x="18431" y="900"/>
                    <a:pt x="213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4730039" y="1465807"/>
              <a:ext cx="103525" cy="28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106" fill="norm" stroke="1" extrusionOk="0">
                  <a:moveTo>
                    <a:pt x="18729" y="3504"/>
                  </a:moveTo>
                  <a:cubicBezTo>
                    <a:pt x="20025" y="2074"/>
                    <a:pt x="21321" y="645"/>
                    <a:pt x="21105" y="168"/>
                  </a:cubicBezTo>
                  <a:cubicBezTo>
                    <a:pt x="20889" y="-308"/>
                    <a:pt x="19161" y="168"/>
                    <a:pt x="15921" y="2313"/>
                  </a:cubicBezTo>
                  <a:cubicBezTo>
                    <a:pt x="12681" y="4457"/>
                    <a:pt x="7929" y="8268"/>
                    <a:pt x="4905" y="11286"/>
                  </a:cubicBezTo>
                  <a:cubicBezTo>
                    <a:pt x="1881" y="14304"/>
                    <a:pt x="585" y="16527"/>
                    <a:pt x="153" y="18116"/>
                  </a:cubicBezTo>
                  <a:cubicBezTo>
                    <a:pt x="-279" y="19704"/>
                    <a:pt x="153" y="20657"/>
                    <a:pt x="2097" y="20974"/>
                  </a:cubicBezTo>
                  <a:cubicBezTo>
                    <a:pt x="4041" y="21292"/>
                    <a:pt x="7497" y="20974"/>
                    <a:pt x="10953" y="20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4823128" y="1569657"/>
              <a:ext cx="93134" cy="162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288" fill="norm" stroke="1" extrusionOk="0">
                  <a:moveTo>
                    <a:pt x="18420" y="2492"/>
                  </a:moveTo>
                  <a:cubicBezTo>
                    <a:pt x="16500" y="1662"/>
                    <a:pt x="14580" y="831"/>
                    <a:pt x="12660" y="831"/>
                  </a:cubicBezTo>
                  <a:cubicBezTo>
                    <a:pt x="10740" y="831"/>
                    <a:pt x="8820" y="1662"/>
                    <a:pt x="6660" y="4015"/>
                  </a:cubicBezTo>
                  <a:cubicBezTo>
                    <a:pt x="4500" y="6369"/>
                    <a:pt x="2100" y="10246"/>
                    <a:pt x="900" y="13431"/>
                  </a:cubicBezTo>
                  <a:cubicBezTo>
                    <a:pt x="-300" y="16615"/>
                    <a:pt x="-300" y="19108"/>
                    <a:pt x="900" y="20354"/>
                  </a:cubicBezTo>
                  <a:cubicBezTo>
                    <a:pt x="2100" y="21600"/>
                    <a:pt x="4500" y="21600"/>
                    <a:pt x="7620" y="20354"/>
                  </a:cubicBezTo>
                  <a:cubicBezTo>
                    <a:pt x="10740" y="19108"/>
                    <a:pt x="14580" y="16615"/>
                    <a:pt x="16980" y="13985"/>
                  </a:cubicBezTo>
                  <a:cubicBezTo>
                    <a:pt x="19380" y="11354"/>
                    <a:pt x="20340" y="8585"/>
                    <a:pt x="20820" y="6508"/>
                  </a:cubicBezTo>
                  <a:cubicBezTo>
                    <a:pt x="21300" y="4431"/>
                    <a:pt x="21300" y="3046"/>
                    <a:pt x="20100" y="2077"/>
                  </a:cubicBezTo>
                  <a:cubicBezTo>
                    <a:pt x="18900" y="1108"/>
                    <a:pt x="16500" y="554"/>
                    <a:pt x="141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4910705" y="1703007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5280"/>
                    <a:pt x="15429" y="10560"/>
                    <a:pt x="11829" y="14160"/>
                  </a:cubicBezTo>
                  <a:cubicBezTo>
                    <a:pt x="8229" y="17760"/>
                    <a:pt x="4114" y="196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5031355" y="1588707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5063105" y="1492046"/>
              <a:ext cx="70424" cy="306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3" h="21403" fill="norm" stroke="1" extrusionOk="0">
                  <a:moveTo>
                    <a:pt x="7406" y="99"/>
                  </a:moveTo>
                  <a:cubicBezTo>
                    <a:pt x="10491" y="-49"/>
                    <a:pt x="13577" y="-197"/>
                    <a:pt x="16354" y="987"/>
                  </a:cubicBezTo>
                  <a:cubicBezTo>
                    <a:pt x="19131" y="2170"/>
                    <a:pt x="21600" y="4685"/>
                    <a:pt x="20057" y="7940"/>
                  </a:cubicBezTo>
                  <a:cubicBezTo>
                    <a:pt x="18514" y="11195"/>
                    <a:pt x="12960" y="15189"/>
                    <a:pt x="8949" y="17556"/>
                  </a:cubicBezTo>
                  <a:cubicBezTo>
                    <a:pt x="4937" y="19924"/>
                    <a:pt x="2469" y="20663"/>
                    <a:pt x="0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5190105" y="1766507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6000"/>
                    <a:pt x="14400" y="12000"/>
                    <a:pt x="10800" y="15600"/>
                  </a:cubicBezTo>
                  <a:cubicBezTo>
                    <a:pt x="7200" y="19200"/>
                    <a:pt x="36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5521758" y="1434296"/>
              <a:ext cx="182698" cy="37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258" fill="norm" stroke="1" extrusionOk="0">
                  <a:moveTo>
                    <a:pt x="21430" y="3673"/>
                  </a:moveTo>
                  <a:cubicBezTo>
                    <a:pt x="20189" y="2486"/>
                    <a:pt x="18947" y="1299"/>
                    <a:pt x="17706" y="646"/>
                  </a:cubicBezTo>
                  <a:cubicBezTo>
                    <a:pt x="16464" y="-6"/>
                    <a:pt x="15223" y="-125"/>
                    <a:pt x="14230" y="112"/>
                  </a:cubicBezTo>
                  <a:cubicBezTo>
                    <a:pt x="13237" y="350"/>
                    <a:pt x="12492" y="943"/>
                    <a:pt x="11251" y="3257"/>
                  </a:cubicBezTo>
                  <a:cubicBezTo>
                    <a:pt x="10009" y="5572"/>
                    <a:pt x="8271" y="9607"/>
                    <a:pt x="7527" y="12455"/>
                  </a:cubicBezTo>
                  <a:cubicBezTo>
                    <a:pt x="6782" y="15304"/>
                    <a:pt x="7030" y="16965"/>
                    <a:pt x="7154" y="18330"/>
                  </a:cubicBezTo>
                  <a:cubicBezTo>
                    <a:pt x="7278" y="19695"/>
                    <a:pt x="7278" y="20763"/>
                    <a:pt x="6533" y="21119"/>
                  </a:cubicBezTo>
                  <a:cubicBezTo>
                    <a:pt x="5789" y="21475"/>
                    <a:pt x="4299" y="21119"/>
                    <a:pt x="3058" y="20348"/>
                  </a:cubicBezTo>
                  <a:cubicBezTo>
                    <a:pt x="1816" y="19576"/>
                    <a:pt x="823" y="18389"/>
                    <a:pt x="327" y="17380"/>
                  </a:cubicBezTo>
                  <a:cubicBezTo>
                    <a:pt x="-170" y="16372"/>
                    <a:pt x="-170" y="15541"/>
                    <a:pt x="823" y="15066"/>
                  </a:cubicBezTo>
                  <a:cubicBezTo>
                    <a:pt x="1816" y="14591"/>
                    <a:pt x="3802" y="14473"/>
                    <a:pt x="5913" y="14770"/>
                  </a:cubicBezTo>
                  <a:cubicBezTo>
                    <a:pt x="8023" y="15066"/>
                    <a:pt x="10258" y="15778"/>
                    <a:pt x="11747" y="16431"/>
                  </a:cubicBezTo>
                  <a:cubicBezTo>
                    <a:pt x="13237" y="17084"/>
                    <a:pt x="13982" y="17677"/>
                    <a:pt x="14354" y="18389"/>
                  </a:cubicBezTo>
                  <a:cubicBezTo>
                    <a:pt x="14727" y="19101"/>
                    <a:pt x="14727" y="19932"/>
                    <a:pt x="14602" y="19991"/>
                  </a:cubicBezTo>
                  <a:cubicBezTo>
                    <a:pt x="14478" y="20051"/>
                    <a:pt x="14230" y="19339"/>
                    <a:pt x="14354" y="17559"/>
                  </a:cubicBezTo>
                  <a:cubicBezTo>
                    <a:pt x="14478" y="15778"/>
                    <a:pt x="14975" y="12930"/>
                    <a:pt x="15471" y="10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5708218" y="1648944"/>
              <a:ext cx="85138" cy="11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423" fill="norm" stroke="1" extrusionOk="0">
                  <a:moveTo>
                    <a:pt x="10127" y="4066"/>
                  </a:moveTo>
                  <a:cubicBezTo>
                    <a:pt x="8546" y="8309"/>
                    <a:pt x="6966" y="12552"/>
                    <a:pt x="5385" y="15830"/>
                  </a:cubicBezTo>
                  <a:cubicBezTo>
                    <a:pt x="3805" y="19109"/>
                    <a:pt x="2224" y="21423"/>
                    <a:pt x="1170" y="21423"/>
                  </a:cubicBezTo>
                  <a:cubicBezTo>
                    <a:pt x="117" y="21423"/>
                    <a:pt x="-410" y="19109"/>
                    <a:pt x="380" y="15637"/>
                  </a:cubicBezTo>
                  <a:cubicBezTo>
                    <a:pt x="1170" y="12166"/>
                    <a:pt x="3278" y="7537"/>
                    <a:pt x="5649" y="4452"/>
                  </a:cubicBezTo>
                  <a:cubicBezTo>
                    <a:pt x="8019" y="1366"/>
                    <a:pt x="10653" y="-177"/>
                    <a:pt x="12761" y="16"/>
                  </a:cubicBezTo>
                  <a:cubicBezTo>
                    <a:pt x="14868" y="209"/>
                    <a:pt x="16449" y="2137"/>
                    <a:pt x="17766" y="5802"/>
                  </a:cubicBezTo>
                  <a:cubicBezTo>
                    <a:pt x="19083" y="9466"/>
                    <a:pt x="20136" y="14866"/>
                    <a:pt x="21190" y="20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5827222" y="1384692"/>
              <a:ext cx="193726" cy="39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320" fill="norm" stroke="1" extrusionOk="0">
                  <a:moveTo>
                    <a:pt x="14557" y="15310"/>
                  </a:moveTo>
                  <a:cubicBezTo>
                    <a:pt x="13617" y="14971"/>
                    <a:pt x="12678" y="14632"/>
                    <a:pt x="10330" y="15084"/>
                  </a:cubicBezTo>
                  <a:cubicBezTo>
                    <a:pt x="7983" y="15536"/>
                    <a:pt x="4226" y="16780"/>
                    <a:pt x="2230" y="17685"/>
                  </a:cubicBezTo>
                  <a:cubicBezTo>
                    <a:pt x="235" y="18590"/>
                    <a:pt x="0" y="19155"/>
                    <a:pt x="0" y="19721"/>
                  </a:cubicBezTo>
                  <a:cubicBezTo>
                    <a:pt x="0" y="20286"/>
                    <a:pt x="235" y="20852"/>
                    <a:pt x="1057" y="21134"/>
                  </a:cubicBezTo>
                  <a:cubicBezTo>
                    <a:pt x="1878" y="21417"/>
                    <a:pt x="3287" y="21417"/>
                    <a:pt x="5165" y="20852"/>
                  </a:cubicBezTo>
                  <a:cubicBezTo>
                    <a:pt x="7043" y="20286"/>
                    <a:pt x="9391" y="19155"/>
                    <a:pt x="11857" y="17120"/>
                  </a:cubicBezTo>
                  <a:cubicBezTo>
                    <a:pt x="14322" y="15084"/>
                    <a:pt x="16904" y="12144"/>
                    <a:pt x="18548" y="9543"/>
                  </a:cubicBezTo>
                  <a:cubicBezTo>
                    <a:pt x="20191" y="6942"/>
                    <a:pt x="20896" y="4680"/>
                    <a:pt x="21248" y="3153"/>
                  </a:cubicBezTo>
                  <a:cubicBezTo>
                    <a:pt x="21600" y="1626"/>
                    <a:pt x="21600" y="835"/>
                    <a:pt x="21013" y="382"/>
                  </a:cubicBezTo>
                  <a:cubicBezTo>
                    <a:pt x="20426" y="-70"/>
                    <a:pt x="19252" y="-183"/>
                    <a:pt x="17961" y="382"/>
                  </a:cubicBezTo>
                  <a:cubicBezTo>
                    <a:pt x="16670" y="948"/>
                    <a:pt x="15261" y="2192"/>
                    <a:pt x="14439" y="4963"/>
                  </a:cubicBezTo>
                  <a:cubicBezTo>
                    <a:pt x="13617" y="7733"/>
                    <a:pt x="13383" y="12031"/>
                    <a:pt x="13148" y="16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6377820" y="1630622"/>
              <a:ext cx="97103" cy="383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271" fill="norm" stroke="1" extrusionOk="0">
                  <a:moveTo>
                    <a:pt x="11211" y="9649"/>
                  </a:moveTo>
                  <a:cubicBezTo>
                    <a:pt x="9332" y="10706"/>
                    <a:pt x="7454" y="11762"/>
                    <a:pt x="6280" y="13464"/>
                  </a:cubicBezTo>
                  <a:cubicBezTo>
                    <a:pt x="5106" y="15167"/>
                    <a:pt x="4637" y="17514"/>
                    <a:pt x="3932" y="19041"/>
                  </a:cubicBezTo>
                  <a:cubicBezTo>
                    <a:pt x="3228" y="20567"/>
                    <a:pt x="2289" y="21271"/>
                    <a:pt x="1584" y="21271"/>
                  </a:cubicBezTo>
                  <a:cubicBezTo>
                    <a:pt x="880" y="21271"/>
                    <a:pt x="411" y="20567"/>
                    <a:pt x="176" y="17691"/>
                  </a:cubicBezTo>
                  <a:cubicBezTo>
                    <a:pt x="-59" y="14814"/>
                    <a:pt x="-59" y="9767"/>
                    <a:pt x="176" y="6597"/>
                  </a:cubicBezTo>
                  <a:cubicBezTo>
                    <a:pt x="411" y="3428"/>
                    <a:pt x="880" y="2136"/>
                    <a:pt x="3228" y="1197"/>
                  </a:cubicBezTo>
                  <a:cubicBezTo>
                    <a:pt x="5576" y="258"/>
                    <a:pt x="9802" y="-329"/>
                    <a:pt x="13793" y="199"/>
                  </a:cubicBezTo>
                  <a:cubicBezTo>
                    <a:pt x="17784" y="728"/>
                    <a:pt x="21541" y="2371"/>
                    <a:pt x="21541" y="3838"/>
                  </a:cubicBezTo>
                  <a:cubicBezTo>
                    <a:pt x="21541" y="5306"/>
                    <a:pt x="17784" y="6597"/>
                    <a:pt x="14263" y="7419"/>
                  </a:cubicBezTo>
                  <a:cubicBezTo>
                    <a:pt x="10741" y="8241"/>
                    <a:pt x="7454" y="8593"/>
                    <a:pt x="4167" y="8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6521167" y="1658557"/>
              <a:ext cx="78640" cy="1308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194" fill="norm" stroke="1" extrusionOk="0">
                  <a:moveTo>
                    <a:pt x="21118" y="0"/>
                  </a:moveTo>
                  <a:cubicBezTo>
                    <a:pt x="15434" y="343"/>
                    <a:pt x="9750" y="686"/>
                    <a:pt x="5771" y="2571"/>
                  </a:cubicBezTo>
                  <a:cubicBezTo>
                    <a:pt x="1792" y="4457"/>
                    <a:pt x="-482" y="7886"/>
                    <a:pt x="86" y="11314"/>
                  </a:cubicBezTo>
                  <a:cubicBezTo>
                    <a:pt x="655" y="14743"/>
                    <a:pt x="4065" y="18171"/>
                    <a:pt x="7192" y="19886"/>
                  </a:cubicBezTo>
                  <a:cubicBezTo>
                    <a:pt x="10318" y="21600"/>
                    <a:pt x="13160" y="21600"/>
                    <a:pt x="15434" y="20057"/>
                  </a:cubicBezTo>
                  <a:cubicBezTo>
                    <a:pt x="17707" y="18514"/>
                    <a:pt x="19413" y="15429"/>
                    <a:pt x="19129" y="12171"/>
                  </a:cubicBezTo>
                  <a:cubicBezTo>
                    <a:pt x="18844" y="8914"/>
                    <a:pt x="16571" y="5486"/>
                    <a:pt x="14297" y="2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6642901" y="1611800"/>
              <a:ext cx="71205" cy="18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111" fill="norm" stroke="1" extrusionOk="0">
                  <a:moveTo>
                    <a:pt x="20761" y="2477"/>
                  </a:moveTo>
                  <a:cubicBezTo>
                    <a:pt x="18292" y="1741"/>
                    <a:pt x="15824" y="1004"/>
                    <a:pt x="12430" y="513"/>
                  </a:cubicBezTo>
                  <a:cubicBezTo>
                    <a:pt x="9035" y="22"/>
                    <a:pt x="4715" y="-223"/>
                    <a:pt x="2247" y="268"/>
                  </a:cubicBezTo>
                  <a:cubicBezTo>
                    <a:pt x="-222" y="759"/>
                    <a:pt x="-839" y="1986"/>
                    <a:pt x="1321" y="4318"/>
                  </a:cubicBezTo>
                  <a:cubicBezTo>
                    <a:pt x="3481" y="6650"/>
                    <a:pt x="8418" y="10086"/>
                    <a:pt x="11504" y="12418"/>
                  </a:cubicBezTo>
                  <a:cubicBezTo>
                    <a:pt x="14590" y="14750"/>
                    <a:pt x="15824" y="15977"/>
                    <a:pt x="16750" y="17204"/>
                  </a:cubicBezTo>
                  <a:cubicBezTo>
                    <a:pt x="17675" y="18432"/>
                    <a:pt x="18292" y="19659"/>
                    <a:pt x="16441" y="20395"/>
                  </a:cubicBezTo>
                  <a:cubicBezTo>
                    <a:pt x="14590" y="21132"/>
                    <a:pt x="10270" y="21377"/>
                    <a:pt x="7801" y="20763"/>
                  </a:cubicBezTo>
                  <a:cubicBezTo>
                    <a:pt x="5332" y="20150"/>
                    <a:pt x="4715" y="18677"/>
                    <a:pt x="4098" y="17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6789082" y="1487107"/>
              <a:ext cx="26624" cy="305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531" fill="norm" stroke="1" extrusionOk="0">
                  <a:moveTo>
                    <a:pt x="20898" y="0"/>
                  </a:moveTo>
                  <a:cubicBezTo>
                    <a:pt x="17575" y="2383"/>
                    <a:pt x="14252" y="4767"/>
                    <a:pt x="10098" y="8119"/>
                  </a:cubicBezTo>
                  <a:cubicBezTo>
                    <a:pt x="5944" y="11470"/>
                    <a:pt x="960" y="15790"/>
                    <a:pt x="129" y="18323"/>
                  </a:cubicBezTo>
                  <a:cubicBezTo>
                    <a:pt x="-702" y="20855"/>
                    <a:pt x="2621" y="21600"/>
                    <a:pt x="5944" y="21526"/>
                  </a:cubicBezTo>
                  <a:cubicBezTo>
                    <a:pt x="9267" y="21451"/>
                    <a:pt x="12590" y="20557"/>
                    <a:pt x="15913" y="196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6745855" y="1582357"/>
              <a:ext cx="342901" cy="188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193"/>
                  </a:moveTo>
                  <a:cubicBezTo>
                    <a:pt x="2533" y="9465"/>
                    <a:pt x="5067" y="8737"/>
                    <a:pt x="6667" y="8009"/>
                  </a:cubicBezTo>
                  <a:cubicBezTo>
                    <a:pt x="8267" y="7281"/>
                    <a:pt x="8933" y="6553"/>
                    <a:pt x="8933" y="6553"/>
                  </a:cubicBezTo>
                  <a:cubicBezTo>
                    <a:pt x="8933" y="6553"/>
                    <a:pt x="8267" y="7281"/>
                    <a:pt x="7333" y="9222"/>
                  </a:cubicBezTo>
                  <a:cubicBezTo>
                    <a:pt x="6400" y="11164"/>
                    <a:pt x="5200" y="14319"/>
                    <a:pt x="4600" y="16503"/>
                  </a:cubicBezTo>
                  <a:cubicBezTo>
                    <a:pt x="4000" y="18688"/>
                    <a:pt x="4000" y="19901"/>
                    <a:pt x="4333" y="20629"/>
                  </a:cubicBezTo>
                  <a:cubicBezTo>
                    <a:pt x="4667" y="21357"/>
                    <a:pt x="5333" y="21600"/>
                    <a:pt x="6067" y="21600"/>
                  </a:cubicBezTo>
                  <a:cubicBezTo>
                    <a:pt x="6800" y="21600"/>
                    <a:pt x="7600" y="21357"/>
                    <a:pt x="8400" y="19416"/>
                  </a:cubicBezTo>
                  <a:cubicBezTo>
                    <a:pt x="9200" y="17474"/>
                    <a:pt x="10000" y="13834"/>
                    <a:pt x="10467" y="11407"/>
                  </a:cubicBezTo>
                  <a:cubicBezTo>
                    <a:pt x="10933" y="8980"/>
                    <a:pt x="11067" y="7766"/>
                    <a:pt x="11467" y="7038"/>
                  </a:cubicBezTo>
                  <a:cubicBezTo>
                    <a:pt x="11867" y="6310"/>
                    <a:pt x="12533" y="6067"/>
                    <a:pt x="13000" y="6553"/>
                  </a:cubicBezTo>
                  <a:cubicBezTo>
                    <a:pt x="13467" y="7038"/>
                    <a:pt x="13733" y="8252"/>
                    <a:pt x="14000" y="9465"/>
                  </a:cubicBezTo>
                  <a:cubicBezTo>
                    <a:pt x="14267" y="10679"/>
                    <a:pt x="14533" y="11892"/>
                    <a:pt x="14667" y="13348"/>
                  </a:cubicBezTo>
                  <a:cubicBezTo>
                    <a:pt x="14800" y="14804"/>
                    <a:pt x="14800" y="16503"/>
                    <a:pt x="14467" y="17474"/>
                  </a:cubicBezTo>
                  <a:cubicBezTo>
                    <a:pt x="14133" y="18445"/>
                    <a:pt x="13467" y="18688"/>
                    <a:pt x="13133" y="18202"/>
                  </a:cubicBezTo>
                  <a:cubicBezTo>
                    <a:pt x="12800" y="17717"/>
                    <a:pt x="12800" y="16503"/>
                    <a:pt x="13133" y="14683"/>
                  </a:cubicBezTo>
                  <a:cubicBezTo>
                    <a:pt x="13467" y="12863"/>
                    <a:pt x="14133" y="10436"/>
                    <a:pt x="14800" y="8737"/>
                  </a:cubicBezTo>
                  <a:cubicBezTo>
                    <a:pt x="15467" y="7038"/>
                    <a:pt x="16133" y="6067"/>
                    <a:pt x="16800" y="5461"/>
                  </a:cubicBezTo>
                  <a:cubicBezTo>
                    <a:pt x="17467" y="4854"/>
                    <a:pt x="18133" y="4611"/>
                    <a:pt x="18533" y="5097"/>
                  </a:cubicBezTo>
                  <a:cubicBezTo>
                    <a:pt x="18933" y="5582"/>
                    <a:pt x="19067" y="6796"/>
                    <a:pt x="19133" y="8009"/>
                  </a:cubicBezTo>
                  <a:cubicBezTo>
                    <a:pt x="19200" y="9222"/>
                    <a:pt x="19200" y="10436"/>
                    <a:pt x="19133" y="11649"/>
                  </a:cubicBezTo>
                  <a:cubicBezTo>
                    <a:pt x="19067" y="12863"/>
                    <a:pt x="18933" y="14076"/>
                    <a:pt x="18867" y="14076"/>
                  </a:cubicBezTo>
                  <a:cubicBezTo>
                    <a:pt x="18800" y="14076"/>
                    <a:pt x="18800" y="12863"/>
                    <a:pt x="18933" y="10679"/>
                  </a:cubicBezTo>
                  <a:cubicBezTo>
                    <a:pt x="19067" y="8494"/>
                    <a:pt x="19333" y="5339"/>
                    <a:pt x="19800" y="3398"/>
                  </a:cubicBezTo>
                  <a:cubicBezTo>
                    <a:pt x="20267" y="1456"/>
                    <a:pt x="20933" y="72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7087537" y="1633157"/>
              <a:ext cx="77420" cy="11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6" fill="norm" stroke="1" extrusionOk="0">
                  <a:moveTo>
                    <a:pt x="21352" y="0"/>
                  </a:moveTo>
                  <a:cubicBezTo>
                    <a:pt x="15514" y="1157"/>
                    <a:pt x="9676" y="2314"/>
                    <a:pt x="5882" y="4821"/>
                  </a:cubicBezTo>
                  <a:cubicBezTo>
                    <a:pt x="2087" y="7329"/>
                    <a:pt x="336" y="11186"/>
                    <a:pt x="44" y="14079"/>
                  </a:cubicBezTo>
                  <a:cubicBezTo>
                    <a:pt x="-248" y="16971"/>
                    <a:pt x="920" y="18900"/>
                    <a:pt x="3255" y="20057"/>
                  </a:cubicBezTo>
                  <a:cubicBezTo>
                    <a:pt x="5590" y="21214"/>
                    <a:pt x="9093" y="21600"/>
                    <a:pt x="12303" y="20250"/>
                  </a:cubicBezTo>
                  <a:cubicBezTo>
                    <a:pt x="15514" y="18900"/>
                    <a:pt x="18433" y="15814"/>
                    <a:pt x="19017" y="12150"/>
                  </a:cubicBezTo>
                  <a:cubicBezTo>
                    <a:pt x="19601" y="8486"/>
                    <a:pt x="17849" y="4243"/>
                    <a:pt x="160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7209405" y="1601407"/>
              <a:ext cx="127001" cy="159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3366"/>
                  </a:moveTo>
                  <a:cubicBezTo>
                    <a:pt x="1800" y="3086"/>
                    <a:pt x="3600" y="2805"/>
                    <a:pt x="5040" y="3226"/>
                  </a:cubicBezTo>
                  <a:cubicBezTo>
                    <a:pt x="6480" y="3647"/>
                    <a:pt x="7560" y="4769"/>
                    <a:pt x="8280" y="6873"/>
                  </a:cubicBezTo>
                  <a:cubicBezTo>
                    <a:pt x="9000" y="8977"/>
                    <a:pt x="9360" y="12062"/>
                    <a:pt x="9360" y="14306"/>
                  </a:cubicBezTo>
                  <a:cubicBezTo>
                    <a:pt x="9360" y="16551"/>
                    <a:pt x="9000" y="17953"/>
                    <a:pt x="7920" y="19216"/>
                  </a:cubicBezTo>
                  <a:cubicBezTo>
                    <a:pt x="6840" y="20478"/>
                    <a:pt x="5040" y="21600"/>
                    <a:pt x="4140" y="21039"/>
                  </a:cubicBezTo>
                  <a:cubicBezTo>
                    <a:pt x="3240" y="20478"/>
                    <a:pt x="3240" y="18234"/>
                    <a:pt x="5220" y="14587"/>
                  </a:cubicBezTo>
                  <a:cubicBezTo>
                    <a:pt x="7200" y="10940"/>
                    <a:pt x="11160" y="5891"/>
                    <a:pt x="14220" y="3226"/>
                  </a:cubicBezTo>
                  <a:cubicBezTo>
                    <a:pt x="17280" y="561"/>
                    <a:pt x="19440" y="28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1744941" y="2529991"/>
              <a:ext cx="130465" cy="589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546" fill="norm" stroke="1" extrusionOk="0">
                  <a:moveTo>
                    <a:pt x="21133" y="2965"/>
                  </a:moveTo>
                  <a:cubicBezTo>
                    <a:pt x="19419" y="2191"/>
                    <a:pt x="17704" y="1417"/>
                    <a:pt x="16162" y="914"/>
                  </a:cubicBezTo>
                  <a:cubicBezTo>
                    <a:pt x="14619" y="411"/>
                    <a:pt x="13247" y="178"/>
                    <a:pt x="11704" y="62"/>
                  </a:cubicBezTo>
                  <a:cubicBezTo>
                    <a:pt x="10162" y="-54"/>
                    <a:pt x="8447" y="-54"/>
                    <a:pt x="6733" y="488"/>
                  </a:cubicBezTo>
                  <a:cubicBezTo>
                    <a:pt x="5019" y="1030"/>
                    <a:pt x="3304" y="2114"/>
                    <a:pt x="1933" y="3701"/>
                  </a:cubicBezTo>
                  <a:cubicBezTo>
                    <a:pt x="562" y="5288"/>
                    <a:pt x="-467" y="7378"/>
                    <a:pt x="219" y="9778"/>
                  </a:cubicBezTo>
                  <a:cubicBezTo>
                    <a:pt x="904" y="12178"/>
                    <a:pt x="3304" y="14888"/>
                    <a:pt x="4333" y="16901"/>
                  </a:cubicBezTo>
                  <a:cubicBezTo>
                    <a:pt x="5362" y="18914"/>
                    <a:pt x="5019" y="20230"/>
                    <a:pt x="4676" y="21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664504" y="2852357"/>
              <a:ext cx="242652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1795" y="21600"/>
                  </a:moveTo>
                  <a:cubicBezTo>
                    <a:pt x="1237" y="19200"/>
                    <a:pt x="678" y="16800"/>
                    <a:pt x="306" y="14400"/>
                  </a:cubicBezTo>
                  <a:cubicBezTo>
                    <a:pt x="-67" y="12000"/>
                    <a:pt x="-253" y="9600"/>
                    <a:pt x="678" y="7600"/>
                  </a:cubicBezTo>
                  <a:cubicBezTo>
                    <a:pt x="1609" y="5600"/>
                    <a:pt x="3657" y="4000"/>
                    <a:pt x="7288" y="2800"/>
                  </a:cubicBezTo>
                  <a:cubicBezTo>
                    <a:pt x="10919" y="1600"/>
                    <a:pt x="16133" y="800"/>
                    <a:pt x="213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1987282" y="2582398"/>
              <a:ext cx="142124" cy="50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558" fill="norm" stroke="1" extrusionOk="0">
                  <a:moveTo>
                    <a:pt x="20719" y="952"/>
                  </a:moveTo>
                  <a:cubicBezTo>
                    <a:pt x="19485" y="500"/>
                    <a:pt x="18250" y="48"/>
                    <a:pt x="17170" y="3"/>
                  </a:cubicBezTo>
                  <a:cubicBezTo>
                    <a:pt x="16090" y="-42"/>
                    <a:pt x="15165" y="320"/>
                    <a:pt x="12388" y="2037"/>
                  </a:cubicBezTo>
                  <a:cubicBezTo>
                    <a:pt x="9610" y="3754"/>
                    <a:pt x="4982" y="6827"/>
                    <a:pt x="2359" y="9448"/>
                  </a:cubicBezTo>
                  <a:cubicBezTo>
                    <a:pt x="-264" y="12068"/>
                    <a:pt x="-881" y="14237"/>
                    <a:pt x="1433" y="16181"/>
                  </a:cubicBezTo>
                  <a:cubicBezTo>
                    <a:pt x="3748" y="18124"/>
                    <a:pt x="8993" y="19841"/>
                    <a:pt x="14239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2231005" y="2724875"/>
              <a:ext cx="140227" cy="56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421" fill="norm" stroke="1" extrusionOk="0">
                  <a:moveTo>
                    <a:pt x="953" y="6714"/>
                  </a:moveTo>
                  <a:cubicBezTo>
                    <a:pt x="1588" y="9105"/>
                    <a:pt x="2224" y="11496"/>
                    <a:pt x="2541" y="13767"/>
                  </a:cubicBezTo>
                  <a:cubicBezTo>
                    <a:pt x="2859" y="16039"/>
                    <a:pt x="2859" y="18191"/>
                    <a:pt x="2382" y="19546"/>
                  </a:cubicBezTo>
                  <a:cubicBezTo>
                    <a:pt x="1906" y="20901"/>
                    <a:pt x="953" y="21459"/>
                    <a:pt x="476" y="21419"/>
                  </a:cubicBezTo>
                  <a:cubicBezTo>
                    <a:pt x="0" y="21379"/>
                    <a:pt x="0" y="20742"/>
                    <a:pt x="0" y="18869"/>
                  </a:cubicBezTo>
                  <a:cubicBezTo>
                    <a:pt x="0" y="16996"/>
                    <a:pt x="0" y="13887"/>
                    <a:pt x="159" y="11058"/>
                  </a:cubicBezTo>
                  <a:cubicBezTo>
                    <a:pt x="318" y="8228"/>
                    <a:pt x="635" y="5677"/>
                    <a:pt x="1429" y="3884"/>
                  </a:cubicBezTo>
                  <a:cubicBezTo>
                    <a:pt x="2224" y="2091"/>
                    <a:pt x="3494" y="1055"/>
                    <a:pt x="4924" y="497"/>
                  </a:cubicBezTo>
                  <a:cubicBezTo>
                    <a:pt x="6353" y="-61"/>
                    <a:pt x="7941" y="-141"/>
                    <a:pt x="10324" y="218"/>
                  </a:cubicBezTo>
                  <a:cubicBezTo>
                    <a:pt x="12706" y="576"/>
                    <a:pt x="15882" y="1373"/>
                    <a:pt x="18106" y="2649"/>
                  </a:cubicBezTo>
                  <a:cubicBezTo>
                    <a:pt x="20329" y="3924"/>
                    <a:pt x="21600" y="5677"/>
                    <a:pt x="20806" y="6833"/>
                  </a:cubicBezTo>
                  <a:cubicBezTo>
                    <a:pt x="20012" y="7989"/>
                    <a:pt x="17153" y="8547"/>
                    <a:pt x="14771" y="8826"/>
                  </a:cubicBezTo>
                  <a:cubicBezTo>
                    <a:pt x="12388" y="9105"/>
                    <a:pt x="10482" y="9105"/>
                    <a:pt x="9212" y="8706"/>
                  </a:cubicBezTo>
                  <a:cubicBezTo>
                    <a:pt x="7941" y="8308"/>
                    <a:pt x="7306" y="7511"/>
                    <a:pt x="6671" y="6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567555" y="2503107"/>
              <a:ext cx="31751" cy="60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8640" y="0"/>
                  </a:moveTo>
                  <a:cubicBezTo>
                    <a:pt x="4320" y="1937"/>
                    <a:pt x="0" y="3873"/>
                    <a:pt x="0" y="6257"/>
                  </a:cubicBezTo>
                  <a:cubicBezTo>
                    <a:pt x="0" y="8640"/>
                    <a:pt x="4320" y="11470"/>
                    <a:pt x="7200" y="13779"/>
                  </a:cubicBezTo>
                  <a:cubicBezTo>
                    <a:pt x="10080" y="16088"/>
                    <a:pt x="11520" y="17876"/>
                    <a:pt x="11520" y="19142"/>
                  </a:cubicBezTo>
                  <a:cubicBezTo>
                    <a:pt x="11520" y="20408"/>
                    <a:pt x="10080" y="21153"/>
                    <a:pt x="11520" y="21377"/>
                  </a:cubicBezTo>
                  <a:cubicBezTo>
                    <a:pt x="12960" y="21600"/>
                    <a:pt x="17280" y="21302"/>
                    <a:pt x="21600" y="210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716962" y="2699957"/>
              <a:ext cx="15694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4852"/>
                    <a:pt x="3818" y="9704"/>
                    <a:pt x="1118" y="13304"/>
                  </a:cubicBezTo>
                  <a:cubicBezTo>
                    <a:pt x="-1582" y="16904"/>
                    <a:pt x="1118" y="19252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703768" y="2605658"/>
              <a:ext cx="137018" cy="37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394" fill="norm" stroke="1" extrusionOk="0">
                  <a:moveTo>
                    <a:pt x="2465" y="4986"/>
                  </a:moveTo>
                  <a:cubicBezTo>
                    <a:pt x="2788" y="3666"/>
                    <a:pt x="3110" y="2346"/>
                    <a:pt x="4077" y="1446"/>
                  </a:cubicBezTo>
                  <a:cubicBezTo>
                    <a:pt x="5045" y="546"/>
                    <a:pt x="6657" y="66"/>
                    <a:pt x="8430" y="6"/>
                  </a:cubicBezTo>
                  <a:cubicBezTo>
                    <a:pt x="10203" y="-54"/>
                    <a:pt x="12137" y="306"/>
                    <a:pt x="14716" y="2046"/>
                  </a:cubicBezTo>
                  <a:cubicBezTo>
                    <a:pt x="17295" y="3786"/>
                    <a:pt x="20519" y="6906"/>
                    <a:pt x="20842" y="9966"/>
                  </a:cubicBezTo>
                  <a:cubicBezTo>
                    <a:pt x="21164" y="13026"/>
                    <a:pt x="18585" y="16026"/>
                    <a:pt x="15522" y="17946"/>
                  </a:cubicBezTo>
                  <a:cubicBezTo>
                    <a:pt x="12460" y="19866"/>
                    <a:pt x="8913" y="20706"/>
                    <a:pt x="6012" y="21126"/>
                  </a:cubicBezTo>
                  <a:cubicBezTo>
                    <a:pt x="3110" y="21546"/>
                    <a:pt x="854" y="21546"/>
                    <a:pt x="209" y="20586"/>
                  </a:cubicBezTo>
                  <a:cubicBezTo>
                    <a:pt x="-436" y="19626"/>
                    <a:pt x="531" y="17706"/>
                    <a:pt x="1498" y="15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853305" y="2566607"/>
              <a:ext cx="130265" cy="43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24" fill="norm" stroke="1" extrusionOk="0">
                  <a:moveTo>
                    <a:pt x="10452" y="0"/>
                  </a:moveTo>
                  <a:cubicBezTo>
                    <a:pt x="12194" y="0"/>
                    <a:pt x="13935" y="0"/>
                    <a:pt x="15155" y="415"/>
                  </a:cubicBezTo>
                  <a:cubicBezTo>
                    <a:pt x="16374" y="831"/>
                    <a:pt x="17071" y="1662"/>
                    <a:pt x="18290" y="3842"/>
                  </a:cubicBezTo>
                  <a:cubicBezTo>
                    <a:pt x="19510" y="6023"/>
                    <a:pt x="21252" y="9554"/>
                    <a:pt x="21426" y="12254"/>
                  </a:cubicBezTo>
                  <a:cubicBezTo>
                    <a:pt x="21600" y="14954"/>
                    <a:pt x="20206" y="16823"/>
                    <a:pt x="17245" y="18277"/>
                  </a:cubicBezTo>
                  <a:cubicBezTo>
                    <a:pt x="14284" y="19731"/>
                    <a:pt x="9755" y="20769"/>
                    <a:pt x="6619" y="21185"/>
                  </a:cubicBezTo>
                  <a:cubicBezTo>
                    <a:pt x="3484" y="21600"/>
                    <a:pt x="1742" y="21392"/>
                    <a:pt x="0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2783455" y="2938228"/>
              <a:ext cx="30957" cy="11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0973" fill="norm" stroke="1" extrusionOk="0">
                  <a:moveTo>
                    <a:pt x="0" y="1773"/>
                  </a:moveTo>
                  <a:cubicBezTo>
                    <a:pt x="7200" y="573"/>
                    <a:pt x="14400" y="-627"/>
                    <a:pt x="18000" y="373"/>
                  </a:cubicBezTo>
                  <a:cubicBezTo>
                    <a:pt x="21600" y="1373"/>
                    <a:pt x="21600" y="4573"/>
                    <a:pt x="20160" y="8373"/>
                  </a:cubicBezTo>
                  <a:cubicBezTo>
                    <a:pt x="18720" y="12173"/>
                    <a:pt x="15840" y="16573"/>
                    <a:pt x="12960" y="20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444945" y="2744407"/>
              <a:ext cx="28466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19118" y="0"/>
                  </a:moveTo>
                  <a:cubicBezTo>
                    <a:pt x="18638" y="2618"/>
                    <a:pt x="18158" y="5236"/>
                    <a:pt x="16318" y="8509"/>
                  </a:cubicBezTo>
                  <a:cubicBezTo>
                    <a:pt x="14478" y="11782"/>
                    <a:pt x="11278" y="15709"/>
                    <a:pt x="9118" y="18000"/>
                  </a:cubicBezTo>
                  <a:cubicBezTo>
                    <a:pt x="6958" y="20291"/>
                    <a:pt x="5838" y="20945"/>
                    <a:pt x="4718" y="21273"/>
                  </a:cubicBezTo>
                  <a:cubicBezTo>
                    <a:pt x="3598" y="21600"/>
                    <a:pt x="2478" y="21600"/>
                    <a:pt x="1678" y="21055"/>
                  </a:cubicBezTo>
                  <a:cubicBezTo>
                    <a:pt x="878" y="20509"/>
                    <a:pt x="398" y="19418"/>
                    <a:pt x="158" y="18000"/>
                  </a:cubicBezTo>
                  <a:cubicBezTo>
                    <a:pt x="-82" y="16582"/>
                    <a:pt x="-82" y="14836"/>
                    <a:pt x="398" y="13527"/>
                  </a:cubicBezTo>
                  <a:cubicBezTo>
                    <a:pt x="878" y="12218"/>
                    <a:pt x="1838" y="11345"/>
                    <a:pt x="4078" y="11673"/>
                  </a:cubicBezTo>
                  <a:cubicBezTo>
                    <a:pt x="6318" y="12000"/>
                    <a:pt x="9838" y="13527"/>
                    <a:pt x="12958" y="15382"/>
                  </a:cubicBezTo>
                  <a:cubicBezTo>
                    <a:pt x="16078" y="17236"/>
                    <a:pt x="18798" y="19418"/>
                    <a:pt x="215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4279612" y="2557824"/>
              <a:ext cx="154845" cy="51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38" fill="norm" stroke="1" extrusionOk="0">
                  <a:moveTo>
                    <a:pt x="21353" y="3526"/>
                  </a:moveTo>
                  <a:cubicBezTo>
                    <a:pt x="19310" y="2472"/>
                    <a:pt x="17267" y="1418"/>
                    <a:pt x="14931" y="760"/>
                  </a:cubicBezTo>
                  <a:cubicBezTo>
                    <a:pt x="12596" y="101"/>
                    <a:pt x="9969" y="-162"/>
                    <a:pt x="7780" y="101"/>
                  </a:cubicBezTo>
                  <a:cubicBezTo>
                    <a:pt x="5591" y="365"/>
                    <a:pt x="3839" y="1155"/>
                    <a:pt x="2380" y="2955"/>
                  </a:cubicBezTo>
                  <a:cubicBezTo>
                    <a:pt x="921" y="4755"/>
                    <a:pt x="-247" y="7565"/>
                    <a:pt x="45" y="10506"/>
                  </a:cubicBezTo>
                  <a:cubicBezTo>
                    <a:pt x="337" y="13448"/>
                    <a:pt x="2088" y="16521"/>
                    <a:pt x="2964" y="18365"/>
                  </a:cubicBezTo>
                  <a:cubicBezTo>
                    <a:pt x="3839" y="20209"/>
                    <a:pt x="3839" y="20823"/>
                    <a:pt x="3839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4193155" y="2871407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" y="16457"/>
                    <a:pt x="1029" y="11314"/>
                    <a:pt x="4629" y="7714"/>
                  </a:cubicBezTo>
                  <a:cubicBezTo>
                    <a:pt x="8229" y="4114"/>
                    <a:pt x="14914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523409" y="2603510"/>
              <a:ext cx="135741" cy="388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4" h="21433" fill="norm" stroke="1" extrusionOk="0">
                  <a:moveTo>
                    <a:pt x="20302" y="1818"/>
                  </a:moveTo>
                  <a:cubicBezTo>
                    <a:pt x="20625" y="1234"/>
                    <a:pt x="20947" y="650"/>
                    <a:pt x="20302" y="300"/>
                  </a:cubicBezTo>
                  <a:cubicBezTo>
                    <a:pt x="19657" y="-50"/>
                    <a:pt x="18046" y="-167"/>
                    <a:pt x="15789" y="358"/>
                  </a:cubicBezTo>
                  <a:cubicBezTo>
                    <a:pt x="13532" y="884"/>
                    <a:pt x="10631" y="2051"/>
                    <a:pt x="7568" y="4211"/>
                  </a:cubicBezTo>
                  <a:cubicBezTo>
                    <a:pt x="4505" y="6371"/>
                    <a:pt x="1281" y="9524"/>
                    <a:pt x="314" y="12384"/>
                  </a:cubicBezTo>
                  <a:cubicBezTo>
                    <a:pt x="-653" y="15245"/>
                    <a:pt x="637" y="17814"/>
                    <a:pt x="3860" y="19273"/>
                  </a:cubicBezTo>
                  <a:cubicBezTo>
                    <a:pt x="7084" y="20732"/>
                    <a:pt x="12243" y="21083"/>
                    <a:pt x="17401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4713855" y="2655252"/>
              <a:ext cx="149814" cy="26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0921" fill="norm" stroke="1" extrusionOk="0">
                  <a:moveTo>
                    <a:pt x="10652" y="7108"/>
                  </a:moveTo>
                  <a:cubicBezTo>
                    <a:pt x="8285" y="10483"/>
                    <a:pt x="5918" y="13858"/>
                    <a:pt x="4586" y="15377"/>
                  </a:cubicBezTo>
                  <a:cubicBezTo>
                    <a:pt x="3255" y="16895"/>
                    <a:pt x="2959" y="16558"/>
                    <a:pt x="2959" y="14364"/>
                  </a:cubicBezTo>
                  <a:cubicBezTo>
                    <a:pt x="2959" y="12170"/>
                    <a:pt x="3255" y="8120"/>
                    <a:pt x="3847" y="5505"/>
                  </a:cubicBezTo>
                  <a:cubicBezTo>
                    <a:pt x="4438" y="2889"/>
                    <a:pt x="5326" y="1708"/>
                    <a:pt x="6805" y="864"/>
                  </a:cubicBezTo>
                  <a:cubicBezTo>
                    <a:pt x="8285" y="20"/>
                    <a:pt x="10356" y="-486"/>
                    <a:pt x="13019" y="695"/>
                  </a:cubicBezTo>
                  <a:cubicBezTo>
                    <a:pt x="15682" y="1876"/>
                    <a:pt x="18937" y="4745"/>
                    <a:pt x="20268" y="7614"/>
                  </a:cubicBezTo>
                  <a:cubicBezTo>
                    <a:pt x="21600" y="10483"/>
                    <a:pt x="21008" y="13352"/>
                    <a:pt x="18049" y="15630"/>
                  </a:cubicBezTo>
                  <a:cubicBezTo>
                    <a:pt x="15090" y="17908"/>
                    <a:pt x="9764" y="19595"/>
                    <a:pt x="6362" y="20355"/>
                  </a:cubicBezTo>
                  <a:cubicBezTo>
                    <a:pt x="2959" y="21114"/>
                    <a:pt x="1479" y="20945"/>
                    <a:pt x="0" y="20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4904355" y="2877757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5063105" y="2576360"/>
              <a:ext cx="31751" cy="606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17280" y="779"/>
                  </a:moveTo>
                  <a:cubicBezTo>
                    <a:pt x="18720" y="329"/>
                    <a:pt x="20160" y="-121"/>
                    <a:pt x="20880" y="29"/>
                  </a:cubicBezTo>
                  <a:cubicBezTo>
                    <a:pt x="21600" y="179"/>
                    <a:pt x="21600" y="929"/>
                    <a:pt x="21600" y="2541"/>
                  </a:cubicBezTo>
                  <a:cubicBezTo>
                    <a:pt x="21600" y="4154"/>
                    <a:pt x="21600" y="6629"/>
                    <a:pt x="18720" y="9366"/>
                  </a:cubicBezTo>
                  <a:cubicBezTo>
                    <a:pt x="15840" y="12104"/>
                    <a:pt x="10080" y="15104"/>
                    <a:pt x="6480" y="17166"/>
                  </a:cubicBezTo>
                  <a:cubicBezTo>
                    <a:pt x="2880" y="19229"/>
                    <a:pt x="1440" y="20354"/>
                    <a:pt x="0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5183755" y="2692847"/>
              <a:ext cx="87812" cy="39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159" fill="norm" stroke="1" extrusionOk="0">
                  <a:moveTo>
                    <a:pt x="6171" y="8908"/>
                  </a:moveTo>
                  <a:cubicBezTo>
                    <a:pt x="4114" y="10841"/>
                    <a:pt x="2057" y="12774"/>
                    <a:pt x="1029" y="14649"/>
                  </a:cubicBezTo>
                  <a:cubicBezTo>
                    <a:pt x="0" y="16525"/>
                    <a:pt x="0" y="18344"/>
                    <a:pt x="0" y="19538"/>
                  </a:cubicBezTo>
                  <a:cubicBezTo>
                    <a:pt x="0" y="20732"/>
                    <a:pt x="0" y="21300"/>
                    <a:pt x="0" y="21129"/>
                  </a:cubicBezTo>
                  <a:cubicBezTo>
                    <a:pt x="0" y="20959"/>
                    <a:pt x="0" y="20049"/>
                    <a:pt x="1029" y="17435"/>
                  </a:cubicBezTo>
                  <a:cubicBezTo>
                    <a:pt x="2057" y="14820"/>
                    <a:pt x="4114" y="10500"/>
                    <a:pt x="5400" y="7942"/>
                  </a:cubicBezTo>
                  <a:cubicBezTo>
                    <a:pt x="6686" y="5384"/>
                    <a:pt x="7200" y="4588"/>
                    <a:pt x="7971" y="3452"/>
                  </a:cubicBezTo>
                  <a:cubicBezTo>
                    <a:pt x="8743" y="2315"/>
                    <a:pt x="9771" y="837"/>
                    <a:pt x="11314" y="268"/>
                  </a:cubicBezTo>
                  <a:cubicBezTo>
                    <a:pt x="12857" y="-300"/>
                    <a:pt x="14914" y="41"/>
                    <a:pt x="16714" y="1235"/>
                  </a:cubicBezTo>
                  <a:cubicBezTo>
                    <a:pt x="18514" y="2428"/>
                    <a:pt x="20057" y="4475"/>
                    <a:pt x="20829" y="5839"/>
                  </a:cubicBezTo>
                  <a:cubicBezTo>
                    <a:pt x="21600" y="7203"/>
                    <a:pt x="21600" y="7885"/>
                    <a:pt x="20057" y="8681"/>
                  </a:cubicBezTo>
                  <a:cubicBezTo>
                    <a:pt x="18514" y="9477"/>
                    <a:pt x="15429" y="10386"/>
                    <a:pt x="12600" y="10784"/>
                  </a:cubicBezTo>
                  <a:cubicBezTo>
                    <a:pt x="9771" y="11182"/>
                    <a:pt x="7200" y="11068"/>
                    <a:pt x="5400" y="10557"/>
                  </a:cubicBezTo>
                  <a:cubicBezTo>
                    <a:pt x="3600" y="10045"/>
                    <a:pt x="2571" y="9136"/>
                    <a:pt x="1543" y="8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5329805" y="2585657"/>
              <a:ext cx="111459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1" h="21600" fill="norm" stroke="1" extrusionOk="0">
                  <a:moveTo>
                    <a:pt x="9257" y="0"/>
                  </a:moveTo>
                  <a:cubicBezTo>
                    <a:pt x="11186" y="0"/>
                    <a:pt x="13114" y="0"/>
                    <a:pt x="14657" y="400"/>
                  </a:cubicBezTo>
                  <a:cubicBezTo>
                    <a:pt x="16200" y="800"/>
                    <a:pt x="17357" y="1600"/>
                    <a:pt x="18707" y="3771"/>
                  </a:cubicBezTo>
                  <a:cubicBezTo>
                    <a:pt x="20057" y="5943"/>
                    <a:pt x="21600" y="9486"/>
                    <a:pt x="18514" y="12686"/>
                  </a:cubicBezTo>
                  <a:cubicBezTo>
                    <a:pt x="15429" y="15886"/>
                    <a:pt x="7714" y="18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5494905" y="285235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5926428" y="2555800"/>
              <a:ext cx="63778" cy="398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98" fill="norm" stroke="1" extrusionOk="0">
                  <a:moveTo>
                    <a:pt x="20995" y="3669"/>
                  </a:moveTo>
                  <a:cubicBezTo>
                    <a:pt x="20995" y="3098"/>
                    <a:pt x="20995" y="2527"/>
                    <a:pt x="20298" y="1784"/>
                  </a:cubicBezTo>
                  <a:cubicBezTo>
                    <a:pt x="19601" y="1041"/>
                    <a:pt x="18208" y="127"/>
                    <a:pt x="16466" y="12"/>
                  </a:cubicBezTo>
                  <a:cubicBezTo>
                    <a:pt x="14724" y="-102"/>
                    <a:pt x="12634" y="584"/>
                    <a:pt x="9150" y="2469"/>
                  </a:cubicBezTo>
                  <a:cubicBezTo>
                    <a:pt x="5666" y="4355"/>
                    <a:pt x="789" y="7441"/>
                    <a:pt x="92" y="10527"/>
                  </a:cubicBezTo>
                  <a:cubicBezTo>
                    <a:pt x="-605" y="13612"/>
                    <a:pt x="2879" y="16698"/>
                    <a:pt x="3924" y="18527"/>
                  </a:cubicBezTo>
                  <a:cubicBezTo>
                    <a:pt x="4969" y="20355"/>
                    <a:pt x="3576" y="20927"/>
                    <a:pt x="2182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5862339" y="2776157"/>
              <a:ext cx="14056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2036" y="21600"/>
                  </a:moveTo>
                  <a:cubicBezTo>
                    <a:pt x="1401" y="19482"/>
                    <a:pt x="766" y="17365"/>
                    <a:pt x="289" y="14824"/>
                  </a:cubicBezTo>
                  <a:cubicBezTo>
                    <a:pt x="-187" y="12282"/>
                    <a:pt x="-505" y="9318"/>
                    <a:pt x="2989" y="6776"/>
                  </a:cubicBezTo>
                  <a:cubicBezTo>
                    <a:pt x="6483" y="4235"/>
                    <a:pt x="13789" y="2118"/>
                    <a:pt x="2109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6091280" y="2577024"/>
              <a:ext cx="127526" cy="37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89" fill="norm" stroke="1" extrusionOk="0">
                  <a:moveTo>
                    <a:pt x="20990" y="3388"/>
                  </a:moveTo>
                  <a:cubicBezTo>
                    <a:pt x="20990" y="2664"/>
                    <a:pt x="20990" y="1940"/>
                    <a:pt x="20467" y="1337"/>
                  </a:cubicBezTo>
                  <a:cubicBezTo>
                    <a:pt x="19945" y="734"/>
                    <a:pt x="18900" y="251"/>
                    <a:pt x="17506" y="70"/>
                  </a:cubicBezTo>
                  <a:cubicBezTo>
                    <a:pt x="16113" y="-111"/>
                    <a:pt x="14371" y="10"/>
                    <a:pt x="11758" y="1035"/>
                  </a:cubicBezTo>
                  <a:cubicBezTo>
                    <a:pt x="9145" y="2061"/>
                    <a:pt x="5661" y="3992"/>
                    <a:pt x="3222" y="6466"/>
                  </a:cubicBezTo>
                  <a:cubicBezTo>
                    <a:pt x="784" y="8939"/>
                    <a:pt x="-610" y="11956"/>
                    <a:pt x="261" y="14550"/>
                  </a:cubicBezTo>
                  <a:cubicBezTo>
                    <a:pt x="1132" y="17145"/>
                    <a:pt x="4267" y="19317"/>
                    <a:pt x="7403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6219600" y="2638889"/>
              <a:ext cx="95668" cy="324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0693" fill="norm" stroke="1" extrusionOk="0">
                  <a:moveTo>
                    <a:pt x="6867" y="9970"/>
                  </a:moveTo>
                  <a:cubicBezTo>
                    <a:pt x="4520" y="11995"/>
                    <a:pt x="2172" y="14020"/>
                    <a:pt x="998" y="16383"/>
                  </a:cubicBezTo>
                  <a:cubicBezTo>
                    <a:pt x="-176" y="18745"/>
                    <a:pt x="-176" y="21445"/>
                    <a:pt x="294" y="20500"/>
                  </a:cubicBezTo>
                  <a:cubicBezTo>
                    <a:pt x="763" y="19555"/>
                    <a:pt x="1702" y="14965"/>
                    <a:pt x="3815" y="11050"/>
                  </a:cubicBezTo>
                  <a:cubicBezTo>
                    <a:pt x="5928" y="7135"/>
                    <a:pt x="9215" y="3895"/>
                    <a:pt x="11798" y="2073"/>
                  </a:cubicBezTo>
                  <a:cubicBezTo>
                    <a:pt x="14381" y="250"/>
                    <a:pt x="16259" y="-155"/>
                    <a:pt x="17902" y="47"/>
                  </a:cubicBezTo>
                  <a:cubicBezTo>
                    <a:pt x="19546" y="250"/>
                    <a:pt x="20954" y="1060"/>
                    <a:pt x="21189" y="2545"/>
                  </a:cubicBezTo>
                  <a:cubicBezTo>
                    <a:pt x="21424" y="4030"/>
                    <a:pt x="20485" y="6190"/>
                    <a:pt x="16963" y="7878"/>
                  </a:cubicBezTo>
                  <a:cubicBezTo>
                    <a:pt x="13441" y="9565"/>
                    <a:pt x="7337" y="10780"/>
                    <a:pt x="1233" y="11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6314055" y="2571411"/>
              <a:ext cx="128050" cy="39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454" fill="norm" stroke="1" extrusionOk="0">
                  <a:moveTo>
                    <a:pt x="9406" y="84"/>
                  </a:moveTo>
                  <a:cubicBezTo>
                    <a:pt x="11148" y="-31"/>
                    <a:pt x="12890" y="-146"/>
                    <a:pt x="15155" y="601"/>
                  </a:cubicBezTo>
                  <a:cubicBezTo>
                    <a:pt x="17419" y="1348"/>
                    <a:pt x="20206" y="2956"/>
                    <a:pt x="20903" y="5541"/>
                  </a:cubicBezTo>
                  <a:cubicBezTo>
                    <a:pt x="21600" y="8126"/>
                    <a:pt x="20206" y="11688"/>
                    <a:pt x="16374" y="14503"/>
                  </a:cubicBezTo>
                  <a:cubicBezTo>
                    <a:pt x="12542" y="17318"/>
                    <a:pt x="6271" y="19386"/>
                    <a:pt x="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4243372" y="3773107"/>
              <a:ext cx="10218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600" fill="norm" stroke="1" extrusionOk="0">
                  <a:moveTo>
                    <a:pt x="20855" y="0"/>
                  </a:moveTo>
                  <a:cubicBezTo>
                    <a:pt x="16967" y="3450"/>
                    <a:pt x="13079" y="6900"/>
                    <a:pt x="9191" y="10200"/>
                  </a:cubicBezTo>
                  <a:cubicBezTo>
                    <a:pt x="5303" y="13500"/>
                    <a:pt x="1415" y="16650"/>
                    <a:pt x="335" y="18525"/>
                  </a:cubicBezTo>
                  <a:cubicBezTo>
                    <a:pt x="-745" y="20400"/>
                    <a:pt x="983" y="21000"/>
                    <a:pt x="27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4387561" y="3792157"/>
              <a:ext cx="2784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596"/>
                    <a:pt x="4867" y="9191"/>
                    <a:pt x="1782" y="12791"/>
                  </a:cubicBezTo>
                  <a:cubicBezTo>
                    <a:pt x="-1304" y="16391"/>
                    <a:pt x="239" y="18996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186805" y="3728657"/>
              <a:ext cx="342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3" y="17100"/>
                    <a:pt x="8267" y="12600"/>
                    <a:pt x="11867" y="9000"/>
                  </a:cubicBezTo>
                  <a:cubicBezTo>
                    <a:pt x="15467" y="5400"/>
                    <a:pt x="18533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758305" y="3641953"/>
              <a:ext cx="133351" cy="461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fill="norm" stroke="1" extrusionOk="0">
                  <a:moveTo>
                    <a:pt x="21600" y="1969"/>
                  </a:moveTo>
                  <a:cubicBezTo>
                    <a:pt x="20571" y="1279"/>
                    <a:pt x="19543" y="588"/>
                    <a:pt x="17829" y="243"/>
                  </a:cubicBezTo>
                  <a:cubicBezTo>
                    <a:pt x="16114" y="-102"/>
                    <a:pt x="13714" y="-102"/>
                    <a:pt x="11314" y="391"/>
                  </a:cubicBezTo>
                  <a:cubicBezTo>
                    <a:pt x="8914" y="884"/>
                    <a:pt x="6514" y="1871"/>
                    <a:pt x="4457" y="3794"/>
                  </a:cubicBezTo>
                  <a:cubicBezTo>
                    <a:pt x="2400" y="5717"/>
                    <a:pt x="686" y="8577"/>
                    <a:pt x="514" y="11191"/>
                  </a:cubicBezTo>
                  <a:cubicBezTo>
                    <a:pt x="343" y="13805"/>
                    <a:pt x="1714" y="16172"/>
                    <a:pt x="2400" y="17602"/>
                  </a:cubicBezTo>
                  <a:cubicBezTo>
                    <a:pt x="3086" y="19032"/>
                    <a:pt x="3086" y="19525"/>
                    <a:pt x="3086" y="20019"/>
                  </a:cubicBezTo>
                  <a:cubicBezTo>
                    <a:pt x="3086" y="20512"/>
                    <a:pt x="3086" y="21005"/>
                    <a:pt x="2571" y="21251"/>
                  </a:cubicBezTo>
                  <a:cubicBezTo>
                    <a:pt x="2057" y="21498"/>
                    <a:pt x="1029" y="21498"/>
                    <a:pt x="0" y="21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4713855" y="3868357"/>
              <a:ext cx="114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429"/>
                    <a:pt x="9600" y="9257"/>
                    <a:pt x="13200" y="5657"/>
                  </a:cubicBezTo>
                  <a:cubicBezTo>
                    <a:pt x="16800" y="2057"/>
                    <a:pt x="1920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4891388" y="3677857"/>
              <a:ext cx="159018" cy="420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56" fill="norm" stroke="1" extrusionOk="0">
                  <a:moveTo>
                    <a:pt x="21352" y="648"/>
                  </a:moveTo>
                  <a:cubicBezTo>
                    <a:pt x="20215" y="324"/>
                    <a:pt x="19078" y="0"/>
                    <a:pt x="17799" y="0"/>
                  </a:cubicBezTo>
                  <a:cubicBezTo>
                    <a:pt x="16520" y="0"/>
                    <a:pt x="15099" y="324"/>
                    <a:pt x="12541" y="1620"/>
                  </a:cubicBezTo>
                  <a:cubicBezTo>
                    <a:pt x="9984" y="2916"/>
                    <a:pt x="6289" y="5184"/>
                    <a:pt x="3731" y="7776"/>
                  </a:cubicBezTo>
                  <a:cubicBezTo>
                    <a:pt x="1173" y="10368"/>
                    <a:pt x="-248" y="13284"/>
                    <a:pt x="36" y="15660"/>
                  </a:cubicBezTo>
                  <a:cubicBezTo>
                    <a:pt x="320" y="18036"/>
                    <a:pt x="2310" y="19872"/>
                    <a:pt x="4726" y="20736"/>
                  </a:cubicBezTo>
                  <a:cubicBezTo>
                    <a:pt x="7141" y="21600"/>
                    <a:pt x="9984" y="21492"/>
                    <a:pt x="12826" y="21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5063105" y="3728657"/>
              <a:ext cx="158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68" y="2911"/>
                    <a:pt x="6336" y="5821"/>
                    <a:pt x="9936" y="9421"/>
                  </a:cubicBezTo>
                  <a:cubicBezTo>
                    <a:pt x="13536" y="13021"/>
                    <a:pt x="17568" y="1731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5073543" y="3696344"/>
              <a:ext cx="173713" cy="330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99" fill="norm" stroke="1" extrusionOk="0">
                  <a:moveTo>
                    <a:pt x="21358" y="449"/>
                  </a:moveTo>
                  <a:cubicBezTo>
                    <a:pt x="20057" y="174"/>
                    <a:pt x="18756" y="-101"/>
                    <a:pt x="17454" y="37"/>
                  </a:cubicBezTo>
                  <a:cubicBezTo>
                    <a:pt x="16153" y="174"/>
                    <a:pt x="14852" y="724"/>
                    <a:pt x="12640" y="2444"/>
                  </a:cubicBezTo>
                  <a:cubicBezTo>
                    <a:pt x="10428" y="4164"/>
                    <a:pt x="7305" y="7053"/>
                    <a:pt x="4963" y="9598"/>
                  </a:cubicBezTo>
                  <a:cubicBezTo>
                    <a:pt x="2621" y="12144"/>
                    <a:pt x="1059" y="14345"/>
                    <a:pt x="409" y="16271"/>
                  </a:cubicBezTo>
                  <a:cubicBezTo>
                    <a:pt x="-242" y="18197"/>
                    <a:pt x="18" y="19848"/>
                    <a:pt x="278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5282678" y="3938207"/>
              <a:ext cx="2172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1800"/>
                    <a:pt x="4448" y="3600"/>
                    <a:pt x="1502" y="7200"/>
                  </a:cubicBezTo>
                  <a:cubicBezTo>
                    <a:pt x="-1443" y="10800"/>
                    <a:pt x="521" y="162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5265761" y="3779457"/>
              <a:ext cx="71614" cy="6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240" fill="norm" stroke="1" extrusionOk="0">
                  <a:moveTo>
                    <a:pt x="11268" y="6480"/>
                  </a:moveTo>
                  <a:cubicBezTo>
                    <a:pt x="8182" y="5040"/>
                    <a:pt x="5096" y="3600"/>
                    <a:pt x="2936" y="4680"/>
                  </a:cubicBezTo>
                  <a:cubicBezTo>
                    <a:pt x="776" y="5760"/>
                    <a:pt x="-458" y="9360"/>
                    <a:pt x="159" y="12600"/>
                  </a:cubicBezTo>
                  <a:cubicBezTo>
                    <a:pt x="776" y="15840"/>
                    <a:pt x="3245" y="18720"/>
                    <a:pt x="6331" y="20160"/>
                  </a:cubicBezTo>
                  <a:cubicBezTo>
                    <a:pt x="9416" y="21600"/>
                    <a:pt x="13119" y="21600"/>
                    <a:pt x="15896" y="20160"/>
                  </a:cubicBezTo>
                  <a:cubicBezTo>
                    <a:pt x="18673" y="18720"/>
                    <a:pt x="20525" y="15840"/>
                    <a:pt x="20833" y="12600"/>
                  </a:cubicBezTo>
                  <a:cubicBezTo>
                    <a:pt x="21142" y="9360"/>
                    <a:pt x="19908" y="5760"/>
                    <a:pt x="17439" y="3600"/>
                  </a:cubicBezTo>
                  <a:cubicBezTo>
                    <a:pt x="14971" y="1440"/>
                    <a:pt x="11268" y="720"/>
                    <a:pt x="75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5381332" y="3563300"/>
              <a:ext cx="94524" cy="781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549" fill="norm" stroke="1" extrusionOk="0">
                  <a:moveTo>
                    <a:pt x="21435" y="883"/>
                  </a:moveTo>
                  <a:cubicBezTo>
                    <a:pt x="20475" y="474"/>
                    <a:pt x="19515" y="66"/>
                    <a:pt x="19035" y="7"/>
                  </a:cubicBezTo>
                  <a:cubicBezTo>
                    <a:pt x="18555" y="-51"/>
                    <a:pt x="18555" y="241"/>
                    <a:pt x="18075" y="1263"/>
                  </a:cubicBezTo>
                  <a:cubicBezTo>
                    <a:pt x="17595" y="2284"/>
                    <a:pt x="16635" y="4035"/>
                    <a:pt x="15195" y="5933"/>
                  </a:cubicBezTo>
                  <a:cubicBezTo>
                    <a:pt x="13755" y="7830"/>
                    <a:pt x="11835" y="9873"/>
                    <a:pt x="9675" y="11946"/>
                  </a:cubicBezTo>
                  <a:cubicBezTo>
                    <a:pt x="7515" y="14018"/>
                    <a:pt x="5115" y="16120"/>
                    <a:pt x="3435" y="17550"/>
                  </a:cubicBezTo>
                  <a:cubicBezTo>
                    <a:pt x="1755" y="18980"/>
                    <a:pt x="795" y="19739"/>
                    <a:pt x="315" y="20294"/>
                  </a:cubicBezTo>
                  <a:cubicBezTo>
                    <a:pt x="-165" y="20848"/>
                    <a:pt x="-165" y="21199"/>
                    <a:pt x="795" y="21374"/>
                  </a:cubicBezTo>
                  <a:cubicBezTo>
                    <a:pt x="1755" y="21549"/>
                    <a:pt x="3675" y="21549"/>
                    <a:pt x="5595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5526655" y="3753210"/>
              <a:ext cx="87958" cy="36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43" fill="norm" stroke="1" extrusionOk="0">
                  <a:moveTo>
                    <a:pt x="7714" y="7498"/>
                  </a:moveTo>
                  <a:cubicBezTo>
                    <a:pt x="6686" y="10849"/>
                    <a:pt x="5657" y="14201"/>
                    <a:pt x="5143" y="16249"/>
                  </a:cubicBezTo>
                  <a:cubicBezTo>
                    <a:pt x="4629" y="18298"/>
                    <a:pt x="4629" y="19042"/>
                    <a:pt x="4114" y="19787"/>
                  </a:cubicBezTo>
                  <a:cubicBezTo>
                    <a:pt x="3600" y="20532"/>
                    <a:pt x="2571" y="21277"/>
                    <a:pt x="1800" y="21339"/>
                  </a:cubicBezTo>
                  <a:cubicBezTo>
                    <a:pt x="1029" y="21401"/>
                    <a:pt x="514" y="20780"/>
                    <a:pt x="514" y="18049"/>
                  </a:cubicBezTo>
                  <a:cubicBezTo>
                    <a:pt x="514" y="15318"/>
                    <a:pt x="1029" y="10477"/>
                    <a:pt x="1800" y="7622"/>
                  </a:cubicBezTo>
                  <a:cubicBezTo>
                    <a:pt x="2571" y="4767"/>
                    <a:pt x="3600" y="3898"/>
                    <a:pt x="5143" y="2904"/>
                  </a:cubicBezTo>
                  <a:cubicBezTo>
                    <a:pt x="6686" y="1911"/>
                    <a:pt x="8743" y="794"/>
                    <a:pt x="11057" y="298"/>
                  </a:cubicBezTo>
                  <a:cubicBezTo>
                    <a:pt x="13371" y="-199"/>
                    <a:pt x="15943" y="-75"/>
                    <a:pt x="18000" y="670"/>
                  </a:cubicBezTo>
                  <a:cubicBezTo>
                    <a:pt x="20057" y="1415"/>
                    <a:pt x="21600" y="2780"/>
                    <a:pt x="21343" y="4456"/>
                  </a:cubicBezTo>
                  <a:cubicBezTo>
                    <a:pt x="21086" y="6132"/>
                    <a:pt x="19029" y="8118"/>
                    <a:pt x="16714" y="9235"/>
                  </a:cubicBezTo>
                  <a:cubicBezTo>
                    <a:pt x="14400" y="10353"/>
                    <a:pt x="11829" y="10601"/>
                    <a:pt x="9000" y="10725"/>
                  </a:cubicBezTo>
                  <a:cubicBezTo>
                    <a:pt x="6171" y="10849"/>
                    <a:pt x="3086" y="10849"/>
                    <a:pt x="1543" y="10353"/>
                  </a:cubicBezTo>
                  <a:cubicBezTo>
                    <a:pt x="0" y="9856"/>
                    <a:pt x="0" y="8863"/>
                    <a:pt x="0" y="78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628255" y="3614357"/>
              <a:ext cx="121056" cy="476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600" fill="norm" stroke="1" extrusionOk="0">
                  <a:moveTo>
                    <a:pt x="12081" y="0"/>
                  </a:moveTo>
                  <a:cubicBezTo>
                    <a:pt x="15376" y="2880"/>
                    <a:pt x="18671" y="5760"/>
                    <a:pt x="20136" y="8592"/>
                  </a:cubicBezTo>
                  <a:cubicBezTo>
                    <a:pt x="21600" y="11424"/>
                    <a:pt x="21234" y="14208"/>
                    <a:pt x="17573" y="16368"/>
                  </a:cubicBezTo>
                  <a:cubicBezTo>
                    <a:pt x="13912" y="18528"/>
                    <a:pt x="6956" y="200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3917903" y="3541112"/>
              <a:ext cx="173653" cy="742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58" fill="norm" stroke="1" extrusionOk="0">
                  <a:moveTo>
                    <a:pt x="21350" y="2485"/>
                  </a:moveTo>
                  <a:cubicBezTo>
                    <a:pt x="20309" y="1751"/>
                    <a:pt x="19268" y="1016"/>
                    <a:pt x="17967" y="557"/>
                  </a:cubicBezTo>
                  <a:cubicBezTo>
                    <a:pt x="16666" y="99"/>
                    <a:pt x="15104" y="-85"/>
                    <a:pt x="13283" y="37"/>
                  </a:cubicBezTo>
                  <a:cubicBezTo>
                    <a:pt x="11461" y="160"/>
                    <a:pt x="9379" y="588"/>
                    <a:pt x="8468" y="1690"/>
                  </a:cubicBezTo>
                  <a:cubicBezTo>
                    <a:pt x="7557" y="2791"/>
                    <a:pt x="7817" y="4565"/>
                    <a:pt x="8338" y="6065"/>
                  </a:cubicBezTo>
                  <a:cubicBezTo>
                    <a:pt x="8858" y="7564"/>
                    <a:pt x="9639" y="8788"/>
                    <a:pt x="9509" y="9705"/>
                  </a:cubicBezTo>
                  <a:cubicBezTo>
                    <a:pt x="9379" y="10623"/>
                    <a:pt x="8338" y="11235"/>
                    <a:pt x="7167" y="11633"/>
                  </a:cubicBezTo>
                  <a:cubicBezTo>
                    <a:pt x="5996" y="12031"/>
                    <a:pt x="4695" y="12214"/>
                    <a:pt x="3393" y="12214"/>
                  </a:cubicBezTo>
                  <a:cubicBezTo>
                    <a:pt x="2092" y="12214"/>
                    <a:pt x="791" y="12031"/>
                    <a:pt x="270" y="11755"/>
                  </a:cubicBezTo>
                  <a:cubicBezTo>
                    <a:pt x="-250" y="11480"/>
                    <a:pt x="10" y="11113"/>
                    <a:pt x="791" y="10868"/>
                  </a:cubicBezTo>
                  <a:cubicBezTo>
                    <a:pt x="1572" y="10623"/>
                    <a:pt x="2873" y="10501"/>
                    <a:pt x="4174" y="10470"/>
                  </a:cubicBezTo>
                  <a:cubicBezTo>
                    <a:pt x="5475" y="10440"/>
                    <a:pt x="6777" y="10501"/>
                    <a:pt x="8078" y="10837"/>
                  </a:cubicBezTo>
                  <a:cubicBezTo>
                    <a:pt x="9379" y="11174"/>
                    <a:pt x="10680" y="11786"/>
                    <a:pt x="10550" y="12826"/>
                  </a:cubicBezTo>
                  <a:cubicBezTo>
                    <a:pt x="10420" y="13866"/>
                    <a:pt x="8858" y="15335"/>
                    <a:pt x="7687" y="16528"/>
                  </a:cubicBezTo>
                  <a:cubicBezTo>
                    <a:pt x="6516" y="17721"/>
                    <a:pt x="5736" y="18639"/>
                    <a:pt x="5345" y="19251"/>
                  </a:cubicBezTo>
                  <a:cubicBezTo>
                    <a:pt x="4955" y="19863"/>
                    <a:pt x="4955" y="20169"/>
                    <a:pt x="6777" y="20505"/>
                  </a:cubicBezTo>
                  <a:cubicBezTo>
                    <a:pt x="8598" y="20842"/>
                    <a:pt x="12242" y="21209"/>
                    <a:pt x="14714" y="21362"/>
                  </a:cubicBezTo>
                  <a:cubicBezTo>
                    <a:pt x="17186" y="21515"/>
                    <a:pt x="18487" y="21454"/>
                    <a:pt x="19789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871672" y="3504145"/>
              <a:ext cx="96001" cy="750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506" fill="norm" stroke="1" extrusionOk="0">
                  <a:moveTo>
                    <a:pt x="7983" y="65"/>
                  </a:moveTo>
                  <a:cubicBezTo>
                    <a:pt x="11270" y="5"/>
                    <a:pt x="14557" y="-56"/>
                    <a:pt x="16904" y="96"/>
                  </a:cubicBezTo>
                  <a:cubicBezTo>
                    <a:pt x="19252" y="247"/>
                    <a:pt x="20661" y="611"/>
                    <a:pt x="21130" y="1370"/>
                  </a:cubicBezTo>
                  <a:cubicBezTo>
                    <a:pt x="21600" y="2128"/>
                    <a:pt x="21130" y="3281"/>
                    <a:pt x="19017" y="4343"/>
                  </a:cubicBezTo>
                  <a:cubicBezTo>
                    <a:pt x="16904" y="5405"/>
                    <a:pt x="13148" y="6375"/>
                    <a:pt x="9626" y="7195"/>
                  </a:cubicBezTo>
                  <a:cubicBezTo>
                    <a:pt x="6104" y="8014"/>
                    <a:pt x="2817" y="8681"/>
                    <a:pt x="1643" y="9318"/>
                  </a:cubicBezTo>
                  <a:cubicBezTo>
                    <a:pt x="470" y="9955"/>
                    <a:pt x="1409" y="10562"/>
                    <a:pt x="2817" y="10956"/>
                  </a:cubicBezTo>
                  <a:cubicBezTo>
                    <a:pt x="4226" y="11351"/>
                    <a:pt x="6104" y="11533"/>
                    <a:pt x="7043" y="11775"/>
                  </a:cubicBezTo>
                  <a:cubicBezTo>
                    <a:pt x="7983" y="12018"/>
                    <a:pt x="7983" y="12322"/>
                    <a:pt x="6809" y="12564"/>
                  </a:cubicBezTo>
                  <a:cubicBezTo>
                    <a:pt x="5635" y="12807"/>
                    <a:pt x="3287" y="12989"/>
                    <a:pt x="2113" y="13292"/>
                  </a:cubicBezTo>
                  <a:cubicBezTo>
                    <a:pt x="939" y="13596"/>
                    <a:pt x="939" y="14020"/>
                    <a:pt x="3052" y="14840"/>
                  </a:cubicBezTo>
                  <a:cubicBezTo>
                    <a:pt x="5165" y="15659"/>
                    <a:pt x="9391" y="16872"/>
                    <a:pt x="11974" y="17904"/>
                  </a:cubicBezTo>
                  <a:cubicBezTo>
                    <a:pt x="14557" y="18935"/>
                    <a:pt x="15496" y="19784"/>
                    <a:pt x="14791" y="20361"/>
                  </a:cubicBezTo>
                  <a:cubicBezTo>
                    <a:pt x="14087" y="20937"/>
                    <a:pt x="11739" y="21241"/>
                    <a:pt x="9157" y="21392"/>
                  </a:cubicBezTo>
                  <a:cubicBezTo>
                    <a:pt x="6574" y="21544"/>
                    <a:pt x="3757" y="21544"/>
                    <a:pt x="2113" y="21392"/>
                  </a:cubicBezTo>
                  <a:cubicBezTo>
                    <a:pt x="470" y="21241"/>
                    <a:pt x="0" y="20937"/>
                    <a:pt x="0" y="20543"/>
                  </a:cubicBezTo>
                  <a:cubicBezTo>
                    <a:pt x="0" y="20148"/>
                    <a:pt x="470" y="19663"/>
                    <a:pt x="939" y="19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6269605" y="3586440"/>
              <a:ext cx="107951" cy="478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2968"/>
                  </a:moveTo>
                  <a:cubicBezTo>
                    <a:pt x="21600" y="2492"/>
                    <a:pt x="21600" y="2016"/>
                    <a:pt x="21176" y="1541"/>
                  </a:cubicBezTo>
                  <a:cubicBezTo>
                    <a:pt x="20753" y="1065"/>
                    <a:pt x="19906" y="589"/>
                    <a:pt x="18424" y="304"/>
                  </a:cubicBezTo>
                  <a:cubicBezTo>
                    <a:pt x="16941" y="18"/>
                    <a:pt x="14824" y="-77"/>
                    <a:pt x="13129" y="66"/>
                  </a:cubicBezTo>
                  <a:cubicBezTo>
                    <a:pt x="11435" y="208"/>
                    <a:pt x="10165" y="589"/>
                    <a:pt x="7835" y="2112"/>
                  </a:cubicBezTo>
                  <a:cubicBezTo>
                    <a:pt x="5506" y="3634"/>
                    <a:pt x="2118" y="6298"/>
                    <a:pt x="1271" y="9296"/>
                  </a:cubicBezTo>
                  <a:cubicBezTo>
                    <a:pt x="424" y="12293"/>
                    <a:pt x="2118" y="15623"/>
                    <a:pt x="3176" y="17574"/>
                  </a:cubicBezTo>
                  <a:cubicBezTo>
                    <a:pt x="4235" y="19525"/>
                    <a:pt x="4659" y="20096"/>
                    <a:pt x="4024" y="20524"/>
                  </a:cubicBezTo>
                  <a:cubicBezTo>
                    <a:pt x="3388" y="20952"/>
                    <a:pt x="1694" y="21238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6168005" y="3830257"/>
              <a:ext cx="177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1414" y="14160"/>
                  </a:cubicBezTo>
                  <a:cubicBezTo>
                    <a:pt x="2829" y="11520"/>
                    <a:pt x="5657" y="8640"/>
                    <a:pt x="9257" y="6240"/>
                  </a:cubicBezTo>
                  <a:cubicBezTo>
                    <a:pt x="12857" y="3840"/>
                    <a:pt x="17229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6454932" y="3663835"/>
              <a:ext cx="125824" cy="42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9" h="21451" fill="norm" stroke="1" extrusionOk="0">
                  <a:moveTo>
                    <a:pt x="21049" y="1363"/>
                  </a:moveTo>
                  <a:cubicBezTo>
                    <a:pt x="19987" y="931"/>
                    <a:pt x="18924" y="499"/>
                    <a:pt x="17508" y="229"/>
                  </a:cubicBezTo>
                  <a:cubicBezTo>
                    <a:pt x="16092" y="-41"/>
                    <a:pt x="14321" y="-149"/>
                    <a:pt x="11842" y="337"/>
                  </a:cubicBezTo>
                  <a:cubicBezTo>
                    <a:pt x="9364" y="823"/>
                    <a:pt x="6177" y="1903"/>
                    <a:pt x="3698" y="4117"/>
                  </a:cubicBezTo>
                  <a:cubicBezTo>
                    <a:pt x="1219" y="6331"/>
                    <a:pt x="-551" y="9679"/>
                    <a:pt x="157" y="12757"/>
                  </a:cubicBezTo>
                  <a:cubicBezTo>
                    <a:pt x="865" y="15835"/>
                    <a:pt x="4052" y="18643"/>
                    <a:pt x="7239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6559589" y="3768466"/>
              <a:ext cx="107730" cy="398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508" fill="norm" stroke="1" extrusionOk="0">
                  <a:moveTo>
                    <a:pt x="10385" y="10194"/>
                  </a:moveTo>
                  <a:cubicBezTo>
                    <a:pt x="8308" y="10308"/>
                    <a:pt x="6231" y="10422"/>
                    <a:pt x="4777" y="10822"/>
                  </a:cubicBezTo>
                  <a:cubicBezTo>
                    <a:pt x="3323" y="11222"/>
                    <a:pt x="2492" y="11908"/>
                    <a:pt x="1662" y="14479"/>
                  </a:cubicBezTo>
                  <a:cubicBezTo>
                    <a:pt x="831" y="17051"/>
                    <a:pt x="0" y="21508"/>
                    <a:pt x="0" y="21508"/>
                  </a:cubicBezTo>
                  <a:cubicBezTo>
                    <a:pt x="0" y="21508"/>
                    <a:pt x="831" y="17051"/>
                    <a:pt x="2908" y="12937"/>
                  </a:cubicBezTo>
                  <a:cubicBezTo>
                    <a:pt x="4985" y="8822"/>
                    <a:pt x="8308" y="5051"/>
                    <a:pt x="10385" y="2879"/>
                  </a:cubicBezTo>
                  <a:cubicBezTo>
                    <a:pt x="12462" y="708"/>
                    <a:pt x="13292" y="137"/>
                    <a:pt x="14538" y="22"/>
                  </a:cubicBezTo>
                  <a:cubicBezTo>
                    <a:pt x="15785" y="-92"/>
                    <a:pt x="17446" y="251"/>
                    <a:pt x="18900" y="765"/>
                  </a:cubicBezTo>
                  <a:cubicBezTo>
                    <a:pt x="20354" y="1279"/>
                    <a:pt x="21600" y="1965"/>
                    <a:pt x="20977" y="3051"/>
                  </a:cubicBezTo>
                  <a:cubicBezTo>
                    <a:pt x="20354" y="4137"/>
                    <a:pt x="17862" y="5622"/>
                    <a:pt x="15577" y="6422"/>
                  </a:cubicBezTo>
                  <a:cubicBezTo>
                    <a:pt x="13292" y="7222"/>
                    <a:pt x="11215" y="7337"/>
                    <a:pt x="9138" y="7108"/>
                  </a:cubicBezTo>
                  <a:cubicBezTo>
                    <a:pt x="7062" y="6879"/>
                    <a:pt x="4985" y="6308"/>
                    <a:pt x="2908" y="5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6606155" y="3657355"/>
              <a:ext cx="175444" cy="484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477" fill="norm" stroke="1" extrusionOk="0">
                  <a:moveTo>
                    <a:pt x="9148" y="65"/>
                  </a:moveTo>
                  <a:cubicBezTo>
                    <a:pt x="10927" y="-29"/>
                    <a:pt x="12706" y="-123"/>
                    <a:pt x="14866" y="581"/>
                  </a:cubicBezTo>
                  <a:cubicBezTo>
                    <a:pt x="17026" y="1286"/>
                    <a:pt x="19567" y="2788"/>
                    <a:pt x="20584" y="4854"/>
                  </a:cubicBezTo>
                  <a:cubicBezTo>
                    <a:pt x="21600" y="6920"/>
                    <a:pt x="21092" y="9550"/>
                    <a:pt x="18169" y="12180"/>
                  </a:cubicBezTo>
                  <a:cubicBezTo>
                    <a:pt x="15247" y="14809"/>
                    <a:pt x="9911" y="17439"/>
                    <a:pt x="6480" y="18988"/>
                  </a:cubicBezTo>
                  <a:cubicBezTo>
                    <a:pt x="3049" y="20538"/>
                    <a:pt x="1525" y="21007"/>
                    <a:pt x="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6270091" y="4338257"/>
              <a:ext cx="393215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2746" y="21600"/>
                  </a:moveTo>
                  <a:cubicBezTo>
                    <a:pt x="2168" y="14400"/>
                    <a:pt x="1591" y="7200"/>
                    <a:pt x="1013" y="3600"/>
                  </a:cubicBezTo>
                  <a:cubicBezTo>
                    <a:pt x="436" y="0"/>
                    <a:pt x="-142" y="0"/>
                    <a:pt x="31" y="0"/>
                  </a:cubicBezTo>
                  <a:cubicBezTo>
                    <a:pt x="205" y="0"/>
                    <a:pt x="1129" y="0"/>
                    <a:pt x="3843" y="0"/>
                  </a:cubicBezTo>
                  <a:cubicBezTo>
                    <a:pt x="6557" y="0"/>
                    <a:pt x="11062" y="0"/>
                    <a:pt x="14297" y="1800"/>
                  </a:cubicBezTo>
                  <a:cubicBezTo>
                    <a:pt x="17531" y="3600"/>
                    <a:pt x="19494" y="7200"/>
                    <a:pt x="21458" y="108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6325263" y="4420807"/>
              <a:ext cx="299943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1919" y="0"/>
                  </a:moveTo>
                  <a:cubicBezTo>
                    <a:pt x="861" y="5400"/>
                    <a:pt x="-196" y="10800"/>
                    <a:pt x="31" y="14400"/>
                  </a:cubicBezTo>
                  <a:cubicBezTo>
                    <a:pt x="257" y="18000"/>
                    <a:pt x="1768" y="19800"/>
                    <a:pt x="5544" y="20700"/>
                  </a:cubicBezTo>
                  <a:cubicBezTo>
                    <a:pt x="9320" y="21600"/>
                    <a:pt x="15362" y="21600"/>
                    <a:pt x="21404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6568055" y="4756226"/>
              <a:ext cx="14818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791"/>
                  </a:moveTo>
                  <a:cubicBezTo>
                    <a:pt x="3086" y="852"/>
                    <a:pt x="6171" y="-87"/>
                    <a:pt x="10800" y="7"/>
                  </a:cubicBezTo>
                  <a:cubicBezTo>
                    <a:pt x="15429" y="101"/>
                    <a:pt x="21600" y="1228"/>
                    <a:pt x="21600" y="4984"/>
                  </a:cubicBezTo>
                  <a:cubicBezTo>
                    <a:pt x="21600" y="8741"/>
                    <a:pt x="15429" y="15127"/>
                    <a:pt x="9257" y="2151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4588753" y="4338257"/>
              <a:ext cx="982353" cy="2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238" fill="norm" stroke="1" extrusionOk="0">
                  <a:moveTo>
                    <a:pt x="794" y="0"/>
                  </a:moveTo>
                  <a:cubicBezTo>
                    <a:pt x="423" y="5400"/>
                    <a:pt x="51" y="10800"/>
                    <a:pt x="4" y="14400"/>
                  </a:cubicBezTo>
                  <a:cubicBezTo>
                    <a:pt x="-42" y="18000"/>
                    <a:pt x="237" y="19800"/>
                    <a:pt x="1352" y="20700"/>
                  </a:cubicBezTo>
                  <a:cubicBezTo>
                    <a:pt x="2466" y="21600"/>
                    <a:pt x="4417" y="21600"/>
                    <a:pt x="6368" y="18900"/>
                  </a:cubicBezTo>
                  <a:cubicBezTo>
                    <a:pt x="8319" y="16200"/>
                    <a:pt x="10270" y="10800"/>
                    <a:pt x="12105" y="7200"/>
                  </a:cubicBezTo>
                  <a:cubicBezTo>
                    <a:pt x="13940" y="3600"/>
                    <a:pt x="15659" y="1800"/>
                    <a:pt x="17215" y="900"/>
                  </a:cubicBezTo>
                  <a:cubicBezTo>
                    <a:pt x="18771" y="0"/>
                    <a:pt x="20164" y="0"/>
                    <a:pt x="2155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4599555" y="4433870"/>
              <a:ext cx="736601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0" y="10182"/>
                  </a:moveTo>
                  <a:cubicBezTo>
                    <a:pt x="2297" y="6582"/>
                    <a:pt x="4593" y="2982"/>
                    <a:pt x="7200" y="1182"/>
                  </a:cubicBezTo>
                  <a:cubicBezTo>
                    <a:pt x="9807" y="-618"/>
                    <a:pt x="12724" y="-618"/>
                    <a:pt x="15176" y="2982"/>
                  </a:cubicBezTo>
                  <a:cubicBezTo>
                    <a:pt x="17628" y="6582"/>
                    <a:pt x="19614" y="13782"/>
                    <a:pt x="21600" y="209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3875655" y="4985957"/>
              <a:ext cx="762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000"/>
                    <a:pt x="19200" y="6000"/>
                    <a:pt x="15600" y="9600"/>
                  </a:cubicBezTo>
                  <a:cubicBezTo>
                    <a:pt x="12000" y="13200"/>
                    <a:pt x="600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4028055" y="4973257"/>
              <a:ext cx="190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96"/>
                    <a:pt x="12000" y="9992"/>
                    <a:pt x="8400" y="13592"/>
                  </a:cubicBezTo>
                  <a:cubicBezTo>
                    <a:pt x="4800" y="17192"/>
                    <a:pt x="2400" y="193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3755005" y="4928807"/>
              <a:ext cx="4191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73" y="17018"/>
                    <a:pt x="1745" y="12436"/>
                    <a:pt x="3927" y="9164"/>
                  </a:cubicBezTo>
                  <a:cubicBezTo>
                    <a:pt x="6109" y="5891"/>
                    <a:pt x="9600" y="3927"/>
                    <a:pt x="12764" y="2618"/>
                  </a:cubicBezTo>
                  <a:cubicBezTo>
                    <a:pt x="15927" y="1309"/>
                    <a:pt x="18764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4395132" y="5040180"/>
              <a:ext cx="114580" cy="424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534" fill="norm" stroke="1" extrusionOk="0">
                  <a:moveTo>
                    <a:pt x="6118" y="8209"/>
                  </a:moveTo>
                  <a:cubicBezTo>
                    <a:pt x="5725" y="11325"/>
                    <a:pt x="5332" y="14441"/>
                    <a:pt x="4743" y="16376"/>
                  </a:cubicBezTo>
                  <a:cubicBezTo>
                    <a:pt x="4154" y="18310"/>
                    <a:pt x="3369" y="19062"/>
                    <a:pt x="2583" y="19868"/>
                  </a:cubicBezTo>
                  <a:cubicBezTo>
                    <a:pt x="1798" y="20674"/>
                    <a:pt x="1012" y="21534"/>
                    <a:pt x="619" y="21534"/>
                  </a:cubicBezTo>
                  <a:cubicBezTo>
                    <a:pt x="227" y="21534"/>
                    <a:pt x="227" y="20674"/>
                    <a:pt x="227" y="18203"/>
                  </a:cubicBezTo>
                  <a:cubicBezTo>
                    <a:pt x="227" y="15731"/>
                    <a:pt x="227" y="11647"/>
                    <a:pt x="816" y="8585"/>
                  </a:cubicBezTo>
                  <a:cubicBezTo>
                    <a:pt x="1405" y="5522"/>
                    <a:pt x="2583" y="3480"/>
                    <a:pt x="3761" y="2244"/>
                  </a:cubicBezTo>
                  <a:cubicBezTo>
                    <a:pt x="4939" y="1009"/>
                    <a:pt x="6118" y="579"/>
                    <a:pt x="7689" y="310"/>
                  </a:cubicBezTo>
                  <a:cubicBezTo>
                    <a:pt x="9259" y="41"/>
                    <a:pt x="11223" y="-66"/>
                    <a:pt x="12990" y="41"/>
                  </a:cubicBezTo>
                  <a:cubicBezTo>
                    <a:pt x="14758" y="149"/>
                    <a:pt x="16329" y="471"/>
                    <a:pt x="17899" y="1170"/>
                  </a:cubicBezTo>
                  <a:cubicBezTo>
                    <a:pt x="19470" y="1868"/>
                    <a:pt x="21041" y="2943"/>
                    <a:pt x="21238" y="4018"/>
                  </a:cubicBezTo>
                  <a:cubicBezTo>
                    <a:pt x="21434" y="5092"/>
                    <a:pt x="20256" y="6167"/>
                    <a:pt x="17899" y="6865"/>
                  </a:cubicBezTo>
                  <a:cubicBezTo>
                    <a:pt x="15543" y="7564"/>
                    <a:pt x="12009" y="7886"/>
                    <a:pt x="9259" y="7994"/>
                  </a:cubicBezTo>
                  <a:cubicBezTo>
                    <a:pt x="6510" y="8101"/>
                    <a:pt x="4547" y="7994"/>
                    <a:pt x="2976" y="7725"/>
                  </a:cubicBezTo>
                  <a:cubicBezTo>
                    <a:pt x="1405" y="7456"/>
                    <a:pt x="227" y="7027"/>
                    <a:pt x="30" y="6543"/>
                  </a:cubicBezTo>
                  <a:cubicBezTo>
                    <a:pt x="-166" y="6059"/>
                    <a:pt x="619" y="5522"/>
                    <a:pt x="1405" y="49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4459855" y="4799362"/>
              <a:ext cx="114301" cy="16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932"/>
                  </a:moveTo>
                  <a:cubicBezTo>
                    <a:pt x="1200" y="852"/>
                    <a:pt x="2400" y="-228"/>
                    <a:pt x="4200" y="42"/>
                  </a:cubicBezTo>
                  <a:cubicBezTo>
                    <a:pt x="6000" y="312"/>
                    <a:pt x="8400" y="1932"/>
                    <a:pt x="11400" y="5442"/>
                  </a:cubicBezTo>
                  <a:cubicBezTo>
                    <a:pt x="14400" y="8952"/>
                    <a:pt x="18000" y="14352"/>
                    <a:pt x="19800" y="17322"/>
                  </a:cubicBezTo>
                  <a:cubicBezTo>
                    <a:pt x="21600" y="20292"/>
                    <a:pt x="21600" y="20832"/>
                    <a:pt x="21600" y="2137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4491605" y="4795457"/>
              <a:ext cx="635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612255" y="4922457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4696176" y="5028108"/>
              <a:ext cx="119280" cy="23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242" fill="norm" stroke="1" extrusionOk="0">
                  <a:moveTo>
                    <a:pt x="21355" y="1911"/>
                  </a:moveTo>
                  <a:cubicBezTo>
                    <a:pt x="20218" y="1153"/>
                    <a:pt x="19081" y="395"/>
                    <a:pt x="17566" y="111"/>
                  </a:cubicBezTo>
                  <a:cubicBezTo>
                    <a:pt x="16050" y="-173"/>
                    <a:pt x="14155" y="16"/>
                    <a:pt x="11692" y="1532"/>
                  </a:cubicBezTo>
                  <a:cubicBezTo>
                    <a:pt x="9229" y="3048"/>
                    <a:pt x="6197" y="5890"/>
                    <a:pt x="4113" y="9016"/>
                  </a:cubicBezTo>
                  <a:cubicBezTo>
                    <a:pt x="2029" y="12143"/>
                    <a:pt x="892" y="15553"/>
                    <a:pt x="323" y="17732"/>
                  </a:cubicBezTo>
                  <a:cubicBezTo>
                    <a:pt x="-245" y="19911"/>
                    <a:pt x="-245" y="20859"/>
                    <a:pt x="1839" y="21143"/>
                  </a:cubicBezTo>
                  <a:cubicBezTo>
                    <a:pt x="3923" y="21427"/>
                    <a:pt x="8092" y="21048"/>
                    <a:pt x="12260" y="206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4829097" y="5081207"/>
              <a:ext cx="18109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3948"/>
                    <a:pt x="-1068" y="7897"/>
                    <a:pt x="132" y="11497"/>
                  </a:cubicBezTo>
                  <a:cubicBezTo>
                    <a:pt x="1332" y="15097"/>
                    <a:pt x="10932" y="18348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4917055" y="5144707"/>
              <a:ext cx="1206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082949" y="5056750"/>
              <a:ext cx="93545" cy="363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42" fill="norm" stroke="1" extrusionOk="0">
                  <a:moveTo>
                    <a:pt x="8460" y="5159"/>
                  </a:moveTo>
                  <a:cubicBezTo>
                    <a:pt x="7500" y="9007"/>
                    <a:pt x="6540" y="12855"/>
                    <a:pt x="5820" y="15090"/>
                  </a:cubicBezTo>
                  <a:cubicBezTo>
                    <a:pt x="5100" y="17324"/>
                    <a:pt x="4620" y="17945"/>
                    <a:pt x="3660" y="18876"/>
                  </a:cubicBezTo>
                  <a:cubicBezTo>
                    <a:pt x="2700" y="19807"/>
                    <a:pt x="1260" y="21048"/>
                    <a:pt x="540" y="21297"/>
                  </a:cubicBezTo>
                  <a:cubicBezTo>
                    <a:pt x="-180" y="21545"/>
                    <a:pt x="-180" y="20800"/>
                    <a:pt x="540" y="18379"/>
                  </a:cubicBezTo>
                  <a:cubicBezTo>
                    <a:pt x="1260" y="15959"/>
                    <a:pt x="2700" y="11862"/>
                    <a:pt x="4140" y="8945"/>
                  </a:cubicBezTo>
                  <a:cubicBezTo>
                    <a:pt x="5580" y="6028"/>
                    <a:pt x="7020" y="4290"/>
                    <a:pt x="7980" y="3111"/>
                  </a:cubicBezTo>
                  <a:cubicBezTo>
                    <a:pt x="8940" y="1931"/>
                    <a:pt x="9420" y="1311"/>
                    <a:pt x="10620" y="814"/>
                  </a:cubicBezTo>
                  <a:cubicBezTo>
                    <a:pt x="11820" y="317"/>
                    <a:pt x="13740" y="-55"/>
                    <a:pt x="15660" y="7"/>
                  </a:cubicBezTo>
                  <a:cubicBezTo>
                    <a:pt x="17580" y="69"/>
                    <a:pt x="19500" y="566"/>
                    <a:pt x="20460" y="1435"/>
                  </a:cubicBezTo>
                  <a:cubicBezTo>
                    <a:pt x="21420" y="2304"/>
                    <a:pt x="21420" y="3545"/>
                    <a:pt x="20700" y="4476"/>
                  </a:cubicBezTo>
                  <a:cubicBezTo>
                    <a:pt x="19980" y="5407"/>
                    <a:pt x="18540" y="6028"/>
                    <a:pt x="15660" y="6524"/>
                  </a:cubicBezTo>
                  <a:cubicBezTo>
                    <a:pt x="12780" y="7021"/>
                    <a:pt x="8460" y="7393"/>
                    <a:pt x="4140" y="77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5190105" y="5011357"/>
              <a:ext cx="102109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0" h="21600" fill="norm" stroke="1" extrusionOk="0">
                  <a:moveTo>
                    <a:pt x="2592" y="0"/>
                  </a:moveTo>
                  <a:cubicBezTo>
                    <a:pt x="7776" y="635"/>
                    <a:pt x="12960" y="1271"/>
                    <a:pt x="16416" y="3282"/>
                  </a:cubicBezTo>
                  <a:cubicBezTo>
                    <a:pt x="19872" y="5294"/>
                    <a:pt x="21600" y="8682"/>
                    <a:pt x="20520" y="11753"/>
                  </a:cubicBezTo>
                  <a:cubicBezTo>
                    <a:pt x="19440" y="14824"/>
                    <a:pt x="15552" y="17576"/>
                    <a:pt x="12528" y="19271"/>
                  </a:cubicBezTo>
                  <a:cubicBezTo>
                    <a:pt x="9504" y="20965"/>
                    <a:pt x="7344" y="21600"/>
                    <a:pt x="5400" y="21600"/>
                  </a:cubicBezTo>
                  <a:cubicBezTo>
                    <a:pt x="3456" y="21600"/>
                    <a:pt x="1728" y="20965"/>
                    <a:pt x="0" y="203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5234555" y="4789107"/>
              <a:ext cx="12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5291705" y="4878007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5425055" y="4776407"/>
              <a:ext cx="1016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4221"/>
                    <a:pt x="12600" y="8441"/>
                    <a:pt x="16200" y="12041"/>
                  </a:cubicBezTo>
                  <a:cubicBezTo>
                    <a:pt x="19800" y="15641"/>
                    <a:pt x="2070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5406005" y="4769798"/>
              <a:ext cx="133351" cy="241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21600" y="2840"/>
                  </a:moveTo>
                  <a:cubicBezTo>
                    <a:pt x="21257" y="1525"/>
                    <a:pt x="20914" y="211"/>
                    <a:pt x="20057" y="23"/>
                  </a:cubicBezTo>
                  <a:cubicBezTo>
                    <a:pt x="19200" y="-165"/>
                    <a:pt x="17829" y="774"/>
                    <a:pt x="14914" y="3685"/>
                  </a:cubicBezTo>
                  <a:cubicBezTo>
                    <a:pt x="12000" y="6597"/>
                    <a:pt x="7543" y="11480"/>
                    <a:pt x="4800" y="14767"/>
                  </a:cubicBezTo>
                  <a:cubicBezTo>
                    <a:pt x="2057" y="18054"/>
                    <a:pt x="1029" y="19745"/>
                    <a:pt x="0" y="21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5571105" y="4979607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3704205" y="6230557"/>
              <a:ext cx="15875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3697855" y="6382957"/>
              <a:ext cx="22860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430222" y="6195544"/>
              <a:ext cx="247965" cy="6297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67" fill="norm" stroke="1" extrusionOk="0">
                  <a:moveTo>
                    <a:pt x="4210" y="6201"/>
                  </a:moveTo>
                  <a:cubicBezTo>
                    <a:pt x="3844" y="7723"/>
                    <a:pt x="3478" y="9245"/>
                    <a:pt x="3112" y="11202"/>
                  </a:cubicBezTo>
                  <a:cubicBezTo>
                    <a:pt x="2746" y="13159"/>
                    <a:pt x="2380" y="15551"/>
                    <a:pt x="1922" y="17182"/>
                  </a:cubicBezTo>
                  <a:cubicBezTo>
                    <a:pt x="1464" y="18813"/>
                    <a:pt x="915" y="19682"/>
                    <a:pt x="549" y="20371"/>
                  </a:cubicBezTo>
                  <a:cubicBezTo>
                    <a:pt x="183" y="21060"/>
                    <a:pt x="0" y="21567"/>
                    <a:pt x="0" y="21567"/>
                  </a:cubicBezTo>
                  <a:cubicBezTo>
                    <a:pt x="0" y="21567"/>
                    <a:pt x="183" y="21060"/>
                    <a:pt x="549" y="19501"/>
                  </a:cubicBezTo>
                  <a:cubicBezTo>
                    <a:pt x="915" y="17943"/>
                    <a:pt x="1464" y="15333"/>
                    <a:pt x="1647" y="12615"/>
                  </a:cubicBezTo>
                  <a:cubicBezTo>
                    <a:pt x="1831" y="9897"/>
                    <a:pt x="1647" y="7070"/>
                    <a:pt x="2105" y="5077"/>
                  </a:cubicBezTo>
                  <a:cubicBezTo>
                    <a:pt x="2563" y="3084"/>
                    <a:pt x="3661" y="1924"/>
                    <a:pt x="5217" y="1163"/>
                  </a:cubicBezTo>
                  <a:cubicBezTo>
                    <a:pt x="6773" y="402"/>
                    <a:pt x="8786" y="39"/>
                    <a:pt x="11166" y="3"/>
                  </a:cubicBezTo>
                  <a:cubicBezTo>
                    <a:pt x="13546" y="-33"/>
                    <a:pt x="16292" y="257"/>
                    <a:pt x="18214" y="873"/>
                  </a:cubicBezTo>
                  <a:cubicBezTo>
                    <a:pt x="20136" y="1489"/>
                    <a:pt x="21234" y="2431"/>
                    <a:pt x="21417" y="3337"/>
                  </a:cubicBezTo>
                  <a:cubicBezTo>
                    <a:pt x="21600" y="4244"/>
                    <a:pt x="20868" y="5113"/>
                    <a:pt x="18854" y="5911"/>
                  </a:cubicBezTo>
                  <a:cubicBezTo>
                    <a:pt x="16841" y="6708"/>
                    <a:pt x="13546" y="7433"/>
                    <a:pt x="11258" y="7795"/>
                  </a:cubicBezTo>
                  <a:cubicBezTo>
                    <a:pt x="8969" y="8158"/>
                    <a:pt x="7688" y="8158"/>
                    <a:pt x="6590" y="8121"/>
                  </a:cubicBezTo>
                  <a:cubicBezTo>
                    <a:pt x="5492" y="8085"/>
                    <a:pt x="4576" y="8013"/>
                    <a:pt x="4302" y="7795"/>
                  </a:cubicBezTo>
                  <a:cubicBezTo>
                    <a:pt x="4027" y="7578"/>
                    <a:pt x="4393" y="7215"/>
                    <a:pt x="4759" y="68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4641889" y="5858842"/>
              <a:ext cx="206449" cy="20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283" fill="norm" stroke="1" extrusionOk="0">
                  <a:moveTo>
                    <a:pt x="19396" y="997"/>
                  </a:moveTo>
                  <a:cubicBezTo>
                    <a:pt x="20498" y="565"/>
                    <a:pt x="21600" y="133"/>
                    <a:pt x="21490" y="25"/>
                  </a:cubicBezTo>
                  <a:cubicBezTo>
                    <a:pt x="21380" y="-83"/>
                    <a:pt x="20057" y="133"/>
                    <a:pt x="17302" y="1321"/>
                  </a:cubicBezTo>
                  <a:cubicBezTo>
                    <a:pt x="14547" y="2509"/>
                    <a:pt x="10359" y="4669"/>
                    <a:pt x="7714" y="5965"/>
                  </a:cubicBezTo>
                  <a:cubicBezTo>
                    <a:pt x="5069" y="7261"/>
                    <a:pt x="3967" y="7693"/>
                    <a:pt x="3857" y="8341"/>
                  </a:cubicBezTo>
                  <a:cubicBezTo>
                    <a:pt x="3747" y="8989"/>
                    <a:pt x="4629" y="9853"/>
                    <a:pt x="6171" y="10285"/>
                  </a:cubicBezTo>
                  <a:cubicBezTo>
                    <a:pt x="7714" y="10717"/>
                    <a:pt x="9918" y="10717"/>
                    <a:pt x="11792" y="11041"/>
                  </a:cubicBezTo>
                  <a:cubicBezTo>
                    <a:pt x="13665" y="11365"/>
                    <a:pt x="15208" y="12013"/>
                    <a:pt x="15539" y="12661"/>
                  </a:cubicBezTo>
                  <a:cubicBezTo>
                    <a:pt x="15869" y="13309"/>
                    <a:pt x="14988" y="13957"/>
                    <a:pt x="13114" y="14713"/>
                  </a:cubicBezTo>
                  <a:cubicBezTo>
                    <a:pt x="11241" y="15469"/>
                    <a:pt x="8376" y="16333"/>
                    <a:pt x="6392" y="16873"/>
                  </a:cubicBezTo>
                  <a:cubicBezTo>
                    <a:pt x="4408" y="17413"/>
                    <a:pt x="3306" y="17629"/>
                    <a:pt x="2204" y="18277"/>
                  </a:cubicBezTo>
                  <a:cubicBezTo>
                    <a:pt x="1102" y="18925"/>
                    <a:pt x="0" y="20005"/>
                    <a:pt x="0" y="20653"/>
                  </a:cubicBezTo>
                  <a:cubicBezTo>
                    <a:pt x="0" y="21301"/>
                    <a:pt x="1102" y="21517"/>
                    <a:pt x="3967" y="20977"/>
                  </a:cubicBezTo>
                  <a:cubicBezTo>
                    <a:pt x="6833" y="20437"/>
                    <a:pt x="11461" y="19141"/>
                    <a:pt x="14327" y="18169"/>
                  </a:cubicBezTo>
                  <a:cubicBezTo>
                    <a:pt x="17192" y="17197"/>
                    <a:pt x="18294" y="16549"/>
                    <a:pt x="19396" y="159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4847205" y="5855907"/>
              <a:ext cx="1460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43" y="1600"/>
                    <a:pt x="6887" y="3200"/>
                    <a:pt x="10174" y="5867"/>
                  </a:cubicBezTo>
                  <a:cubicBezTo>
                    <a:pt x="13461" y="8533"/>
                    <a:pt x="16591" y="12267"/>
                    <a:pt x="18470" y="15067"/>
                  </a:cubicBezTo>
                  <a:cubicBezTo>
                    <a:pt x="20348" y="17867"/>
                    <a:pt x="20974" y="197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4831240" y="5855907"/>
              <a:ext cx="149316" cy="20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14" fill="norm" stroke="1" extrusionOk="0">
                  <a:moveTo>
                    <a:pt x="21461" y="0"/>
                  </a:moveTo>
                  <a:cubicBezTo>
                    <a:pt x="17810" y="3967"/>
                    <a:pt x="14160" y="7935"/>
                    <a:pt x="11117" y="11020"/>
                  </a:cubicBezTo>
                  <a:cubicBezTo>
                    <a:pt x="8075" y="14106"/>
                    <a:pt x="5641" y="16310"/>
                    <a:pt x="3664" y="18073"/>
                  </a:cubicBezTo>
                  <a:cubicBezTo>
                    <a:pt x="1686" y="19837"/>
                    <a:pt x="165" y="21159"/>
                    <a:pt x="13" y="21380"/>
                  </a:cubicBezTo>
                  <a:cubicBezTo>
                    <a:pt x="-139" y="21600"/>
                    <a:pt x="1078" y="20718"/>
                    <a:pt x="2295" y="198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5005955" y="6008307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4999605" y="5919407"/>
              <a:ext cx="59268" cy="3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0634" fill="norm" stroke="1" extrusionOk="0">
                  <a:moveTo>
                    <a:pt x="11172" y="0"/>
                  </a:moveTo>
                  <a:cubicBezTo>
                    <a:pt x="8938" y="4800"/>
                    <a:pt x="6703" y="9600"/>
                    <a:pt x="8193" y="13800"/>
                  </a:cubicBezTo>
                  <a:cubicBezTo>
                    <a:pt x="9683" y="18000"/>
                    <a:pt x="14897" y="21600"/>
                    <a:pt x="17876" y="20400"/>
                  </a:cubicBezTo>
                  <a:cubicBezTo>
                    <a:pt x="20855" y="19200"/>
                    <a:pt x="21600" y="13200"/>
                    <a:pt x="20110" y="9600"/>
                  </a:cubicBezTo>
                  <a:cubicBezTo>
                    <a:pt x="18621" y="6000"/>
                    <a:pt x="14897" y="4800"/>
                    <a:pt x="11172" y="4800"/>
                  </a:cubicBezTo>
                  <a:cubicBezTo>
                    <a:pt x="7448" y="4800"/>
                    <a:pt x="3724" y="6000"/>
                    <a:pt x="0" y="7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5296977" y="6164294"/>
              <a:ext cx="134429" cy="404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270" fill="norm" stroke="1" extrusionOk="0">
                  <a:moveTo>
                    <a:pt x="21105" y="2149"/>
                  </a:moveTo>
                  <a:cubicBezTo>
                    <a:pt x="20440" y="1258"/>
                    <a:pt x="19776" y="368"/>
                    <a:pt x="18613" y="89"/>
                  </a:cubicBezTo>
                  <a:cubicBezTo>
                    <a:pt x="17450" y="-189"/>
                    <a:pt x="15788" y="145"/>
                    <a:pt x="12963" y="1592"/>
                  </a:cubicBezTo>
                  <a:cubicBezTo>
                    <a:pt x="10139" y="3040"/>
                    <a:pt x="6151" y="5601"/>
                    <a:pt x="3493" y="8329"/>
                  </a:cubicBezTo>
                  <a:cubicBezTo>
                    <a:pt x="834" y="11056"/>
                    <a:pt x="-495" y="13951"/>
                    <a:pt x="170" y="16178"/>
                  </a:cubicBezTo>
                  <a:cubicBezTo>
                    <a:pt x="834" y="18405"/>
                    <a:pt x="3493" y="19964"/>
                    <a:pt x="5985" y="20687"/>
                  </a:cubicBezTo>
                  <a:cubicBezTo>
                    <a:pt x="8477" y="21411"/>
                    <a:pt x="10803" y="21300"/>
                    <a:pt x="13130" y="211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5552055" y="6268657"/>
              <a:ext cx="6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508"/>
                    <a:pt x="7200" y="7015"/>
                    <a:pt x="3600" y="10615"/>
                  </a:cubicBezTo>
                  <a:cubicBezTo>
                    <a:pt x="0" y="14215"/>
                    <a:pt x="0" y="179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5653655" y="6382957"/>
              <a:ext cx="222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5971420" y="6281947"/>
              <a:ext cx="140283" cy="47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478" fill="norm" stroke="1" extrusionOk="0">
                  <a:moveTo>
                    <a:pt x="7584" y="2257"/>
                  </a:moveTo>
                  <a:cubicBezTo>
                    <a:pt x="6631" y="2637"/>
                    <a:pt x="5678" y="3018"/>
                    <a:pt x="5201" y="4208"/>
                  </a:cubicBezTo>
                  <a:cubicBezTo>
                    <a:pt x="4725" y="5397"/>
                    <a:pt x="4725" y="7395"/>
                    <a:pt x="4089" y="10250"/>
                  </a:cubicBezTo>
                  <a:cubicBezTo>
                    <a:pt x="3454" y="13104"/>
                    <a:pt x="2184" y="16815"/>
                    <a:pt x="1389" y="18909"/>
                  </a:cubicBezTo>
                  <a:cubicBezTo>
                    <a:pt x="595" y="21002"/>
                    <a:pt x="278" y="21478"/>
                    <a:pt x="119" y="21478"/>
                  </a:cubicBezTo>
                  <a:cubicBezTo>
                    <a:pt x="-40" y="21478"/>
                    <a:pt x="-40" y="21002"/>
                    <a:pt x="119" y="18909"/>
                  </a:cubicBezTo>
                  <a:cubicBezTo>
                    <a:pt x="278" y="16815"/>
                    <a:pt x="595" y="13104"/>
                    <a:pt x="913" y="9917"/>
                  </a:cubicBezTo>
                  <a:cubicBezTo>
                    <a:pt x="1231" y="6729"/>
                    <a:pt x="1548" y="4065"/>
                    <a:pt x="2342" y="2447"/>
                  </a:cubicBezTo>
                  <a:cubicBezTo>
                    <a:pt x="3136" y="830"/>
                    <a:pt x="4407" y="259"/>
                    <a:pt x="5836" y="68"/>
                  </a:cubicBezTo>
                  <a:cubicBezTo>
                    <a:pt x="7266" y="-122"/>
                    <a:pt x="8854" y="68"/>
                    <a:pt x="11395" y="830"/>
                  </a:cubicBezTo>
                  <a:cubicBezTo>
                    <a:pt x="13936" y="1591"/>
                    <a:pt x="17431" y="2923"/>
                    <a:pt x="19336" y="3874"/>
                  </a:cubicBezTo>
                  <a:cubicBezTo>
                    <a:pt x="21242" y="4826"/>
                    <a:pt x="21560" y="5397"/>
                    <a:pt x="20289" y="5968"/>
                  </a:cubicBezTo>
                  <a:cubicBezTo>
                    <a:pt x="19019" y="6539"/>
                    <a:pt x="16160" y="7110"/>
                    <a:pt x="13778" y="7443"/>
                  </a:cubicBezTo>
                  <a:cubicBezTo>
                    <a:pt x="11395" y="7776"/>
                    <a:pt x="9489" y="7871"/>
                    <a:pt x="8060" y="7681"/>
                  </a:cubicBezTo>
                  <a:cubicBezTo>
                    <a:pt x="6631" y="7490"/>
                    <a:pt x="5678" y="7015"/>
                    <a:pt x="4725" y="65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6142605" y="6192457"/>
              <a:ext cx="90802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600" fill="norm" stroke="1" extrusionOk="0">
                  <a:moveTo>
                    <a:pt x="7364" y="0"/>
                  </a:moveTo>
                  <a:cubicBezTo>
                    <a:pt x="9818" y="272"/>
                    <a:pt x="12273" y="543"/>
                    <a:pt x="14727" y="1970"/>
                  </a:cubicBezTo>
                  <a:cubicBezTo>
                    <a:pt x="17182" y="3396"/>
                    <a:pt x="19636" y="5977"/>
                    <a:pt x="20618" y="8558"/>
                  </a:cubicBezTo>
                  <a:cubicBezTo>
                    <a:pt x="21600" y="11140"/>
                    <a:pt x="21109" y="13721"/>
                    <a:pt x="17427" y="15894"/>
                  </a:cubicBezTo>
                  <a:cubicBezTo>
                    <a:pt x="13745" y="18068"/>
                    <a:pt x="6873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6199755" y="5924601"/>
              <a:ext cx="127001" cy="180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3" fill="norm" stroke="1" extrusionOk="0">
                  <a:moveTo>
                    <a:pt x="0" y="5349"/>
                  </a:moveTo>
                  <a:cubicBezTo>
                    <a:pt x="1800" y="9818"/>
                    <a:pt x="3600" y="14287"/>
                    <a:pt x="4140" y="17142"/>
                  </a:cubicBezTo>
                  <a:cubicBezTo>
                    <a:pt x="4680" y="19998"/>
                    <a:pt x="3960" y="21239"/>
                    <a:pt x="3420" y="21115"/>
                  </a:cubicBezTo>
                  <a:cubicBezTo>
                    <a:pt x="2880" y="20991"/>
                    <a:pt x="2520" y="19501"/>
                    <a:pt x="3060" y="16646"/>
                  </a:cubicBezTo>
                  <a:cubicBezTo>
                    <a:pt x="3600" y="13791"/>
                    <a:pt x="5040" y="9570"/>
                    <a:pt x="6300" y="6591"/>
                  </a:cubicBezTo>
                  <a:cubicBezTo>
                    <a:pt x="7560" y="3611"/>
                    <a:pt x="8640" y="1873"/>
                    <a:pt x="10080" y="880"/>
                  </a:cubicBezTo>
                  <a:cubicBezTo>
                    <a:pt x="11520" y="-113"/>
                    <a:pt x="13320" y="-361"/>
                    <a:pt x="15120" y="632"/>
                  </a:cubicBezTo>
                  <a:cubicBezTo>
                    <a:pt x="16920" y="1625"/>
                    <a:pt x="18720" y="3860"/>
                    <a:pt x="19800" y="7211"/>
                  </a:cubicBezTo>
                  <a:cubicBezTo>
                    <a:pt x="20880" y="10563"/>
                    <a:pt x="21240" y="15032"/>
                    <a:pt x="21600" y="195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6402955" y="5982907"/>
              <a:ext cx="127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1600"/>
                    <a:pt x="10800" y="21600"/>
                    <a:pt x="14400" y="18000"/>
                  </a:cubicBezTo>
                  <a:cubicBezTo>
                    <a:pt x="18000" y="14400"/>
                    <a:pt x="198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6620575" y="5849557"/>
              <a:ext cx="176081" cy="205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68" fill="norm" stroke="1" extrusionOk="0">
                  <a:moveTo>
                    <a:pt x="16762" y="0"/>
                  </a:moveTo>
                  <a:cubicBezTo>
                    <a:pt x="12905" y="1543"/>
                    <a:pt x="9048" y="3086"/>
                    <a:pt x="6477" y="4298"/>
                  </a:cubicBezTo>
                  <a:cubicBezTo>
                    <a:pt x="3905" y="5510"/>
                    <a:pt x="2620" y="6392"/>
                    <a:pt x="2620" y="7273"/>
                  </a:cubicBezTo>
                  <a:cubicBezTo>
                    <a:pt x="2620" y="8155"/>
                    <a:pt x="3905" y="9037"/>
                    <a:pt x="5191" y="9588"/>
                  </a:cubicBezTo>
                  <a:cubicBezTo>
                    <a:pt x="6477" y="10139"/>
                    <a:pt x="7762" y="10359"/>
                    <a:pt x="9048" y="10690"/>
                  </a:cubicBezTo>
                  <a:cubicBezTo>
                    <a:pt x="10334" y="11020"/>
                    <a:pt x="11620" y="11461"/>
                    <a:pt x="11748" y="12233"/>
                  </a:cubicBezTo>
                  <a:cubicBezTo>
                    <a:pt x="11877" y="13004"/>
                    <a:pt x="10848" y="14106"/>
                    <a:pt x="8920" y="15208"/>
                  </a:cubicBezTo>
                  <a:cubicBezTo>
                    <a:pt x="6991" y="16310"/>
                    <a:pt x="4162" y="17412"/>
                    <a:pt x="2362" y="18404"/>
                  </a:cubicBezTo>
                  <a:cubicBezTo>
                    <a:pt x="562" y="19396"/>
                    <a:pt x="-209" y="20278"/>
                    <a:pt x="48" y="20829"/>
                  </a:cubicBezTo>
                  <a:cubicBezTo>
                    <a:pt x="305" y="21380"/>
                    <a:pt x="1591" y="21600"/>
                    <a:pt x="4677" y="21049"/>
                  </a:cubicBezTo>
                  <a:cubicBezTo>
                    <a:pt x="7762" y="20498"/>
                    <a:pt x="12648" y="19176"/>
                    <a:pt x="15734" y="18073"/>
                  </a:cubicBezTo>
                  <a:cubicBezTo>
                    <a:pt x="18820" y="16971"/>
                    <a:pt x="20105" y="16090"/>
                    <a:pt x="21391" y="152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6828405" y="5830507"/>
              <a:ext cx="1079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1000"/>
                    <a:pt x="7624" y="2000"/>
                    <a:pt x="11224" y="4600"/>
                  </a:cubicBezTo>
                  <a:cubicBezTo>
                    <a:pt x="14824" y="7200"/>
                    <a:pt x="18212" y="11400"/>
                    <a:pt x="19906" y="14500"/>
                  </a:cubicBezTo>
                  <a:cubicBezTo>
                    <a:pt x="21600" y="17600"/>
                    <a:pt x="21600" y="19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6803005" y="5798757"/>
              <a:ext cx="1841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62" y="1371"/>
                    <a:pt x="18124" y="2743"/>
                    <a:pt x="15021" y="5486"/>
                  </a:cubicBezTo>
                  <a:cubicBezTo>
                    <a:pt x="11917" y="8229"/>
                    <a:pt x="7448" y="12343"/>
                    <a:pt x="4717" y="15257"/>
                  </a:cubicBezTo>
                  <a:cubicBezTo>
                    <a:pt x="1986" y="18171"/>
                    <a:pt x="993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6961755" y="5982907"/>
              <a:ext cx="1" cy="8890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6987155" y="590670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710091" y="6963738"/>
              <a:ext cx="142965" cy="593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70" fill="norm" stroke="1" extrusionOk="0">
                  <a:moveTo>
                    <a:pt x="21455" y="2891"/>
                  </a:moveTo>
                  <a:cubicBezTo>
                    <a:pt x="20184" y="2045"/>
                    <a:pt x="18914" y="1200"/>
                    <a:pt x="17484" y="700"/>
                  </a:cubicBezTo>
                  <a:cubicBezTo>
                    <a:pt x="16055" y="201"/>
                    <a:pt x="14467" y="47"/>
                    <a:pt x="12879" y="8"/>
                  </a:cubicBezTo>
                  <a:cubicBezTo>
                    <a:pt x="11290" y="-30"/>
                    <a:pt x="9702" y="47"/>
                    <a:pt x="7955" y="431"/>
                  </a:cubicBezTo>
                  <a:cubicBezTo>
                    <a:pt x="6208" y="816"/>
                    <a:pt x="4302" y="1507"/>
                    <a:pt x="2714" y="3160"/>
                  </a:cubicBezTo>
                  <a:cubicBezTo>
                    <a:pt x="1126" y="4813"/>
                    <a:pt x="-145" y="7426"/>
                    <a:pt x="14" y="9924"/>
                  </a:cubicBezTo>
                  <a:cubicBezTo>
                    <a:pt x="173" y="12423"/>
                    <a:pt x="1761" y="14806"/>
                    <a:pt x="3190" y="16727"/>
                  </a:cubicBezTo>
                  <a:cubicBezTo>
                    <a:pt x="4620" y="18649"/>
                    <a:pt x="5890" y="20110"/>
                    <a:pt x="7161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624455" y="7335457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8000"/>
                    <a:pt x="10473" y="14400"/>
                    <a:pt x="14073" y="10800"/>
                  </a:cubicBezTo>
                  <a:cubicBezTo>
                    <a:pt x="17673" y="7200"/>
                    <a:pt x="1963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974191" y="7045784"/>
              <a:ext cx="151915" cy="52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01" fill="norm" stroke="1" extrusionOk="0">
                  <a:moveTo>
                    <a:pt x="21236" y="2503"/>
                  </a:moveTo>
                  <a:cubicBezTo>
                    <a:pt x="21236" y="2070"/>
                    <a:pt x="21236" y="1636"/>
                    <a:pt x="20940" y="1202"/>
                  </a:cubicBezTo>
                  <a:cubicBezTo>
                    <a:pt x="20644" y="768"/>
                    <a:pt x="20052" y="335"/>
                    <a:pt x="19017" y="118"/>
                  </a:cubicBezTo>
                  <a:cubicBezTo>
                    <a:pt x="17981" y="-99"/>
                    <a:pt x="16502" y="-99"/>
                    <a:pt x="14135" y="855"/>
                  </a:cubicBezTo>
                  <a:cubicBezTo>
                    <a:pt x="11768" y="1809"/>
                    <a:pt x="8513" y="3718"/>
                    <a:pt x="5702" y="6060"/>
                  </a:cubicBezTo>
                  <a:cubicBezTo>
                    <a:pt x="2891" y="8402"/>
                    <a:pt x="524" y="11178"/>
                    <a:pt x="80" y="13694"/>
                  </a:cubicBezTo>
                  <a:cubicBezTo>
                    <a:pt x="-364" y="16209"/>
                    <a:pt x="1115" y="18465"/>
                    <a:pt x="2595" y="19723"/>
                  </a:cubicBezTo>
                  <a:cubicBezTo>
                    <a:pt x="4074" y="20981"/>
                    <a:pt x="5554" y="21241"/>
                    <a:pt x="7033" y="21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1126105" y="7189500"/>
              <a:ext cx="120155" cy="487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59" fill="norm" stroke="1" extrusionOk="0">
                  <a:moveTo>
                    <a:pt x="8938" y="9493"/>
                  </a:moveTo>
                  <a:cubicBezTo>
                    <a:pt x="7821" y="12193"/>
                    <a:pt x="6703" y="14893"/>
                    <a:pt x="5959" y="16708"/>
                  </a:cubicBezTo>
                  <a:cubicBezTo>
                    <a:pt x="5214" y="18524"/>
                    <a:pt x="4841" y="19455"/>
                    <a:pt x="4283" y="20200"/>
                  </a:cubicBezTo>
                  <a:cubicBezTo>
                    <a:pt x="3724" y="20944"/>
                    <a:pt x="2979" y="21503"/>
                    <a:pt x="2607" y="21456"/>
                  </a:cubicBezTo>
                  <a:cubicBezTo>
                    <a:pt x="2234" y="21410"/>
                    <a:pt x="2234" y="20758"/>
                    <a:pt x="2421" y="18617"/>
                  </a:cubicBezTo>
                  <a:cubicBezTo>
                    <a:pt x="2607" y="16475"/>
                    <a:pt x="2979" y="12844"/>
                    <a:pt x="3538" y="9679"/>
                  </a:cubicBezTo>
                  <a:cubicBezTo>
                    <a:pt x="4097" y="6513"/>
                    <a:pt x="4841" y="3813"/>
                    <a:pt x="5400" y="2231"/>
                  </a:cubicBezTo>
                  <a:cubicBezTo>
                    <a:pt x="5959" y="648"/>
                    <a:pt x="6331" y="182"/>
                    <a:pt x="7821" y="43"/>
                  </a:cubicBezTo>
                  <a:cubicBezTo>
                    <a:pt x="9310" y="-97"/>
                    <a:pt x="11917" y="89"/>
                    <a:pt x="14710" y="881"/>
                  </a:cubicBezTo>
                  <a:cubicBezTo>
                    <a:pt x="17503" y="1672"/>
                    <a:pt x="20483" y="3069"/>
                    <a:pt x="21041" y="4279"/>
                  </a:cubicBezTo>
                  <a:cubicBezTo>
                    <a:pt x="21600" y="5489"/>
                    <a:pt x="19738" y="6513"/>
                    <a:pt x="16759" y="7258"/>
                  </a:cubicBezTo>
                  <a:cubicBezTo>
                    <a:pt x="13779" y="8003"/>
                    <a:pt x="9683" y="8469"/>
                    <a:pt x="6703" y="8515"/>
                  </a:cubicBezTo>
                  <a:cubicBezTo>
                    <a:pt x="3724" y="8562"/>
                    <a:pt x="1862" y="8189"/>
                    <a:pt x="0" y="7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1437255" y="7037007"/>
              <a:ext cx="27653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7714" y="1705"/>
                    <a:pt x="15429" y="3411"/>
                    <a:pt x="18514" y="5921"/>
                  </a:cubicBezTo>
                  <a:cubicBezTo>
                    <a:pt x="21600" y="8432"/>
                    <a:pt x="20057" y="11747"/>
                    <a:pt x="16200" y="14495"/>
                  </a:cubicBezTo>
                  <a:cubicBezTo>
                    <a:pt x="12343" y="17242"/>
                    <a:pt x="6171" y="194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1513455" y="7089920"/>
              <a:ext cx="143935" cy="340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6671" y="8509"/>
                  </a:moveTo>
                  <a:cubicBezTo>
                    <a:pt x="6353" y="11258"/>
                    <a:pt x="6035" y="14007"/>
                    <a:pt x="5876" y="15905"/>
                  </a:cubicBezTo>
                  <a:cubicBezTo>
                    <a:pt x="5718" y="17803"/>
                    <a:pt x="5718" y="18851"/>
                    <a:pt x="5559" y="19702"/>
                  </a:cubicBezTo>
                  <a:cubicBezTo>
                    <a:pt x="5400" y="20552"/>
                    <a:pt x="5082" y="21207"/>
                    <a:pt x="4765" y="21011"/>
                  </a:cubicBezTo>
                  <a:cubicBezTo>
                    <a:pt x="4447" y="20814"/>
                    <a:pt x="4129" y="19767"/>
                    <a:pt x="3653" y="16887"/>
                  </a:cubicBezTo>
                  <a:cubicBezTo>
                    <a:pt x="3176" y="14007"/>
                    <a:pt x="2541" y="9294"/>
                    <a:pt x="3018" y="6152"/>
                  </a:cubicBezTo>
                  <a:cubicBezTo>
                    <a:pt x="3494" y="3011"/>
                    <a:pt x="5082" y="1440"/>
                    <a:pt x="6988" y="589"/>
                  </a:cubicBezTo>
                  <a:cubicBezTo>
                    <a:pt x="8894" y="-262"/>
                    <a:pt x="11118" y="-393"/>
                    <a:pt x="14294" y="1571"/>
                  </a:cubicBezTo>
                  <a:cubicBezTo>
                    <a:pt x="17471" y="3534"/>
                    <a:pt x="21600" y="7592"/>
                    <a:pt x="21600" y="10734"/>
                  </a:cubicBezTo>
                  <a:cubicBezTo>
                    <a:pt x="21600" y="13876"/>
                    <a:pt x="17471" y="16102"/>
                    <a:pt x="13182" y="17542"/>
                  </a:cubicBezTo>
                  <a:cubicBezTo>
                    <a:pt x="8894" y="18982"/>
                    <a:pt x="4447" y="19636"/>
                    <a:pt x="0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703955" y="7405307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1811905" y="7023849"/>
              <a:ext cx="125838" cy="46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1523" fill="norm" stroke="1" extrusionOk="0">
                  <a:moveTo>
                    <a:pt x="0" y="905"/>
                  </a:moveTo>
                  <a:cubicBezTo>
                    <a:pt x="1045" y="512"/>
                    <a:pt x="2090" y="119"/>
                    <a:pt x="3484" y="21"/>
                  </a:cubicBezTo>
                  <a:cubicBezTo>
                    <a:pt x="4877" y="-77"/>
                    <a:pt x="6619" y="119"/>
                    <a:pt x="9581" y="1592"/>
                  </a:cubicBezTo>
                  <a:cubicBezTo>
                    <a:pt x="12542" y="3065"/>
                    <a:pt x="16723" y="5814"/>
                    <a:pt x="18987" y="8268"/>
                  </a:cubicBezTo>
                  <a:cubicBezTo>
                    <a:pt x="21252" y="10723"/>
                    <a:pt x="21600" y="12883"/>
                    <a:pt x="18116" y="15043"/>
                  </a:cubicBezTo>
                  <a:cubicBezTo>
                    <a:pt x="14632" y="17203"/>
                    <a:pt x="7316" y="19363"/>
                    <a:pt x="0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2247128" y="7157657"/>
              <a:ext cx="339478" cy="297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04" fill="norm" stroke="1" extrusionOk="0">
                  <a:moveTo>
                    <a:pt x="17492" y="0"/>
                  </a:moveTo>
                  <a:cubicBezTo>
                    <a:pt x="17760" y="1510"/>
                    <a:pt x="18029" y="3021"/>
                    <a:pt x="17224" y="5740"/>
                  </a:cubicBezTo>
                  <a:cubicBezTo>
                    <a:pt x="16419" y="8459"/>
                    <a:pt x="14541" y="12386"/>
                    <a:pt x="12461" y="15331"/>
                  </a:cubicBezTo>
                  <a:cubicBezTo>
                    <a:pt x="10382" y="18277"/>
                    <a:pt x="8101" y="20241"/>
                    <a:pt x="6156" y="20920"/>
                  </a:cubicBezTo>
                  <a:cubicBezTo>
                    <a:pt x="4210" y="21600"/>
                    <a:pt x="2600" y="20996"/>
                    <a:pt x="1594" y="19787"/>
                  </a:cubicBezTo>
                  <a:cubicBezTo>
                    <a:pt x="588" y="18579"/>
                    <a:pt x="185" y="16766"/>
                    <a:pt x="51" y="15180"/>
                  </a:cubicBezTo>
                  <a:cubicBezTo>
                    <a:pt x="-83" y="13594"/>
                    <a:pt x="51" y="12235"/>
                    <a:pt x="387" y="11329"/>
                  </a:cubicBezTo>
                  <a:cubicBezTo>
                    <a:pt x="722" y="10422"/>
                    <a:pt x="1259" y="9969"/>
                    <a:pt x="3003" y="10196"/>
                  </a:cubicBezTo>
                  <a:cubicBezTo>
                    <a:pt x="4747" y="10422"/>
                    <a:pt x="7698" y="11329"/>
                    <a:pt x="10717" y="12688"/>
                  </a:cubicBezTo>
                  <a:cubicBezTo>
                    <a:pt x="13736" y="14048"/>
                    <a:pt x="16821" y="15860"/>
                    <a:pt x="18633" y="17295"/>
                  </a:cubicBezTo>
                  <a:cubicBezTo>
                    <a:pt x="20444" y="18730"/>
                    <a:pt x="20980" y="19787"/>
                    <a:pt x="21517" y="208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2878705" y="7135346"/>
              <a:ext cx="141700" cy="555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491" fill="norm" stroke="1" extrusionOk="0">
                  <a:moveTo>
                    <a:pt x="2817" y="8962"/>
                  </a:moveTo>
                  <a:cubicBezTo>
                    <a:pt x="3130" y="10926"/>
                    <a:pt x="3443" y="12889"/>
                    <a:pt x="3913" y="14853"/>
                  </a:cubicBezTo>
                  <a:cubicBezTo>
                    <a:pt x="4383" y="16817"/>
                    <a:pt x="5009" y="18780"/>
                    <a:pt x="5165" y="19967"/>
                  </a:cubicBezTo>
                  <a:cubicBezTo>
                    <a:pt x="5322" y="21153"/>
                    <a:pt x="5009" y="21562"/>
                    <a:pt x="4539" y="21480"/>
                  </a:cubicBezTo>
                  <a:cubicBezTo>
                    <a:pt x="4070" y="21398"/>
                    <a:pt x="3443" y="20826"/>
                    <a:pt x="2974" y="19189"/>
                  </a:cubicBezTo>
                  <a:cubicBezTo>
                    <a:pt x="2504" y="17553"/>
                    <a:pt x="2191" y="14853"/>
                    <a:pt x="2191" y="12071"/>
                  </a:cubicBezTo>
                  <a:cubicBezTo>
                    <a:pt x="2191" y="9289"/>
                    <a:pt x="2504" y="6426"/>
                    <a:pt x="3130" y="4544"/>
                  </a:cubicBezTo>
                  <a:cubicBezTo>
                    <a:pt x="3757" y="2662"/>
                    <a:pt x="4696" y="1762"/>
                    <a:pt x="5791" y="1107"/>
                  </a:cubicBezTo>
                  <a:cubicBezTo>
                    <a:pt x="6887" y="453"/>
                    <a:pt x="8139" y="44"/>
                    <a:pt x="9391" y="3"/>
                  </a:cubicBezTo>
                  <a:cubicBezTo>
                    <a:pt x="10643" y="-38"/>
                    <a:pt x="11896" y="289"/>
                    <a:pt x="14087" y="1394"/>
                  </a:cubicBezTo>
                  <a:cubicBezTo>
                    <a:pt x="16278" y="2498"/>
                    <a:pt x="19409" y="4380"/>
                    <a:pt x="20504" y="5935"/>
                  </a:cubicBezTo>
                  <a:cubicBezTo>
                    <a:pt x="21600" y="7489"/>
                    <a:pt x="20661" y="8717"/>
                    <a:pt x="18157" y="9576"/>
                  </a:cubicBezTo>
                  <a:cubicBezTo>
                    <a:pt x="15652" y="10435"/>
                    <a:pt x="11583" y="10926"/>
                    <a:pt x="8296" y="10926"/>
                  </a:cubicBezTo>
                  <a:cubicBezTo>
                    <a:pt x="5009" y="10926"/>
                    <a:pt x="2504" y="10435"/>
                    <a:pt x="0" y="9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3007822" y="6890957"/>
              <a:ext cx="173568" cy="22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4" fill="norm" stroke="1" extrusionOk="0">
                  <a:moveTo>
                    <a:pt x="19493" y="1200"/>
                  </a:moveTo>
                  <a:cubicBezTo>
                    <a:pt x="20546" y="600"/>
                    <a:pt x="21600" y="0"/>
                    <a:pt x="21600" y="0"/>
                  </a:cubicBezTo>
                  <a:cubicBezTo>
                    <a:pt x="21600" y="0"/>
                    <a:pt x="20546" y="600"/>
                    <a:pt x="17122" y="2200"/>
                  </a:cubicBezTo>
                  <a:cubicBezTo>
                    <a:pt x="13698" y="3800"/>
                    <a:pt x="7902" y="6400"/>
                    <a:pt x="4478" y="8100"/>
                  </a:cubicBezTo>
                  <a:cubicBezTo>
                    <a:pt x="1054" y="9800"/>
                    <a:pt x="0" y="10600"/>
                    <a:pt x="0" y="11300"/>
                  </a:cubicBezTo>
                  <a:cubicBezTo>
                    <a:pt x="0" y="12000"/>
                    <a:pt x="1054" y="12600"/>
                    <a:pt x="3424" y="13000"/>
                  </a:cubicBezTo>
                  <a:cubicBezTo>
                    <a:pt x="5795" y="13400"/>
                    <a:pt x="9483" y="13600"/>
                    <a:pt x="11854" y="14000"/>
                  </a:cubicBezTo>
                  <a:cubicBezTo>
                    <a:pt x="14224" y="14400"/>
                    <a:pt x="15278" y="15000"/>
                    <a:pt x="15146" y="15700"/>
                  </a:cubicBezTo>
                  <a:cubicBezTo>
                    <a:pt x="15015" y="16400"/>
                    <a:pt x="13698" y="17200"/>
                    <a:pt x="11722" y="17900"/>
                  </a:cubicBezTo>
                  <a:cubicBezTo>
                    <a:pt x="9746" y="18600"/>
                    <a:pt x="7112" y="19200"/>
                    <a:pt x="5137" y="19800"/>
                  </a:cubicBezTo>
                  <a:cubicBezTo>
                    <a:pt x="3161" y="20400"/>
                    <a:pt x="1844" y="21000"/>
                    <a:pt x="1976" y="21300"/>
                  </a:cubicBezTo>
                  <a:cubicBezTo>
                    <a:pt x="2107" y="21600"/>
                    <a:pt x="3688" y="21600"/>
                    <a:pt x="6849" y="21200"/>
                  </a:cubicBezTo>
                  <a:cubicBezTo>
                    <a:pt x="10010" y="20800"/>
                    <a:pt x="14751" y="20000"/>
                    <a:pt x="19493" y="19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3208905" y="6903657"/>
              <a:ext cx="139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3208905" y="6865557"/>
              <a:ext cx="1587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185"/>
                    <a:pt x="18720" y="369"/>
                    <a:pt x="16704" y="2308"/>
                  </a:cubicBezTo>
                  <a:cubicBezTo>
                    <a:pt x="14688" y="4246"/>
                    <a:pt x="12096" y="7938"/>
                    <a:pt x="9216" y="11446"/>
                  </a:cubicBezTo>
                  <a:cubicBezTo>
                    <a:pt x="6336" y="14954"/>
                    <a:pt x="3168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3367655" y="7056057"/>
              <a:ext cx="1" cy="508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3367655" y="697350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3452015" y="7165749"/>
              <a:ext cx="125191" cy="34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492" fill="norm" stroke="1" extrusionOk="0">
                  <a:moveTo>
                    <a:pt x="20943" y="3427"/>
                  </a:moveTo>
                  <a:cubicBezTo>
                    <a:pt x="20943" y="2772"/>
                    <a:pt x="20943" y="2117"/>
                    <a:pt x="20943" y="1463"/>
                  </a:cubicBezTo>
                  <a:cubicBezTo>
                    <a:pt x="20943" y="808"/>
                    <a:pt x="20943" y="154"/>
                    <a:pt x="20058" y="23"/>
                  </a:cubicBezTo>
                  <a:cubicBezTo>
                    <a:pt x="19173" y="-108"/>
                    <a:pt x="17402" y="285"/>
                    <a:pt x="14392" y="1987"/>
                  </a:cubicBezTo>
                  <a:cubicBezTo>
                    <a:pt x="11382" y="3688"/>
                    <a:pt x="7133" y="6699"/>
                    <a:pt x="4123" y="9645"/>
                  </a:cubicBezTo>
                  <a:cubicBezTo>
                    <a:pt x="1113" y="12590"/>
                    <a:pt x="-657" y="15470"/>
                    <a:pt x="228" y="17434"/>
                  </a:cubicBezTo>
                  <a:cubicBezTo>
                    <a:pt x="1113" y="19397"/>
                    <a:pt x="4654" y="20445"/>
                    <a:pt x="8195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3678805" y="7265607"/>
              <a:ext cx="63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75"/>
                    <a:pt x="14400" y="12150"/>
                    <a:pt x="18000" y="15750"/>
                  </a:cubicBezTo>
                  <a:cubicBezTo>
                    <a:pt x="21600" y="19350"/>
                    <a:pt x="21600" y="20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3761355" y="7348157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3907405" y="7216523"/>
              <a:ext cx="106936" cy="448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9" h="21470" fill="norm" stroke="1" extrusionOk="0">
                  <a:moveTo>
                    <a:pt x="12226" y="6611"/>
                  </a:moveTo>
                  <a:cubicBezTo>
                    <a:pt x="10596" y="9045"/>
                    <a:pt x="8966" y="11479"/>
                    <a:pt x="7743" y="13760"/>
                  </a:cubicBezTo>
                  <a:cubicBezTo>
                    <a:pt x="6521" y="16042"/>
                    <a:pt x="5706" y="18172"/>
                    <a:pt x="4891" y="19541"/>
                  </a:cubicBezTo>
                  <a:cubicBezTo>
                    <a:pt x="4075" y="20910"/>
                    <a:pt x="3260" y="21518"/>
                    <a:pt x="2853" y="21467"/>
                  </a:cubicBezTo>
                  <a:cubicBezTo>
                    <a:pt x="2445" y="21417"/>
                    <a:pt x="2445" y="20707"/>
                    <a:pt x="3260" y="18831"/>
                  </a:cubicBezTo>
                  <a:cubicBezTo>
                    <a:pt x="4075" y="16955"/>
                    <a:pt x="5706" y="13912"/>
                    <a:pt x="6928" y="11124"/>
                  </a:cubicBezTo>
                  <a:cubicBezTo>
                    <a:pt x="8151" y="8335"/>
                    <a:pt x="8966" y="5800"/>
                    <a:pt x="9577" y="4076"/>
                  </a:cubicBezTo>
                  <a:cubicBezTo>
                    <a:pt x="10189" y="2352"/>
                    <a:pt x="10596" y="1439"/>
                    <a:pt x="11615" y="831"/>
                  </a:cubicBezTo>
                  <a:cubicBezTo>
                    <a:pt x="12634" y="222"/>
                    <a:pt x="14264" y="-82"/>
                    <a:pt x="15487" y="19"/>
                  </a:cubicBezTo>
                  <a:cubicBezTo>
                    <a:pt x="16709" y="121"/>
                    <a:pt x="17525" y="628"/>
                    <a:pt x="18747" y="1895"/>
                  </a:cubicBezTo>
                  <a:cubicBezTo>
                    <a:pt x="19970" y="3163"/>
                    <a:pt x="21600" y="5191"/>
                    <a:pt x="19766" y="6814"/>
                  </a:cubicBezTo>
                  <a:cubicBezTo>
                    <a:pt x="17932" y="8436"/>
                    <a:pt x="12634" y="9653"/>
                    <a:pt x="8966" y="10312"/>
                  </a:cubicBezTo>
                  <a:cubicBezTo>
                    <a:pt x="5298" y="10972"/>
                    <a:pt x="3260" y="11073"/>
                    <a:pt x="2038" y="11022"/>
                  </a:cubicBezTo>
                  <a:cubicBezTo>
                    <a:pt x="815" y="10972"/>
                    <a:pt x="408" y="10769"/>
                    <a:pt x="0" y="10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4002655" y="7221157"/>
              <a:ext cx="11563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6821" y="0"/>
                  </a:moveTo>
                  <a:cubicBezTo>
                    <a:pt x="10989" y="1117"/>
                    <a:pt x="15158" y="2234"/>
                    <a:pt x="17811" y="4407"/>
                  </a:cubicBezTo>
                  <a:cubicBezTo>
                    <a:pt x="20463" y="6579"/>
                    <a:pt x="21600" y="9807"/>
                    <a:pt x="19895" y="12600"/>
                  </a:cubicBezTo>
                  <a:cubicBezTo>
                    <a:pt x="18189" y="15393"/>
                    <a:pt x="13642" y="17752"/>
                    <a:pt x="9853" y="19179"/>
                  </a:cubicBezTo>
                  <a:cubicBezTo>
                    <a:pt x="6063" y="20607"/>
                    <a:pt x="3032" y="2110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4148970" y="7051449"/>
              <a:ext cx="101336" cy="188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03" fill="norm" stroke="1" extrusionOk="0">
                  <a:moveTo>
                    <a:pt x="1294" y="5563"/>
                  </a:moveTo>
                  <a:cubicBezTo>
                    <a:pt x="1294" y="6763"/>
                    <a:pt x="1294" y="7963"/>
                    <a:pt x="1069" y="9523"/>
                  </a:cubicBezTo>
                  <a:cubicBezTo>
                    <a:pt x="844" y="11083"/>
                    <a:pt x="394" y="13003"/>
                    <a:pt x="169" y="13123"/>
                  </a:cubicBezTo>
                  <a:cubicBezTo>
                    <a:pt x="-56" y="13243"/>
                    <a:pt x="-56" y="11563"/>
                    <a:pt x="169" y="9523"/>
                  </a:cubicBezTo>
                  <a:cubicBezTo>
                    <a:pt x="394" y="7483"/>
                    <a:pt x="844" y="5083"/>
                    <a:pt x="1969" y="3283"/>
                  </a:cubicBezTo>
                  <a:cubicBezTo>
                    <a:pt x="3094" y="1483"/>
                    <a:pt x="4894" y="283"/>
                    <a:pt x="6694" y="43"/>
                  </a:cubicBezTo>
                  <a:cubicBezTo>
                    <a:pt x="8494" y="-197"/>
                    <a:pt x="10294" y="523"/>
                    <a:pt x="12544" y="3643"/>
                  </a:cubicBezTo>
                  <a:cubicBezTo>
                    <a:pt x="14794" y="6763"/>
                    <a:pt x="17494" y="12283"/>
                    <a:pt x="19069" y="15643"/>
                  </a:cubicBezTo>
                  <a:cubicBezTo>
                    <a:pt x="20644" y="19003"/>
                    <a:pt x="21094" y="20203"/>
                    <a:pt x="21544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4313805" y="7154980"/>
              <a:ext cx="1079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082" y="12302"/>
                    <a:pt x="10165" y="4448"/>
                    <a:pt x="13765" y="1502"/>
                  </a:cubicBezTo>
                  <a:cubicBezTo>
                    <a:pt x="17365" y="-1443"/>
                    <a:pt x="19482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4506701" y="6996230"/>
              <a:ext cx="126722" cy="161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9" h="21394" fill="norm" stroke="1" extrusionOk="0">
                  <a:moveTo>
                    <a:pt x="17658" y="355"/>
                  </a:moveTo>
                  <a:cubicBezTo>
                    <a:pt x="19429" y="75"/>
                    <a:pt x="21199" y="-206"/>
                    <a:pt x="21199" y="215"/>
                  </a:cubicBezTo>
                  <a:cubicBezTo>
                    <a:pt x="21199" y="636"/>
                    <a:pt x="19429" y="1758"/>
                    <a:pt x="15888" y="3300"/>
                  </a:cubicBezTo>
                  <a:cubicBezTo>
                    <a:pt x="12347" y="4843"/>
                    <a:pt x="7035" y="6807"/>
                    <a:pt x="3848" y="8350"/>
                  </a:cubicBezTo>
                  <a:cubicBezTo>
                    <a:pt x="661" y="9893"/>
                    <a:pt x="-401" y="11015"/>
                    <a:pt x="130" y="11856"/>
                  </a:cubicBezTo>
                  <a:cubicBezTo>
                    <a:pt x="661" y="12698"/>
                    <a:pt x="2786" y="13259"/>
                    <a:pt x="4910" y="13539"/>
                  </a:cubicBezTo>
                  <a:cubicBezTo>
                    <a:pt x="7035" y="13820"/>
                    <a:pt x="9160" y="13820"/>
                    <a:pt x="8451" y="15082"/>
                  </a:cubicBezTo>
                  <a:cubicBezTo>
                    <a:pt x="7743" y="16345"/>
                    <a:pt x="4202" y="18869"/>
                    <a:pt x="3671" y="20132"/>
                  </a:cubicBezTo>
                  <a:cubicBezTo>
                    <a:pt x="3140" y="21394"/>
                    <a:pt x="5619" y="21394"/>
                    <a:pt x="8629" y="21394"/>
                  </a:cubicBezTo>
                  <a:cubicBezTo>
                    <a:pt x="11638" y="21394"/>
                    <a:pt x="15179" y="21394"/>
                    <a:pt x="18720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4682105" y="7030657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4650355" y="6992557"/>
              <a:ext cx="1587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16" y="5673"/>
                    <a:pt x="11232" y="11345"/>
                    <a:pt x="8064" y="14509"/>
                  </a:cubicBezTo>
                  <a:cubicBezTo>
                    <a:pt x="4896" y="17673"/>
                    <a:pt x="3744" y="18327"/>
                    <a:pt x="2736" y="19091"/>
                  </a:cubicBezTo>
                  <a:cubicBezTo>
                    <a:pt x="1728" y="19855"/>
                    <a:pt x="864" y="20727"/>
                    <a:pt x="432" y="21164"/>
                  </a:cubicBezTo>
                  <a:cubicBezTo>
                    <a:pt x="0" y="21600"/>
                    <a:pt x="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4802755" y="7113207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2215"/>
                    <a:pt x="21600" y="4431"/>
                    <a:pt x="21600" y="8031"/>
                  </a:cubicBezTo>
                  <a:cubicBezTo>
                    <a:pt x="21600" y="11631"/>
                    <a:pt x="10800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4815455" y="701160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7349105" y="2801557"/>
              <a:ext cx="349251" cy="3543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029" y="0"/>
                  </a:moveTo>
                  <a:cubicBezTo>
                    <a:pt x="19898" y="400"/>
                    <a:pt x="19767" y="800"/>
                    <a:pt x="19505" y="1226"/>
                  </a:cubicBezTo>
                  <a:cubicBezTo>
                    <a:pt x="19244" y="1652"/>
                    <a:pt x="18851" y="2103"/>
                    <a:pt x="18851" y="2581"/>
                  </a:cubicBezTo>
                  <a:cubicBezTo>
                    <a:pt x="18851" y="3058"/>
                    <a:pt x="19244" y="3561"/>
                    <a:pt x="19636" y="4058"/>
                  </a:cubicBezTo>
                  <a:cubicBezTo>
                    <a:pt x="20029" y="4555"/>
                    <a:pt x="20422" y="5045"/>
                    <a:pt x="20749" y="5497"/>
                  </a:cubicBezTo>
                  <a:cubicBezTo>
                    <a:pt x="21076" y="5948"/>
                    <a:pt x="21338" y="6361"/>
                    <a:pt x="21469" y="6787"/>
                  </a:cubicBezTo>
                  <a:cubicBezTo>
                    <a:pt x="21600" y="7213"/>
                    <a:pt x="21600" y="7652"/>
                    <a:pt x="21600" y="8103"/>
                  </a:cubicBezTo>
                  <a:cubicBezTo>
                    <a:pt x="21600" y="8555"/>
                    <a:pt x="21600" y="9019"/>
                    <a:pt x="21404" y="9490"/>
                  </a:cubicBezTo>
                  <a:cubicBezTo>
                    <a:pt x="21207" y="9961"/>
                    <a:pt x="20815" y="10439"/>
                    <a:pt x="20291" y="10916"/>
                  </a:cubicBezTo>
                  <a:cubicBezTo>
                    <a:pt x="19767" y="11394"/>
                    <a:pt x="19113" y="11871"/>
                    <a:pt x="18393" y="12342"/>
                  </a:cubicBezTo>
                  <a:cubicBezTo>
                    <a:pt x="17673" y="12813"/>
                    <a:pt x="16887" y="13277"/>
                    <a:pt x="16036" y="13742"/>
                  </a:cubicBezTo>
                  <a:cubicBezTo>
                    <a:pt x="15185" y="14206"/>
                    <a:pt x="14269" y="14671"/>
                    <a:pt x="13418" y="15116"/>
                  </a:cubicBezTo>
                  <a:cubicBezTo>
                    <a:pt x="12567" y="15561"/>
                    <a:pt x="11782" y="15987"/>
                    <a:pt x="10996" y="16458"/>
                  </a:cubicBezTo>
                  <a:cubicBezTo>
                    <a:pt x="10211" y="16929"/>
                    <a:pt x="9425" y="17445"/>
                    <a:pt x="8640" y="17968"/>
                  </a:cubicBezTo>
                  <a:cubicBezTo>
                    <a:pt x="7855" y="18490"/>
                    <a:pt x="7069" y="19019"/>
                    <a:pt x="6218" y="19490"/>
                  </a:cubicBezTo>
                  <a:cubicBezTo>
                    <a:pt x="5367" y="19961"/>
                    <a:pt x="4451" y="20374"/>
                    <a:pt x="3404" y="20716"/>
                  </a:cubicBezTo>
                  <a:cubicBezTo>
                    <a:pt x="2356" y="21058"/>
                    <a:pt x="1178" y="213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4650355" y="3461957"/>
              <a:ext cx="3657601" cy="389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354"/>
                  </a:moveTo>
                  <a:cubicBezTo>
                    <a:pt x="312" y="21436"/>
                    <a:pt x="625" y="21518"/>
                    <a:pt x="1012" y="21559"/>
                  </a:cubicBezTo>
                  <a:cubicBezTo>
                    <a:pt x="1400" y="21600"/>
                    <a:pt x="1863" y="21600"/>
                    <a:pt x="2344" y="21600"/>
                  </a:cubicBezTo>
                  <a:cubicBezTo>
                    <a:pt x="2825" y="21600"/>
                    <a:pt x="3325" y="21600"/>
                    <a:pt x="3800" y="21582"/>
                  </a:cubicBezTo>
                  <a:cubicBezTo>
                    <a:pt x="4275" y="21565"/>
                    <a:pt x="4725" y="21530"/>
                    <a:pt x="5200" y="21489"/>
                  </a:cubicBezTo>
                  <a:cubicBezTo>
                    <a:pt x="5675" y="21448"/>
                    <a:pt x="6175" y="21401"/>
                    <a:pt x="6669" y="21336"/>
                  </a:cubicBezTo>
                  <a:cubicBezTo>
                    <a:pt x="7162" y="21272"/>
                    <a:pt x="7650" y="21190"/>
                    <a:pt x="8150" y="21102"/>
                  </a:cubicBezTo>
                  <a:cubicBezTo>
                    <a:pt x="8650" y="21014"/>
                    <a:pt x="9162" y="20920"/>
                    <a:pt x="9650" y="20814"/>
                  </a:cubicBezTo>
                  <a:cubicBezTo>
                    <a:pt x="10138" y="20709"/>
                    <a:pt x="10600" y="20592"/>
                    <a:pt x="11050" y="20463"/>
                  </a:cubicBezTo>
                  <a:cubicBezTo>
                    <a:pt x="11500" y="20334"/>
                    <a:pt x="11938" y="20193"/>
                    <a:pt x="12406" y="20005"/>
                  </a:cubicBezTo>
                  <a:cubicBezTo>
                    <a:pt x="12875" y="19818"/>
                    <a:pt x="13375" y="19583"/>
                    <a:pt x="13794" y="19366"/>
                  </a:cubicBezTo>
                  <a:cubicBezTo>
                    <a:pt x="14212" y="19149"/>
                    <a:pt x="14550" y="18950"/>
                    <a:pt x="14919" y="18680"/>
                  </a:cubicBezTo>
                  <a:cubicBezTo>
                    <a:pt x="15287" y="18410"/>
                    <a:pt x="15688" y="18070"/>
                    <a:pt x="16019" y="17754"/>
                  </a:cubicBezTo>
                  <a:cubicBezTo>
                    <a:pt x="16350" y="17437"/>
                    <a:pt x="16612" y="17144"/>
                    <a:pt x="16881" y="16780"/>
                  </a:cubicBezTo>
                  <a:cubicBezTo>
                    <a:pt x="17150" y="16417"/>
                    <a:pt x="17425" y="15983"/>
                    <a:pt x="17650" y="15543"/>
                  </a:cubicBezTo>
                  <a:cubicBezTo>
                    <a:pt x="17875" y="15104"/>
                    <a:pt x="18050" y="14658"/>
                    <a:pt x="18175" y="14212"/>
                  </a:cubicBezTo>
                  <a:cubicBezTo>
                    <a:pt x="18300" y="13767"/>
                    <a:pt x="18375" y="13321"/>
                    <a:pt x="18425" y="12864"/>
                  </a:cubicBezTo>
                  <a:cubicBezTo>
                    <a:pt x="18475" y="12407"/>
                    <a:pt x="18500" y="11937"/>
                    <a:pt x="18500" y="11480"/>
                  </a:cubicBezTo>
                  <a:cubicBezTo>
                    <a:pt x="18500" y="11023"/>
                    <a:pt x="18475" y="10577"/>
                    <a:pt x="18450" y="10143"/>
                  </a:cubicBezTo>
                  <a:cubicBezTo>
                    <a:pt x="18425" y="9709"/>
                    <a:pt x="18400" y="9287"/>
                    <a:pt x="18388" y="8836"/>
                  </a:cubicBezTo>
                  <a:cubicBezTo>
                    <a:pt x="18375" y="8384"/>
                    <a:pt x="18375" y="7904"/>
                    <a:pt x="18400" y="7440"/>
                  </a:cubicBezTo>
                  <a:cubicBezTo>
                    <a:pt x="18425" y="6977"/>
                    <a:pt x="18475" y="6532"/>
                    <a:pt x="18531" y="6080"/>
                  </a:cubicBezTo>
                  <a:cubicBezTo>
                    <a:pt x="18587" y="5629"/>
                    <a:pt x="18650" y="5171"/>
                    <a:pt x="18694" y="4726"/>
                  </a:cubicBezTo>
                  <a:cubicBezTo>
                    <a:pt x="18737" y="4280"/>
                    <a:pt x="18763" y="3846"/>
                    <a:pt x="18756" y="3442"/>
                  </a:cubicBezTo>
                  <a:cubicBezTo>
                    <a:pt x="18750" y="3037"/>
                    <a:pt x="18712" y="2662"/>
                    <a:pt x="18644" y="2363"/>
                  </a:cubicBezTo>
                  <a:cubicBezTo>
                    <a:pt x="18575" y="2064"/>
                    <a:pt x="18475" y="1841"/>
                    <a:pt x="18419" y="1694"/>
                  </a:cubicBezTo>
                  <a:cubicBezTo>
                    <a:pt x="18362" y="1548"/>
                    <a:pt x="18350" y="1478"/>
                    <a:pt x="18344" y="1413"/>
                  </a:cubicBezTo>
                  <a:cubicBezTo>
                    <a:pt x="18338" y="1349"/>
                    <a:pt x="18338" y="1290"/>
                    <a:pt x="18400" y="1220"/>
                  </a:cubicBezTo>
                  <a:cubicBezTo>
                    <a:pt x="18463" y="1149"/>
                    <a:pt x="18587" y="1067"/>
                    <a:pt x="18875" y="932"/>
                  </a:cubicBezTo>
                  <a:cubicBezTo>
                    <a:pt x="19162" y="797"/>
                    <a:pt x="19612" y="610"/>
                    <a:pt x="20031" y="463"/>
                  </a:cubicBezTo>
                  <a:cubicBezTo>
                    <a:pt x="20450" y="317"/>
                    <a:pt x="20838" y="211"/>
                    <a:pt x="21094" y="141"/>
                  </a:cubicBezTo>
                  <a:cubicBezTo>
                    <a:pt x="21350" y="70"/>
                    <a:pt x="21475" y="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8075342" y="3383153"/>
              <a:ext cx="268471" cy="256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289" fill="norm" stroke="1" extrusionOk="0">
                  <a:moveTo>
                    <a:pt x="2829" y="6011"/>
                  </a:moveTo>
                  <a:cubicBezTo>
                    <a:pt x="3331" y="5309"/>
                    <a:pt x="3834" y="4606"/>
                    <a:pt x="4168" y="3465"/>
                  </a:cubicBezTo>
                  <a:cubicBezTo>
                    <a:pt x="4503" y="2323"/>
                    <a:pt x="4671" y="743"/>
                    <a:pt x="4420" y="216"/>
                  </a:cubicBezTo>
                  <a:cubicBezTo>
                    <a:pt x="4168" y="-311"/>
                    <a:pt x="3499" y="216"/>
                    <a:pt x="2829" y="830"/>
                  </a:cubicBezTo>
                  <a:cubicBezTo>
                    <a:pt x="2159" y="1445"/>
                    <a:pt x="1489" y="2148"/>
                    <a:pt x="903" y="2850"/>
                  </a:cubicBezTo>
                  <a:cubicBezTo>
                    <a:pt x="317" y="3552"/>
                    <a:pt x="-185" y="4255"/>
                    <a:pt x="66" y="4606"/>
                  </a:cubicBezTo>
                  <a:cubicBezTo>
                    <a:pt x="317" y="4957"/>
                    <a:pt x="1322" y="4957"/>
                    <a:pt x="4252" y="5045"/>
                  </a:cubicBezTo>
                  <a:cubicBezTo>
                    <a:pt x="7182" y="5133"/>
                    <a:pt x="12038" y="5309"/>
                    <a:pt x="15220" y="6011"/>
                  </a:cubicBezTo>
                  <a:cubicBezTo>
                    <a:pt x="18401" y="6713"/>
                    <a:pt x="19908" y="7943"/>
                    <a:pt x="20662" y="9435"/>
                  </a:cubicBezTo>
                  <a:cubicBezTo>
                    <a:pt x="21415" y="10928"/>
                    <a:pt x="21415" y="12684"/>
                    <a:pt x="20745" y="14704"/>
                  </a:cubicBezTo>
                  <a:cubicBezTo>
                    <a:pt x="20075" y="16723"/>
                    <a:pt x="18736" y="19006"/>
                    <a:pt x="17396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8712780" y="2895961"/>
              <a:ext cx="134927" cy="48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450" fill="norm" stroke="1" extrusionOk="0">
                  <a:moveTo>
                    <a:pt x="21183" y="3700"/>
                  </a:moveTo>
                  <a:cubicBezTo>
                    <a:pt x="21183" y="3231"/>
                    <a:pt x="21183" y="2761"/>
                    <a:pt x="20685" y="2104"/>
                  </a:cubicBezTo>
                  <a:cubicBezTo>
                    <a:pt x="20186" y="1447"/>
                    <a:pt x="19189" y="601"/>
                    <a:pt x="16863" y="226"/>
                  </a:cubicBezTo>
                  <a:cubicBezTo>
                    <a:pt x="14537" y="-150"/>
                    <a:pt x="10881" y="-56"/>
                    <a:pt x="7891" y="507"/>
                  </a:cubicBezTo>
                  <a:cubicBezTo>
                    <a:pt x="4900" y="1071"/>
                    <a:pt x="2574" y="2104"/>
                    <a:pt x="1245" y="3794"/>
                  </a:cubicBezTo>
                  <a:cubicBezTo>
                    <a:pt x="-85" y="5485"/>
                    <a:pt x="-417" y="7833"/>
                    <a:pt x="580" y="10274"/>
                  </a:cubicBezTo>
                  <a:cubicBezTo>
                    <a:pt x="1577" y="12716"/>
                    <a:pt x="3903" y="15252"/>
                    <a:pt x="5232" y="17130"/>
                  </a:cubicBezTo>
                  <a:cubicBezTo>
                    <a:pt x="6561" y="19008"/>
                    <a:pt x="6894" y="20229"/>
                    <a:pt x="7226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8638155" y="3138107"/>
              <a:ext cx="209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82" y="16200"/>
                    <a:pt x="4364" y="10800"/>
                    <a:pt x="7964" y="7200"/>
                  </a:cubicBezTo>
                  <a:cubicBezTo>
                    <a:pt x="11564" y="3600"/>
                    <a:pt x="1658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8917116" y="2947557"/>
              <a:ext cx="114741" cy="39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87" fill="norm" stroke="1" extrusionOk="0">
                  <a:moveTo>
                    <a:pt x="20909" y="349"/>
                  </a:moveTo>
                  <a:cubicBezTo>
                    <a:pt x="18980" y="118"/>
                    <a:pt x="17052" y="-113"/>
                    <a:pt x="15316" y="60"/>
                  </a:cubicBezTo>
                  <a:cubicBezTo>
                    <a:pt x="13580" y="234"/>
                    <a:pt x="12038" y="811"/>
                    <a:pt x="9530" y="2659"/>
                  </a:cubicBezTo>
                  <a:cubicBezTo>
                    <a:pt x="7023" y="4507"/>
                    <a:pt x="3552" y="7626"/>
                    <a:pt x="1623" y="10340"/>
                  </a:cubicBezTo>
                  <a:cubicBezTo>
                    <a:pt x="-305" y="13055"/>
                    <a:pt x="-691" y="15365"/>
                    <a:pt x="1430" y="17155"/>
                  </a:cubicBezTo>
                  <a:cubicBezTo>
                    <a:pt x="3552" y="18946"/>
                    <a:pt x="8180" y="20216"/>
                    <a:pt x="12809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9031855" y="3038827"/>
              <a:ext cx="131275" cy="42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54" fill="norm" stroke="1" extrusionOk="0">
                  <a:moveTo>
                    <a:pt x="12150" y="8104"/>
                  </a:moveTo>
                  <a:cubicBezTo>
                    <a:pt x="10462" y="10422"/>
                    <a:pt x="8775" y="12740"/>
                    <a:pt x="8606" y="14794"/>
                  </a:cubicBezTo>
                  <a:cubicBezTo>
                    <a:pt x="8437" y="16849"/>
                    <a:pt x="9788" y="18640"/>
                    <a:pt x="10631" y="19799"/>
                  </a:cubicBezTo>
                  <a:cubicBezTo>
                    <a:pt x="11475" y="20958"/>
                    <a:pt x="11812" y="21485"/>
                    <a:pt x="11981" y="21327"/>
                  </a:cubicBezTo>
                  <a:cubicBezTo>
                    <a:pt x="12150" y="21169"/>
                    <a:pt x="12150" y="20326"/>
                    <a:pt x="11475" y="18113"/>
                  </a:cubicBezTo>
                  <a:cubicBezTo>
                    <a:pt x="10800" y="15901"/>
                    <a:pt x="9450" y="12318"/>
                    <a:pt x="8606" y="9368"/>
                  </a:cubicBezTo>
                  <a:cubicBezTo>
                    <a:pt x="7762" y="6418"/>
                    <a:pt x="7425" y="4100"/>
                    <a:pt x="7256" y="2625"/>
                  </a:cubicBezTo>
                  <a:cubicBezTo>
                    <a:pt x="7087" y="1149"/>
                    <a:pt x="7087" y="517"/>
                    <a:pt x="7931" y="201"/>
                  </a:cubicBezTo>
                  <a:cubicBezTo>
                    <a:pt x="8775" y="-115"/>
                    <a:pt x="10462" y="-115"/>
                    <a:pt x="12994" y="623"/>
                  </a:cubicBezTo>
                  <a:cubicBezTo>
                    <a:pt x="15525" y="1360"/>
                    <a:pt x="18900" y="2835"/>
                    <a:pt x="20250" y="4363"/>
                  </a:cubicBezTo>
                  <a:cubicBezTo>
                    <a:pt x="21600" y="5891"/>
                    <a:pt x="20925" y="7471"/>
                    <a:pt x="18394" y="8472"/>
                  </a:cubicBezTo>
                  <a:cubicBezTo>
                    <a:pt x="15862" y="9473"/>
                    <a:pt x="11475" y="9895"/>
                    <a:pt x="8100" y="9737"/>
                  </a:cubicBezTo>
                  <a:cubicBezTo>
                    <a:pt x="4725" y="9579"/>
                    <a:pt x="2362" y="8841"/>
                    <a:pt x="0" y="8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9285855" y="2871952"/>
              <a:ext cx="44451" cy="463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742"/>
                  </a:moveTo>
                  <a:cubicBezTo>
                    <a:pt x="3086" y="957"/>
                    <a:pt x="6171" y="172"/>
                    <a:pt x="7714" y="24"/>
                  </a:cubicBezTo>
                  <a:cubicBezTo>
                    <a:pt x="9257" y="-123"/>
                    <a:pt x="9257" y="368"/>
                    <a:pt x="9257" y="2773"/>
                  </a:cubicBezTo>
                  <a:cubicBezTo>
                    <a:pt x="9257" y="5179"/>
                    <a:pt x="9257" y="9499"/>
                    <a:pt x="11314" y="12935"/>
                  </a:cubicBezTo>
                  <a:cubicBezTo>
                    <a:pt x="13371" y="16372"/>
                    <a:pt x="17486" y="18924"/>
                    <a:pt x="21600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9362968" y="2933702"/>
              <a:ext cx="151468" cy="307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467" fill="norm" stroke="1" extrusionOk="0">
                  <a:moveTo>
                    <a:pt x="5128" y="5854"/>
                  </a:moveTo>
                  <a:cubicBezTo>
                    <a:pt x="5128" y="10588"/>
                    <a:pt x="5128" y="15322"/>
                    <a:pt x="5128" y="18059"/>
                  </a:cubicBezTo>
                  <a:cubicBezTo>
                    <a:pt x="5128" y="20796"/>
                    <a:pt x="5128" y="21536"/>
                    <a:pt x="4690" y="21462"/>
                  </a:cubicBezTo>
                  <a:cubicBezTo>
                    <a:pt x="4252" y="21388"/>
                    <a:pt x="3377" y="20500"/>
                    <a:pt x="2501" y="17468"/>
                  </a:cubicBezTo>
                  <a:cubicBezTo>
                    <a:pt x="1625" y="14435"/>
                    <a:pt x="750" y="9257"/>
                    <a:pt x="312" y="6150"/>
                  </a:cubicBezTo>
                  <a:cubicBezTo>
                    <a:pt x="-126" y="3043"/>
                    <a:pt x="-126" y="2007"/>
                    <a:pt x="458" y="1268"/>
                  </a:cubicBezTo>
                  <a:cubicBezTo>
                    <a:pt x="1042" y="528"/>
                    <a:pt x="2209" y="84"/>
                    <a:pt x="3669" y="10"/>
                  </a:cubicBezTo>
                  <a:cubicBezTo>
                    <a:pt x="5128" y="-64"/>
                    <a:pt x="6879" y="232"/>
                    <a:pt x="9798" y="1859"/>
                  </a:cubicBezTo>
                  <a:cubicBezTo>
                    <a:pt x="12717" y="3487"/>
                    <a:pt x="16804" y="6446"/>
                    <a:pt x="18993" y="9183"/>
                  </a:cubicBezTo>
                  <a:cubicBezTo>
                    <a:pt x="21182" y="11920"/>
                    <a:pt x="21474" y="14435"/>
                    <a:pt x="19869" y="16432"/>
                  </a:cubicBezTo>
                  <a:cubicBezTo>
                    <a:pt x="18263" y="18429"/>
                    <a:pt x="14760" y="19909"/>
                    <a:pt x="11258" y="20574"/>
                  </a:cubicBezTo>
                  <a:cubicBezTo>
                    <a:pt x="7755" y="21240"/>
                    <a:pt x="4252" y="21092"/>
                    <a:pt x="750" y="209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9565255" y="3169857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9577955" y="2858707"/>
              <a:ext cx="96382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2817" y="0"/>
                  </a:moveTo>
                  <a:cubicBezTo>
                    <a:pt x="7043" y="1646"/>
                    <a:pt x="11270" y="3291"/>
                    <a:pt x="14791" y="5400"/>
                  </a:cubicBezTo>
                  <a:cubicBezTo>
                    <a:pt x="18313" y="7509"/>
                    <a:pt x="21130" y="10080"/>
                    <a:pt x="21365" y="12497"/>
                  </a:cubicBezTo>
                  <a:cubicBezTo>
                    <a:pt x="21600" y="14914"/>
                    <a:pt x="19252" y="17177"/>
                    <a:pt x="15261" y="18669"/>
                  </a:cubicBezTo>
                  <a:cubicBezTo>
                    <a:pt x="11270" y="20160"/>
                    <a:pt x="5635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9793855" y="3051324"/>
              <a:ext cx="1460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0800"/>
                    <a:pt x="10017" y="0"/>
                    <a:pt x="13617" y="0"/>
                  </a:cubicBezTo>
                  <a:cubicBezTo>
                    <a:pt x="17217" y="0"/>
                    <a:pt x="19409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9781155" y="3150807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38" y="15429"/>
                    <a:pt x="11077" y="9257"/>
                    <a:pt x="14677" y="5657"/>
                  </a:cubicBezTo>
                  <a:cubicBezTo>
                    <a:pt x="18277" y="2057"/>
                    <a:pt x="19938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10112909" y="2816247"/>
              <a:ext cx="271497" cy="37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12" fill="norm" stroke="1" extrusionOk="0">
                  <a:moveTo>
                    <a:pt x="16454" y="2783"/>
                  </a:moveTo>
                  <a:cubicBezTo>
                    <a:pt x="16956" y="2300"/>
                    <a:pt x="17458" y="1818"/>
                    <a:pt x="17458" y="1335"/>
                  </a:cubicBezTo>
                  <a:cubicBezTo>
                    <a:pt x="17458" y="852"/>
                    <a:pt x="16956" y="370"/>
                    <a:pt x="16203" y="128"/>
                  </a:cubicBezTo>
                  <a:cubicBezTo>
                    <a:pt x="15449" y="-113"/>
                    <a:pt x="14444" y="-113"/>
                    <a:pt x="12268" y="1033"/>
                  </a:cubicBezTo>
                  <a:cubicBezTo>
                    <a:pt x="10091" y="2180"/>
                    <a:pt x="6742" y="4472"/>
                    <a:pt x="4482" y="7127"/>
                  </a:cubicBezTo>
                  <a:cubicBezTo>
                    <a:pt x="2221" y="9782"/>
                    <a:pt x="1049" y="12799"/>
                    <a:pt x="463" y="14971"/>
                  </a:cubicBezTo>
                  <a:cubicBezTo>
                    <a:pt x="-123" y="17143"/>
                    <a:pt x="-123" y="18470"/>
                    <a:pt x="296" y="19375"/>
                  </a:cubicBezTo>
                  <a:cubicBezTo>
                    <a:pt x="714" y="20280"/>
                    <a:pt x="1551" y="20763"/>
                    <a:pt x="3226" y="21065"/>
                  </a:cubicBezTo>
                  <a:cubicBezTo>
                    <a:pt x="4900" y="21366"/>
                    <a:pt x="7412" y="21487"/>
                    <a:pt x="10593" y="21366"/>
                  </a:cubicBezTo>
                  <a:cubicBezTo>
                    <a:pt x="13775" y="21246"/>
                    <a:pt x="17626" y="20884"/>
                    <a:pt x="21477" y="20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10466955" y="313810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10844525" y="2803287"/>
              <a:ext cx="147597" cy="558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95" fill="norm" stroke="1" extrusionOk="0">
                  <a:moveTo>
                    <a:pt x="4144" y="8002"/>
                  </a:moveTo>
                  <a:cubicBezTo>
                    <a:pt x="5361" y="10855"/>
                    <a:pt x="6578" y="13708"/>
                    <a:pt x="7034" y="15787"/>
                  </a:cubicBezTo>
                  <a:cubicBezTo>
                    <a:pt x="7491" y="17865"/>
                    <a:pt x="7186" y="19169"/>
                    <a:pt x="6730" y="20066"/>
                  </a:cubicBezTo>
                  <a:cubicBezTo>
                    <a:pt x="6274" y="20962"/>
                    <a:pt x="5665" y="21451"/>
                    <a:pt x="5209" y="21492"/>
                  </a:cubicBezTo>
                  <a:cubicBezTo>
                    <a:pt x="4753" y="21533"/>
                    <a:pt x="4448" y="21125"/>
                    <a:pt x="3840" y="19536"/>
                  </a:cubicBezTo>
                  <a:cubicBezTo>
                    <a:pt x="3231" y="17947"/>
                    <a:pt x="2319" y="15175"/>
                    <a:pt x="1558" y="12282"/>
                  </a:cubicBezTo>
                  <a:cubicBezTo>
                    <a:pt x="798" y="9388"/>
                    <a:pt x="189" y="6372"/>
                    <a:pt x="37" y="4457"/>
                  </a:cubicBezTo>
                  <a:cubicBezTo>
                    <a:pt x="-115" y="2541"/>
                    <a:pt x="189" y="1726"/>
                    <a:pt x="1254" y="1115"/>
                  </a:cubicBezTo>
                  <a:cubicBezTo>
                    <a:pt x="2319" y="504"/>
                    <a:pt x="4144" y="96"/>
                    <a:pt x="6730" y="15"/>
                  </a:cubicBezTo>
                  <a:cubicBezTo>
                    <a:pt x="9316" y="-67"/>
                    <a:pt x="12662" y="178"/>
                    <a:pt x="15553" y="952"/>
                  </a:cubicBezTo>
                  <a:cubicBezTo>
                    <a:pt x="18443" y="1726"/>
                    <a:pt x="20877" y="3030"/>
                    <a:pt x="21181" y="4171"/>
                  </a:cubicBezTo>
                  <a:cubicBezTo>
                    <a:pt x="21485" y="5313"/>
                    <a:pt x="19660" y="6291"/>
                    <a:pt x="17530" y="6943"/>
                  </a:cubicBezTo>
                  <a:cubicBezTo>
                    <a:pt x="15400" y="7595"/>
                    <a:pt x="12967" y="7921"/>
                    <a:pt x="10989" y="8084"/>
                  </a:cubicBezTo>
                  <a:cubicBezTo>
                    <a:pt x="9012" y="8247"/>
                    <a:pt x="7491" y="8247"/>
                    <a:pt x="6578" y="8043"/>
                  </a:cubicBezTo>
                  <a:cubicBezTo>
                    <a:pt x="5665" y="7839"/>
                    <a:pt x="5361" y="7432"/>
                    <a:pt x="5817" y="6943"/>
                  </a:cubicBezTo>
                  <a:cubicBezTo>
                    <a:pt x="6274" y="6454"/>
                    <a:pt x="7491" y="5883"/>
                    <a:pt x="8708" y="5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10886999" y="2458094"/>
              <a:ext cx="195907" cy="194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42" fill="norm" stroke="1" extrusionOk="0">
                  <a:moveTo>
                    <a:pt x="14528" y="759"/>
                  </a:moveTo>
                  <a:cubicBezTo>
                    <a:pt x="15690" y="295"/>
                    <a:pt x="16851" y="-170"/>
                    <a:pt x="16967" y="62"/>
                  </a:cubicBezTo>
                  <a:cubicBezTo>
                    <a:pt x="17083" y="295"/>
                    <a:pt x="16154" y="1224"/>
                    <a:pt x="13483" y="2849"/>
                  </a:cubicBezTo>
                  <a:cubicBezTo>
                    <a:pt x="10812" y="4475"/>
                    <a:pt x="6399" y="6798"/>
                    <a:pt x="3728" y="8307"/>
                  </a:cubicBezTo>
                  <a:cubicBezTo>
                    <a:pt x="1057" y="9817"/>
                    <a:pt x="128" y="10514"/>
                    <a:pt x="12" y="11327"/>
                  </a:cubicBezTo>
                  <a:cubicBezTo>
                    <a:pt x="-104" y="12140"/>
                    <a:pt x="593" y="13069"/>
                    <a:pt x="1638" y="13649"/>
                  </a:cubicBezTo>
                  <a:cubicBezTo>
                    <a:pt x="2683" y="14230"/>
                    <a:pt x="4077" y="14462"/>
                    <a:pt x="5470" y="14695"/>
                  </a:cubicBezTo>
                  <a:cubicBezTo>
                    <a:pt x="6864" y="14927"/>
                    <a:pt x="8257" y="15159"/>
                    <a:pt x="8606" y="15740"/>
                  </a:cubicBezTo>
                  <a:cubicBezTo>
                    <a:pt x="8954" y="16320"/>
                    <a:pt x="8257" y="17249"/>
                    <a:pt x="6748" y="18178"/>
                  </a:cubicBezTo>
                  <a:cubicBezTo>
                    <a:pt x="5238" y="19107"/>
                    <a:pt x="2915" y="20036"/>
                    <a:pt x="2335" y="20617"/>
                  </a:cubicBezTo>
                  <a:cubicBezTo>
                    <a:pt x="1754" y="21198"/>
                    <a:pt x="2915" y="21430"/>
                    <a:pt x="5702" y="21314"/>
                  </a:cubicBezTo>
                  <a:cubicBezTo>
                    <a:pt x="8490" y="21198"/>
                    <a:pt x="12902" y="20733"/>
                    <a:pt x="15806" y="20036"/>
                  </a:cubicBezTo>
                  <a:cubicBezTo>
                    <a:pt x="18709" y="19340"/>
                    <a:pt x="20102" y="18411"/>
                    <a:pt x="21496" y="17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11076555" y="2452307"/>
              <a:ext cx="1524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3716"/>
                    <a:pt x="10800" y="7432"/>
                    <a:pt x="14400" y="11032"/>
                  </a:cubicBezTo>
                  <a:cubicBezTo>
                    <a:pt x="18000" y="14632"/>
                    <a:pt x="19800" y="1811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11114655" y="2426907"/>
              <a:ext cx="1143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189"/>
                    <a:pt x="17600" y="379"/>
                    <a:pt x="16000" y="1516"/>
                  </a:cubicBezTo>
                  <a:cubicBezTo>
                    <a:pt x="14400" y="2653"/>
                    <a:pt x="13200" y="4737"/>
                    <a:pt x="10600" y="8242"/>
                  </a:cubicBezTo>
                  <a:cubicBezTo>
                    <a:pt x="8000" y="11747"/>
                    <a:pt x="4000" y="166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11254355" y="2598357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11279755" y="2467689"/>
              <a:ext cx="19051" cy="4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800" y="4868"/>
                    <a:pt x="9600" y="-1303"/>
                    <a:pt x="13200" y="240"/>
                  </a:cubicBezTo>
                  <a:cubicBezTo>
                    <a:pt x="16800" y="1783"/>
                    <a:pt x="192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11387743" y="2757224"/>
              <a:ext cx="101563" cy="29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252" fill="norm" stroke="1" extrusionOk="0">
                  <a:moveTo>
                    <a:pt x="21151" y="1829"/>
                  </a:moveTo>
                  <a:cubicBezTo>
                    <a:pt x="20710" y="1064"/>
                    <a:pt x="20269" y="298"/>
                    <a:pt x="18947" y="68"/>
                  </a:cubicBezTo>
                  <a:cubicBezTo>
                    <a:pt x="17624" y="-162"/>
                    <a:pt x="15420" y="144"/>
                    <a:pt x="12335" y="1676"/>
                  </a:cubicBezTo>
                  <a:cubicBezTo>
                    <a:pt x="9249" y="3208"/>
                    <a:pt x="5282" y="5966"/>
                    <a:pt x="2857" y="8570"/>
                  </a:cubicBezTo>
                  <a:cubicBezTo>
                    <a:pt x="433" y="11174"/>
                    <a:pt x="-449" y="13625"/>
                    <a:pt x="212" y="15770"/>
                  </a:cubicBezTo>
                  <a:cubicBezTo>
                    <a:pt x="873" y="17915"/>
                    <a:pt x="3078" y="19753"/>
                    <a:pt x="5943" y="20595"/>
                  </a:cubicBezTo>
                  <a:cubicBezTo>
                    <a:pt x="8808" y="21438"/>
                    <a:pt x="12335" y="21285"/>
                    <a:pt x="15861" y="211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11542999" y="2839657"/>
              <a:ext cx="9807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959"/>
                    <a:pt x="2735" y="11917"/>
                    <a:pt x="575" y="15517"/>
                  </a:cubicBezTo>
                  <a:cubicBezTo>
                    <a:pt x="-1585" y="19117"/>
                    <a:pt x="2735" y="20359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11597255" y="2890457"/>
              <a:ext cx="133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11705205" y="2761068"/>
              <a:ext cx="117765" cy="415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504" fill="norm" stroke="1" extrusionOk="0">
                  <a:moveTo>
                    <a:pt x="10232" y="6702"/>
                  </a:moveTo>
                  <a:cubicBezTo>
                    <a:pt x="9474" y="9005"/>
                    <a:pt x="8716" y="11307"/>
                    <a:pt x="8337" y="13555"/>
                  </a:cubicBezTo>
                  <a:cubicBezTo>
                    <a:pt x="7958" y="15802"/>
                    <a:pt x="7958" y="17995"/>
                    <a:pt x="7958" y="19421"/>
                  </a:cubicBezTo>
                  <a:cubicBezTo>
                    <a:pt x="7958" y="20846"/>
                    <a:pt x="7958" y="21504"/>
                    <a:pt x="7768" y="21504"/>
                  </a:cubicBezTo>
                  <a:cubicBezTo>
                    <a:pt x="7579" y="21504"/>
                    <a:pt x="7200" y="20846"/>
                    <a:pt x="7011" y="18544"/>
                  </a:cubicBezTo>
                  <a:cubicBezTo>
                    <a:pt x="6821" y="16241"/>
                    <a:pt x="6821" y="12294"/>
                    <a:pt x="7389" y="9114"/>
                  </a:cubicBezTo>
                  <a:cubicBezTo>
                    <a:pt x="7958" y="5934"/>
                    <a:pt x="9095" y="3522"/>
                    <a:pt x="10232" y="2097"/>
                  </a:cubicBezTo>
                  <a:cubicBezTo>
                    <a:pt x="11368" y="672"/>
                    <a:pt x="12505" y="233"/>
                    <a:pt x="14021" y="68"/>
                  </a:cubicBezTo>
                  <a:cubicBezTo>
                    <a:pt x="15537" y="-96"/>
                    <a:pt x="17432" y="14"/>
                    <a:pt x="18947" y="617"/>
                  </a:cubicBezTo>
                  <a:cubicBezTo>
                    <a:pt x="20463" y="1220"/>
                    <a:pt x="21600" y="2316"/>
                    <a:pt x="20842" y="3742"/>
                  </a:cubicBezTo>
                  <a:cubicBezTo>
                    <a:pt x="20084" y="5167"/>
                    <a:pt x="17432" y="6921"/>
                    <a:pt x="15158" y="7908"/>
                  </a:cubicBezTo>
                  <a:cubicBezTo>
                    <a:pt x="12884" y="8895"/>
                    <a:pt x="10989" y="9114"/>
                    <a:pt x="8526" y="8840"/>
                  </a:cubicBezTo>
                  <a:cubicBezTo>
                    <a:pt x="6063" y="8566"/>
                    <a:pt x="3032" y="7798"/>
                    <a:pt x="0" y="7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1832205" y="2719007"/>
              <a:ext cx="106432" cy="244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173" fill="norm" stroke="1" extrusionOk="0">
                  <a:moveTo>
                    <a:pt x="3738" y="0"/>
                  </a:moveTo>
                  <a:cubicBezTo>
                    <a:pt x="6231" y="0"/>
                    <a:pt x="8723" y="0"/>
                    <a:pt x="11423" y="824"/>
                  </a:cubicBezTo>
                  <a:cubicBezTo>
                    <a:pt x="14123" y="1647"/>
                    <a:pt x="17031" y="3295"/>
                    <a:pt x="18900" y="5949"/>
                  </a:cubicBezTo>
                  <a:cubicBezTo>
                    <a:pt x="20769" y="8603"/>
                    <a:pt x="21600" y="12264"/>
                    <a:pt x="20146" y="15193"/>
                  </a:cubicBezTo>
                  <a:cubicBezTo>
                    <a:pt x="18692" y="18122"/>
                    <a:pt x="14954" y="20319"/>
                    <a:pt x="11215" y="20959"/>
                  </a:cubicBezTo>
                  <a:cubicBezTo>
                    <a:pt x="7477" y="21600"/>
                    <a:pt x="3738" y="20685"/>
                    <a:pt x="0" y="19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1787755" y="2449879"/>
              <a:ext cx="91018" cy="16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0" y="2740"/>
                  </a:moveTo>
                  <a:cubicBezTo>
                    <a:pt x="2009" y="3550"/>
                    <a:pt x="4019" y="4360"/>
                    <a:pt x="5274" y="6655"/>
                  </a:cubicBezTo>
                  <a:cubicBezTo>
                    <a:pt x="6530" y="8950"/>
                    <a:pt x="7033" y="12730"/>
                    <a:pt x="6530" y="15430"/>
                  </a:cubicBezTo>
                  <a:cubicBezTo>
                    <a:pt x="6028" y="18130"/>
                    <a:pt x="4521" y="19750"/>
                    <a:pt x="3767" y="19885"/>
                  </a:cubicBezTo>
                  <a:cubicBezTo>
                    <a:pt x="3014" y="20020"/>
                    <a:pt x="3014" y="18670"/>
                    <a:pt x="4019" y="15700"/>
                  </a:cubicBezTo>
                  <a:cubicBezTo>
                    <a:pt x="5023" y="12730"/>
                    <a:pt x="7033" y="8140"/>
                    <a:pt x="9042" y="5035"/>
                  </a:cubicBezTo>
                  <a:cubicBezTo>
                    <a:pt x="11051" y="1930"/>
                    <a:pt x="13060" y="310"/>
                    <a:pt x="14819" y="40"/>
                  </a:cubicBezTo>
                  <a:cubicBezTo>
                    <a:pt x="16577" y="-230"/>
                    <a:pt x="18084" y="850"/>
                    <a:pt x="19340" y="4090"/>
                  </a:cubicBezTo>
                  <a:cubicBezTo>
                    <a:pt x="20595" y="7330"/>
                    <a:pt x="21600" y="12730"/>
                    <a:pt x="21600" y="15970"/>
                  </a:cubicBezTo>
                  <a:cubicBezTo>
                    <a:pt x="21600" y="19210"/>
                    <a:pt x="20595" y="20290"/>
                    <a:pt x="19591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1914755" y="2496757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2038492" y="2350707"/>
              <a:ext cx="149314" cy="183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07" fill="norm" stroke="1" extrusionOk="0">
                  <a:moveTo>
                    <a:pt x="20548" y="0"/>
                  </a:moveTo>
                  <a:cubicBezTo>
                    <a:pt x="14768" y="1738"/>
                    <a:pt x="8988" y="3476"/>
                    <a:pt x="5337" y="4841"/>
                  </a:cubicBezTo>
                  <a:cubicBezTo>
                    <a:pt x="1686" y="6207"/>
                    <a:pt x="165" y="7200"/>
                    <a:pt x="165" y="7821"/>
                  </a:cubicBezTo>
                  <a:cubicBezTo>
                    <a:pt x="165" y="8441"/>
                    <a:pt x="1686" y="8690"/>
                    <a:pt x="3968" y="8814"/>
                  </a:cubicBezTo>
                  <a:cubicBezTo>
                    <a:pt x="6250" y="8938"/>
                    <a:pt x="9292" y="8938"/>
                    <a:pt x="11422" y="9310"/>
                  </a:cubicBezTo>
                  <a:cubicBezTo>
                    <a:pt x="13551" y="9683"/>
                    <a:pt x="14768" y="10428"/>
                    <a:pt x="14920" y="11421"/>
                  </a:cubicBezTo>
                  <a:cubicBezTo>
                    <a:pt x="15072" y="12414"/>
                    <a:pt x="14160" y="13655"/>
                    <a:pt x="11878" y="15021"/>
                  </a:cubicBezTo>
                  <a:cubicBezTo>
                    <a:pt x="9596" y="16386"/>
                    <a:pt x="5946" y="17876"/>
                    <a:pt x="3512" y="18993"/>
                  </a:cubicBezTo>
                  <a:cubicBezTo>
                    <a:pt x="1078" y="20110"/>
                    <a:pt x="-139" y="20855"/>
                    <a:pt x="13" y="21228"/>
                  </a:cubicBezTo>
                  <a:cubicBezTo>
                    <a:pt x="165" y="21600"/>
                    <a:pt x="1686" y="21600"/>
                    <a:pt x="5489" y="21228"/>
                  </a:cubicBezTo>
                  <a:cubicBezTo>
                    <a:pt x="9292" y="20855"/>
                    <a:pt x="15376" y="20110"/>
                    <a:pt x="21461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2213205" y="2363407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80" y="3228"/>
                    <a:pt x="9360" y="6455"/>
                    <a:pt x="12960" y="10055"/>
                  </a:cubicBezTo>
                  <a:cubicBezTo>
                    <a:pt x="16560" y="13655"/>
                    <a:pt x="19080" y="1762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12219555" y="2325307"/>
              <a:ext cx="158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3032"/>
                    <a:pt x="15264" y="6063"/>
                    <a:pt x="11952" y="9095"/>
                  </a:cubicBezTo>
                  <a:cubicBezTo>
                    <a:pt x="8640" y="12126"/>
                    <a:pt x="5184" y="15158"/>
                    <a:pt x="3168" y="17242"/>
                  </a:cubicBezTo>
                  <a:cubicBezTo>
                    <a:pt x="1152" y="19326"/>
                    <a:pt x="576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12346555" y="2484057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12371955" y="240785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8123805" y="3978123"/>
              <a:ext cx="90120" cy="548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6" h="21376" fill="norm" stroke="1" extrusionOk="0">
                  <a:moveTo>
                    <a:pt x="17280" y="4876"/>
                  </a:moveTo>
                  <a:cubicBezTo>
                    <a:pt x="18720" y="3639"/>
                    <a:pt x="20160" y="2402"/>
                    <a:pt x="20400" y="1578"/>
                  </a:cubicBezTo>
                  <a:cubicBezTo>
                    <a:pt x="20640" y="753"/>
                    <a:pt x="19680" y="341"/>
                    <a:pt x="18000" y="135"/>
                  </a:cubicBezTo>
                  <a:cubicBezTo>
                    <a:pt x="16320" y="-71"/>
                    <a:pt x="13920" y="-71"/>
                    <a:pt x="11280" y="341"/>
                  </a:cubicBezTo>
                  <a:cubicBezTo>
                    <a:pt x="8640" y="753"/>
                    <a:pt x="5760" y="1578"/>
                    <a:pt x="3360" y="3021"/>
                  </a:cubicBezTo>
                  <a:cubicBezTo>
                    <a:pt x="960" y="4463"/>
                    <a:pt x="-960" y="6524"/>
                    <a:pt x="960" y="8792"/>
                  </a:cubicBezTo>
                  <a:cubicBezTo>
                    <a:pt x="2880" y="11059"/>
                    <a:pt x="8640" y="13532"/>
                    <a:pt x="12000" y="15263"/>
                  </a:cubicBezTo>
                  <a:cubicBezTo>
                    <a:pt x="15360" y="16995"/>
                    <a:pt x="16320" y="17984"/>
                    <a:pt x="16800" y="18685"/>
                  </a:cubicBezTo>
                  <a:cubicBezTo>
                    <a:pt x="17280" y="19385"/>
                    <a:pt x="17280" y="19798"/>
                    <a:pt x="16560" y="20169"/>
                  </a:cubicBezTo>
                  <a:cubicBezTo>
                    <a:pt x="15840" y="20540"/>
                    <a:pt x="14400" y="20869"/>
                    <a:pt x="12480" y="21117"/>
                  </a:cubicBezTo>
                  <a:cubicBezTo>
                    <a:pt x="10560" y="21364"/>
                    <a:pt x="8160" y="21529"/>
                    <a:pt x="6000" y="21158"/>
                  </a:cubicBezTo>
                  <a:cubicBezTo>
                    <a:pt x="3840" y="20787"/>
                    <a:pt x="1920" y="19880"/>
                    <a:pt x="0" y="18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8314305" y="4038285"/>
              <a:ext cx="88901" cy="401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4152"/>
                  </a:moveTo>
                  <a:cubicBezTo>
                    <a:pt x="21600" y="3587"/>
                    <a:pt x="21600" y="3021"/>
                    <a:pt x="21600" y="2286"/>
                  </a:cubicBezTo>
                  <a:cubicBezTo>
                    <a:pt x="21600" y="1551"/>
                    <a:pt x="21600" y="647"/>
                    <a:pt x="20314" y="251"/>
                  </a:cubicBezTo>
                  <a:cubicBezTo>
                    <a:pt x="19029" y="-145"/>
                    <a:pt x="16457" y="-32"/>
                    <a:pt x="14657" y="307"/>
                  </a:cubicBezTo>
                  <a:cubicBezTo>
                    <a:pt x="12857" y="647"/>
                    <a:pt x="11829" y="1212"/>
                    <a:pt x="10800" y="3191"/>
                  </a:cubicBezTo>
                  <a:cubicBezTo>
                    <a:pt x="9771" y="5170"/>
                    <a:pt x="8743" y="8563"/>
                    <a:pt x="8743" y="11616"/>
                  </a:cubicBezTo>
                  <a:cubicBezTo>
                    <a:pt x="8743" y="14670"/>
                    <a:pt x="9771" y="17384"/>
                    <a:pt x="10029" y="19080"/>
                  </a:cubicBezTo>
                  <a:cubicBezTo>
                    <a:pt x="10286" y="20776"/>
                    <a:pt x="9771" y="21455"/>
                    <a:pt x="7971" y="21455"/>
                  </a:cubicBezTo>
                  <a:cubicBezTo>
                    <a:pt x="6171" y="21455"/>
                    <a:pt x="3086" y="20776"/>
                    <a:pt x="0" y="20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8276205" y="4217607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800"/>
                    <a:pt x="11829" y="12000"/>
                    <a:pt x="15429" y="8400"/>
                  </a:cubicBezTo>
                  <a:cubicBezTo>
                    <a:pt x="19029" y="4800"/>
                    <a:pt x="203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8487511" y="4079646"/>
              <a:ext cx="87145" cy="36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496" fill="norm" stroke="1" extrusionOk="0">
                  <a:moveTo>
                    <a:pt x="19174" y="1412"/>
                  </a:moveTo>
                  <a:cubicBezTo>
                    <a:pt x="18672" y="780"/>
                    <a:pt x="18169" y="149"/>
                    <a:pt x="16914" y="22"/>
                  </a:cubicBezTo>
                  <a:cubicBezTo>
                    <a:pt x="15658" y="-104"/>
                    <a:pt x="13648" y="275"/>
                    <a:pt x="10383" y="1791"/>
                  </a:cubicBezTo>
                  <a:cubicBezTo>
                    <a:pt x="7118" y="3307"/>
                    <a:pt x="2597" y="5959"/>
                    <a:pt x="839" y="8801"/>
                  </a:cubicBezTo>
                  <a:cubicBezTo>
                    <a:pt x="-919" y="11643"/>
                    <a:pt x="86" y="14675"/>
                    <a:pt x="3853" y="16822"/>
                  </a:cubicBezTo>
                  <a:cubicBezTo>
                    <a:pt x="7621" y="18970"/>
                    <a:pt x="14151" y="20233"/>
                    <a:pt x="20681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8593705" y="4148568"/>
              <a:ext cx="113025" cy="359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197" fill="norm" stroke="1" extrusionOk="0">
                  <a:moveTo>
                    <a:pt x="9600" y="8192"/>
                  </a:moveTo>
                  <a:cubicBezTo>
                    <a:pt x="8000" y="11314"/>
                    <a:pt x="6400" y="14435"/>
                    <a:pt x="5800" y="16433"/>
                  </a:cubicBezTo>
                  <a:cubicBezTo>
                    <a:pt x="5200" y="18430"/>
                    <a:pt x="5600" y="19304"/>
                    <a:pt x="6000" y="20054"/>
                  </a:cubicBezTo>
                  <a:cubicBezTo>
                    <a:pt x="6400" y="20803"/>
                    <a:pt x="6800" y="21427"/>
                    <a:pt x="7000" y="21115"/>
                  </a:cubicBezTo>
                  <a:cubicBezTo>
                    <a:pt x="7200" y="20803"/>
                    <a:pt x="7200" y="19554"/>
                    <a:pt x="6600" y="16620"/>
                  </a:cubicBezTo>
                  <a:cubicBezTo>
                    <a:pt x="6000" y="13686"/>
                    <a:pt x="4800" y="9066"/>
                    <a:pt x="4200" y="6382"/>
                  </a:cubicBezTo>
                  <a:cubicBezTo>
                    <a:pt x="3600" y="3698"/>
                    <a:pt x="3600" y="2948"/>
                    <a:pt x="3600" y="2262"/>
                  </a:cubicBezTo>
                  <a:cubicBezTo>
                    <a:pt x="3600" y="1575"/>
                    <a:pt x="3600" y="951"/>
                    <a:pt x="4600" y="514"/>
                  </a:cubicBezTo>
                  <a:cubicBezTo>
                    <a:pt x="5600" y="77"/>
                    <a:pt x="7600" y="-173"/>
                    <a:pt x="10000" y="139"/>
                  </a:cubicBezTo>
                  <a:cubicBezTo>
                    <a:pt x="12400" y="451"/>
                    <a:pt x="15200" y="1325"/>
                    <a:pt x="17200" y="2137"/>
                  </a:cubicBezTo>
                  <a:cubicBezTo>
                    <a:pt x="19200" y="2948"/>
                    <a:pt x="20400" y="3698"/>
                    <a:pt x="21000" y="4384"/>
                  </a:cubicBezTo>
                  <a:cubicBezTo>
                    <a:pt x="21600" y="5071"/>
                    <a:pt x="21600" y="5695"/>
                    <a:pt x="19800" y="6444"/>
                  </a:cubicBezTo>
                  <a:cubicBezTo>
                    <a:pt x="18000" y="7193"/>
                    <a:pt x="14400" y="8067"/>
                    <a:pt x="11000" y="8504"/>
                  </a:cubicBezTo>
                  <a:cubicBezTo>
                    <a:pt x="7600" y="8941"/>
                    <a:pt x="4400" y="8941"/>
                    <a:pt x="2600" y="8504"/>
                  </a:cubicBezTo>
                  <a:cubicBezTo>
                    <a:pt x="800" y="8067"/>
                    <a:pt x="400" y="7193"/>
                    <a:pt x="0" y="6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8828655" y="4046157"/>
              <a:ext cx="19051" cy="31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4800" y="5436"/>
                    <a:pt x="9600" y="10872"/>
                    <a:pt x="10800" y="13947"/>
                  </a:cubicBezTo>
                  <a:cubicBezTo>
                    <a:pt x="12000" y="17023"/>
                    <a:pt x="9600" y="17738"/>
                    <a:pt x="7200" y="18882"/>
                  </a:cubicBezTo>
                  <a:cubicBezTo>
                    <a:pt x="4800" y="20026"/>
                    <a:pt x="2400" y="21600"/>
                    <a:pt x="4800" y="21457"/>
                  </a:cubicBezTo>
                  <a:cubicBezTo>
                    <a:pt x="7200" y="21314"/>
                    <a:pt x="14400" y="19454"/>
                    <a:pt x="21600" y="17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8896243" y="4066941"/>
              <a:ext cx="98619" cy="25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371" fill="norm" stroke="1" extrusionOk="0">
                  <a:moveTo>
                    <a:pt x="1831" y="4138"/>
                  </a:moveTo>
                  <a:cubicBezTo>
                    <a:pt x="2281" y="9315"/>
                    <a:pt x="2731" y="14492"/>
                    <a:pt x="2956" y="17527"/>
                  </a:cubicBezTo>
                  <a:cubicBezTo>
                    <a:pt x="3181" y="20561"/>
                    <a:pt x="3181" y="21454"/>
                    <a:pt x="2956" y="21365"/>
                  </a:cubicBezTo>
                  <a:cubicBezTo>
                    <a:pt x="2731" y="21275"/>
                    <a:pt x="2281" y="20204"/>
                    <a:pt x="2281" y="16813"/>
                  </a:cubicBezTo>
                  <a:cubicBezTo>
                    <a:pt x="2281" y="13421"/>
                    <a:pt x="2731" y="7709"/>
                    <a:pt x="3406" y="4406"/>
                  </a:cubicBezTo>
                  <a:cubicBezTo>
                    <a:pt x="4081" y="1104"/>
                    <a:pt x="4981" y="211"/>
                    <a:pt x="6556" y="33"/>
                  </a:cubicBezTo>
                  <a:cubicBezTo>
                    <a:pt x="8131" y="-146"/>
                    <a:pt x="10381" y="390"/>
                    <a:pt x="13531" y="2264"/>
                  </a:cubicBezTo>
                  <a:cubicBezTo>
                    <a:pt x="16681" y="4138"/>
                    <a:pt x="20731" y="7352"/>
                    <a:pt x="20956" y="10654"/>
                  </a:cubicBezTo>
                  <a:cubicBezTo>
                    <a:pt x="21181" y="13956"/>
                    <a:pt x="17581" y="17348"/>
                    <a:pt x="14656" y="19133"/>
                  </a:cubicBezTo>
                  <a:cubicBezTo>
                    <a:pt x="11731" y="20918"/>
                    <a:pt x="9481" y="21097"/>
                    <a:pt x="7006" y="21186"/>
                  </a:cubicBezTo>
                  <a:cubicBezTo>
                    <a:pt x="4531" y="21275"/>
                    <a:pt x="1831" y="21275"/>
                    <a:pt x="706" y="20829"/>
                  </a:cubicBezTo>
                  <a:cubicBezTo>
                    <a:pt x="-419" y="20383"/>
                    <a:pt x="31" y="19490"/>
                    <a:pt x="481" y="18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9076305" y="4287457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800"/>
                    <a:pt x="0" y="3600"/>
                    <a:pt x="0" y="7200"/>
                  </a:cubicBezTo>
                  <a:cubicBezTo>
                    <a:pt x="0" y="10800"/>
                    <a:pt x="108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9101705" y="3978052"/>
              <a:ext cx="94722" cy="410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59" fill="norm" stroke="1" extrusionOk="0">
                  <a:moveTo>
                    <a:pt x="0" y="1238"/>
                  </a:moveTo>
                  <a:cubicBezTo>
                    <a:pt x="0" y="684"/>
                    <a:pt x="0" y="131"/>
                    <a:pt x="939" y="20"/>
                  </a:cubicBezTo>
                  <a:cubicBezTo>
                    <a:pt x="1878" y="-91"/>
                    <a:pt x="3757" y="241"/>
                    <a:pt x="7043" y="1792"/>
                  </a:cubicBezTo>
                  <a:cubicBezTo>
                    <a:pt x="10330" y="3343"/>
                    <a:pt x="15026" y="6112"/>
                    <a:pt x="17843" y="8992"/>
                  </a:cubicBezTo>
                  <a:cubicBezTo>
                    <a:pt x="20661" y="11872"/>
                    <a:pt x="21600" y="14863"/>
                    <a:pt x="20661" y="16857"/>
                  </a:cubicBezTo>
                  <a:cubicBezTo>
                    <a:pt x="19722" y="18851"/>
                    <a:pt x="16904" y="19847"/>
                    <a:pt x="14322" y="20512"/>
                  </a:cubicBezTo>
                  <a:cubicBezTo>
                    <a:pt x="11739" y="21177"/>
                    <a:pt x="9391" y="21509"/>
                    <a:pt x="7513" y="21454"/>
                  </a:cubicBezTo>
                  <a:cubicBezTo>
                    <a:pt x="5635" y="21398"/>
                    <a:pt x="4226" y="20955"/>
                    <a:pt x="2817" y="20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9292205" y="426840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9374713" y="3929931"/>
              <a:ext cx="152443" cy="401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426" fill="norm" stroke="1" extrusionOk="0">
                  <a:moveTo>
                    <a:pt x="14892" y="16388"/>
                  </a:moveTo>
                  <a:cubicBezTo>
                    <a:pt x="13725" y="15370"/>
                    <a:pt x="12557" y="14352"/>
                    <a:pt x="11244" y="13787"/>
                  </a:cubicBezTo>
                  <a:cubicBezTo>
                    <a:pt x="9930" y="13222"/>
                    <a:pt x="8471" y="13108"/>
                    <a:pt x="6281" y="13843"/>
                  </a:cubicBezTo>
                  <a:cubicBezTo>
                    <a:pt x="4092" y="14579"/>
                    <a:pt x="1173" y="16162"/>
                    <a:pt x="298" y="17519"/>
                  </a:cubicBezTo>
                  <a:cubicBezTo>
                    <a:pt x="-578" y="18876"/>
                    <a:pt x="590" y="20007"/>
                    <a:pt x="2341" y="20572"/>
                  </a:cubicBezTo>
                  <a:cubicBezTo>
                    <a:pt x="4092" y="21138"/>
                    <a:pt x="6427" y="21138"/>
                    <a:pt x="8908" y="20403"/>
                  </a:cubicBezTo>
                  <a:cubicBezTo>
                    <a:pt x="11390" y="19668"/>
                    <a:pt x="14017" y="18197"/>
                    <a:pt x="15768" y="15653"/>
                  </a:cubicBezTo>
                  <a:cubicBezTo>
                    <a:pt x="17519" y="13108"/>
                    <a:pt x="18395" y="9490"/>
                    <a:pt x="18833" y="6945"/>
                  </a:cubicBezTo>
                  <a:cubicBezTo>
                    <a:pt x="19271" y="4401"/>
                    <a:pt x="19271" y="2930"/>
                    <a:pt x="19125" y="1913"/>
                  </a:cubicBezTo>
                  <a:cubicBezTo>
                    <a:pt x="18979" y="895"/>
                    <a:pt x="18687" y="329"/>
                    <a:pt x="17811" y="103"/>
                  </a:cubicBezTo>
                  <a:cubicBezTo>
                    <a:pt x="16936" y="-123"/>
                    <a:pt x="15476" y="-10"/>
                    <a:pt x="14163" y="782"/>
                  </a:cubicBezTo>
                  <a:cubicBezTo>
                    <a:pt x="12849" y="1573"/>
                    <a:pt x="11681" y="3043"/>
                    <a:pt x="11390" y="5871"/>
                  </a:cubicBezTo>
                  <a:cubicBezTo>
                    <a:pt x="11098" y="8698"/>
                    <a:pt x="11681" y="12882"/>
                    <a:pt x="12411" y="15540"/>
                  </a:cubicBezTo>
                  <a:cubicBezTo>
                    <a:pt x="13141" y="18197"/>
                    <a:pt x="14017" y="19328"/>
                    <a:pt x="14892" y="20120"/>
                  </a:cubicBezTo>
                  <a:cubicBezTo>
                    <a:pt x="15768" y="20912"/>
                    <a:pt x="16644" y="21364"/>
                    <a:pt x="17665" y="21420"/>
                  </a:cubicBezTo>
                  <a:cubicBezTo>
                    <a:pt x="18687" y="21477"/>
                    <a:pt x="19854" y="21138"/>
                    <a:pt x="21022" y="207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9552555" y="4134028"/>
              <a:ext cx="132866" cy="414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749" fill="norm" stroke="1" extrusionOk="0">
                  <a:moveTo>
                    <a:pt x="4050" y="5452"/>
                  </a:moveTo>
                  <a:cubicBezTo>
                    <a:pt x="3037" y="6616"/>
                    <a:pt x="2025" y="7781"/>
                    <a:pt x="1350" y="10269"/>
                  </a:cubicBezTo>
                  <a:cubicBezTo>
                    <a:pt x="675" y="12758"/>
                    <a:pt x="337" y="16569"/>
                    <a:pt x="169" y="18740"/>
                  </a:cubicBezTo>
                  <a:cubicBezTo>
                    <a:pt x="0" y="20911"/>
                    <a:pt x="0" y="21440"/>
                    <a:pt x="337" y="19746"/>
                  </a:cubicBezTo>
                  <a:cubicBezTo>
                    <a:pt x="675" y="18052"/>
                    <a:pt x="1350" y="14134"/>
                    <a:pt x="2869" y="10852"/>
                  </a:cubicBezTo>
                  <a:cubicBezTo>
                    <a:pt x="4387" y="7569"/>
                    <a:pt x="6750" y="4922"/>
                    <a:pt x="8606" y="3175"/>
                  </a:cubicBezTo>
                  <a:cubicBezTo>
                    <a:pt x="10462" y="1428"/>
                    <a:pt x="11812" y="581"/>
                    <a:pt x="13331" y="211"/>
                  </a:cubicBezTo>
                  <a:cubicBezTo>
                    <a:pt x="14850" y="-160"/>
                    <a:pt x="16538" y="-54"/>
                    <a:pt x="18225" y="634"/>
                  </a:cubicBezTo>
                  <a:cubicBezTo>
                    <a:pt x="19912" y="1322"/>
                    <a:pt x="21600" y="2593"/>
                    <a:pt x="21094" y="4022"/>
                  </a:cubicBezTo>
                  <a:cubicBezTo>
                    <a:pt x="20588" y="5452"/>
                    <a:pt x="17887" y="7040"/>
                    <a:pt x="15356" y="7940"/>
                  </a:cubicBezTo>
                  <a:cubicBezTo>
                    <a:pt x="12825" y="8840"/>
                    <a:pt x="10462" y="9052"/>
                    <a:pt x="7931" y="8840"/>
                  </a:cubicBezTo>
                  <a:cubicBezTo>
                    <a:pt x="5400" y="8628"/>
                    <a:pt x="2700" y="7993"/>
                    <a:pt x="0" y="7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8108989" y="4598607"/>
              <a:ext cx="167570" cy="176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90" fill="norm" stroke="1" extrusionOk="0">
                  <a:moveTo>
                    <a:pt x="17067" y="4629"/>
                  </a:moveTo>
                  <a:cubicBezTo>
                    <a:pt x="16267" y="3600"/>
                    <a:pt x="15467" y="2571"/>
                    <a:pt x="14400" y="2314"/>
                  </a:cubicBezTo>
                  <a:cubicBezTo>
                    <a:pt x="13333" y="2057"/>
                    <a:pt x="12000" y="2571"/>
                    <a:pt x="9733" y="4757"/>
                  </a:cubicBezTo>
                  <a:cubicBezTo>
                    <a:pt x="7467" y="6943"/>
                    <a:pt x="4267" y="10800"/>
                    <a:pt x="2400" y="13371"/>
                  </a:cubicBezTo>
                  <a:cubicBezTo>
                    <a:pt x="533" y="15943"/>
                    <a:pt x="0" y="17229"/>
                    <a:pt x="0" y="18514"/>
                  </a:cubicBezTo>
                  <a:cubicBezTo>
                    <a:pt x="0" y="19800"/>
                    <a:pt x="533" y="21086"/>
                    <a:pt x="2933" y="21343"/>
                  </a:cubicBezTo>
                  <a:cubicBezTo>
                    <a:pt x="5333" y="21600"/>
                    <a:pt x="9600" y="20829"/>
                    <a:pt x="13067" y="18514"/>
                  </a:cubicBezTo>
                  <a:cubicBezTo>
                    <a:pt x="16533" y="16200"/>
                    <a:pt x="19200" y="12343"/>
                    <a:pt x="20400" y="9643"/>
                  </a:cubicBezTo>
                  <a:cubicBezTo>
                    <a:pt x="21600" y="6943"/>
                    <a:pt x="21333" y="5400"/>
                    <a:pt x="19200" y="3986"/>
                  </a:cubicBezTo>
                  <a:cubicBezTo>
                    <a:pt x="17067" y="2571"/>
                    <a:pt x="13067" y="1286"/>
                    <a:pt x="90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8187305" y="3709607"/>
              <a:ext cx="6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7971405" y="4312857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7971405" y="4414457"/>
              <a:ext cx="107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7869805" y="4325557"/>
              <a:ext cx="1569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252"/>
                    <a:pt x="16200" y="6503"/>
                    <a:pt x="18900" y="10103"/>
                  </a:cubicBezTo>
                  <a:cubicBezTo>
                    <a:pt x="21600" y="13703"/>
                    <a:pt x="18900" y="17652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9908155" y="4211257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9908155" y="4281107"/>
              <a:ext cx="1333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86" y="16457"/>
                    <a:pt x="6171" y="11314"/>
                    <a:pt x="9771" y="7714"/>
                  </a:cubicBezTo>
                  <a:cubicBezTo>
                    <a:pt x="13371" y="4114"/>
                    <a:pt x="1748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0259056" y="4070420"/>
              <a:ext cx="226950" cy="251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059" fill="norm" stroke="1" extrusionOk="0">
                  <a:moveTo>
                    <a:pt x="17244" y="3282"/>
                  </a:moveTo>
                  <a:cubicBezTo>
                    <a:pt x="17644" y="2043"/>
                    <a:pt x="18044" y="803"/>
                    <a:pt x="17644" y="272"/>
                  </a:cubicBezTo>
                  <a:cubicBezTo>
                    <a:pt x="17244" y="-259"/>
                    <a:pt x="16044" y="-82"/>
                    <a:pt x="13444" y="1423"/>
                  </a:cubicBezTo>
                  <a:cubicBezTo>
                    <a:pt x="10844" y="2928"/>
                    <a:pt x="6844" y="5761"/>
                    <a:pt x="4344" y="8593"/>
                  </a:cubicBezTo>
                  <a:cubicBezTo>
                    <a:pt x="1844" y="11426"/>
                    <a:pt x="844" y="14259"/>
                    <a:pt x="344" y="16207"/>
                  </a:cubicBezTo>
                  <a:cubicBezTo>
                    <a:pt x="-156" y="18154"/>
                    <a:pt x="-156" y="19216"/>
                    <a:pt x="644" y="20013"/>
                  </a:cubicBezTo>
                  <a:cubicBezTo>
                    <a:pt x="1444" y="20810"/>
                    <a:pt x="3044" y="21341"/>
                    <a:pt x="6644" y="20898"/>
                  </a:cubicBezTo>
                  <a:cubicBezTo>
                    <a:pt x="10244" y="20456"/>
                    <a:pt x="15844" y="19039"/>
                    <a:pt x="21444" y="17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0655737" y="3902359"/>
              <a:ext cx="141420" cy="702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467" fill="norm" stroke="1" extrusionOk="0">
                  <a:moveTo>
                    <a:pt x="21223" y="1095"/>
                  </a:moveTo>
                  <a:cubicBezTo>
                    <a:pt x="20270" y="707"/>
                    <a:pt x="19317" y="319"/>
                    <a:pt x="17888" y="125"/>
                  </a:cubicBezTo>
                  <a:cubicBezTo>
                    <a:pt x="16458" y="-69"/>
                    <a:pt x="14552" y="-69"/>
                    <a:pt x="11852" y="351"/>
                  </a:cubicBezTo>
                  <a:cubicBezTo>
                    <a:pt x="9152" y="772"/>
                    <a:pt x="5658" y="1612"/>
                    <a:pt x="3276" y="2712"/>
                  </a:cubicBezTo>
                  <a:cubicBezTo>
                    <a:pt x="894" y="3811"/>
                    <a:pt x="-377" y="5169"/>
                    <a:pt x="99" y="6721"/>
                  </a:cubicBezTo>
                  <a:cubicBezTo>
                    <a:pt x="576" y="8274"/>
                    <a:pt x="2799" y="10020"/>
                    <a:pt x="5341" y="11701"/>
                  </a:cubicBezTo>
                  <a:cubicBezTo>
                    <a:pt x="7882" y="13382"/>
                    <a:pt x="10741" y="14999"/>
                    <a:pt x="12488" y="16422"/>
                  </a:cubicBezTo>
                  <a:cubicBezTo>
                    <a:pt x="14235" y="17845"/>
                    <a:pt x="14870" y="19074"/>
                    <a:pt x="14711" y="19850"/>
                  </a:cubicBezTo>
                  <a:cubicBezTo>
                    <a:pt x="14552" y="20626"/>
                    <a:pt x="13599" y="20949"/>
                    <a:pt x="12170" y="21175"/>
                  </a:cubicBezTo>
                  <a:cubicBezTo>
                    <a:pt x="10741" y="21402"/>
                    <a:pt x="8835" y="21531"/>
                    <a:pt x="7247" y="21434"/>
                  </a:cubicBezTo>
                  <a:cubicBezTo>
                    <a:pt x="5658" y="21337"/>
                    <a:pt x="4388" y="21014"/>
                    <a:pt x="5341" y="20399"/>
                  </a:cubicBezTo>
                  <a:cubicBezTo>
                    <a:pt x="6294" y="19785"/>
                    <a:pt x="9470" y="18880"/>
                    <a:pt x="12647" y="17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0924155" y="4112308"/>
              <a:ext cx="99285" cy="56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463" fill="norm" stroke="1" extrusionOk="0">
                  <a:moveTo>
                    <a:pt x="0" y="7791"/>
                  </a:moveTo>
                  <a:cubicBezTo>
                    <a:pt x="882" y="10262"/>
                    <a:pt x="1763" y="12732"/>
                    <a:pt x="1984" y="14885"/>
                  </a:cubicBezTo>
                  <a:cubicBezTo>
                    <a:pt x="2204" y="17037"/>
                    <a:pt x="1763" y="18870"/>
                    <a:pt x="1543" y="19986"/>
                  </a:cubicBezTo>
                  <a:cubicBezTo>
                    <a:pt x="1322" y="21101"/>
                    <a:pt x="1322" y="21500"/>
                    <a:pt x="1102" y="21460"/>
                  </a:cubicBezTo>
                  <a:cubicBezTo>
                    <a:pt x="882" y="21420"/>
                    <a:pt x="441" y="20942"/>
                    <a:pt x="220" y="19149"/>
                  </a:cubicBezTo>
                  <a:cubicBezTo>
                    <a:pt x="0" y="17355"/>
                    <a:pt x="0" y="14247"/>
                    <a:pt x="0" y="11338"/>
                  </a:cubicBezTo>
                  <a:cubicBezTo>
                    <a:pt x="0" y="8428"/>
                    <a:pt x="0" y="5718"/>
                    <a:pt x="0" y="4085"/>
                  </a:cubicBezTo>
                  <a:cubicBezTo>
                    <a:pt x="0" y="2451"/>
                    <a:pt x="0" y="1893"/>
                    <a:pt x="441" y="1375"/>
                  </a:cubicBezTo>
                  <a:cubicBezTo>
                    <a:pt x="882" y="856"/>
                    <a:pt x="1763" y="378"/>
                    <a:pt x="3306" y="139"/>
                  </a:cubicBezTo>
                  <a:cubicBezTo>
                    <a:pt x="4849" y="-100"/>
                    <a:pt x="7053" y="-100"/>
                    <a:pt x="10580" y="697"/>
                  </a:cubicBezTo>
                  <a:cubicBezTo>
                    <a:pt x="14106" y="1494"/>
                    <a:pt x="18955" y="3088"/>
                    <a:pt x="20278" y="4523"/>
                  </a:cubicBezTo>
                  <a:cubicBezTo>
                    <a:pt x="21600" y="5958"/>
                    <a:pt x="19396" y="7233"/>
                    <a:pt x="17192" y="7950"/>
                  </a:cubicBezTo>
                  <a:cubicBezTo>
                    <a:pt x="14988" y="8668"/>
                    <a:pt x="12784" y="8827"/>
                    <a:pt x="9918" y="8747"/>
                  </a:cubicBezTo>
                  <a:cubicBezTo>
                    <a:pt x="7053" y="8668"/>
                    <a:pt x="3527" y="8349"/>
                    <a:pt x="1984" y="7831"/>
                  </a:cubicBezTo>
                  <a:cubicBezTo>
                    <a:pt x="441" y="7313"/>
                    <a:pt x="882" y="6595"/>
                    <a:pt x="1322" y="5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0972839" y="3906457"/>
              <a:ext cx="135468" cy="173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16538" y="0"/>
                  </a:moveTo>
                  <a:cubicBezTo>
                    <a:pt x="12150" y="2602"/>
                    <a:pt x="7762" y="5205"/>
                    <a:pt x="5062" y="7027"/>
                  </a:cubicBezTo>
                  <a:cubicBezTo>
                    <a:pt x="2362" y="8848"/>
                    <a:pt x="1350" y="9889"/>
                    <a:pt x="1687" y="10410"/>
                  </a:cubicBezTo>
                  <a:cubicBezTo>
                    <a:pt x="2025" y="10930"/>
                    <a:pt x="3712" y="10930"/>
                    <a:pt x="5400" y="11060"/>
                  </a:cubicBezTo>
                  <a:cubicBezTo>
                    <a:pt x="7087" y="11190"/>
                    <a:pt x="8775" y="11451"/>
                    <a:pt x="9112" y="12101"/>
                  </a:cubicBezTo>
                  <a:cubicBezTo>
                    <a:pt x="9450" y="12752"/>
                    <a:pt x="8437" y="13793"/>
                    <a:pt x="7256" y="14704"/>
                  </a:cubicBezTo>
                  <a:cubicBezTo>
                    <a:pt x="6075" y="15614"/>
                    <a:pt x="4725" y="16395"/>
                    <a:pt x="3206" y="17436"/>
                  </a:cubicBezTo>
                  <a:cubicBezTo>
                    <a:pt x="1687" y="18477"/>
                    <a:pt x="0" y="19778"/>
                    <a:pt x="0" y="20559"/>
                  </a:cubicBezTo>
                  <a:cubicBezTo>
                    <a:pt x="0" y="21340"/>
                    <a:pt x="1687" y="21600"/>
                    <a:pt x="5231" y="20819"/>
                  </a:cubicBezTo>
                  <a:cubicBezTo>
                    <a:pt x="8775" y="20039"/>
                    <a:pt x="14175" y="18217"/>
                    <a:pt x="17212" y="17046"/>
                  </a:cubicBezTo>
                  <a:cubicBezTo>
                    <a:pt x="20250" y="15875"/>
                    <a:pt x="20925" y="15354"/>
                    <a:pt x="21600" y="148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1063855" y="3912807"/>
              <a:ext cx="1397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4909"/>
                    <a:pt x="11127" y="9818"/>
                    <a:pt x="14727" y="13418"/>
                  </a:cubicBezTo>
                  <a:cubicBezTo>
                    <a:pt x="18327" y="17018"/>
                    <a:pt x="19964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1095605" y="3906457"/>
              <a:ext cx="1016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469"/>
                    <a:pt x="10800" y="8938"/>
                    <a:pt x="7200" y="12538"/>
                  </a:cubicBezTo>
                  <a:cubicBezTo>
                    <a:pt x="3600" y="16138"/>
                    <a:pt x="1800" y="188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11203555" y="4033457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11216255" y="3944557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1363465" y="4169851"/>
              <a:ext cx="81391" cy="28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370" fill="norm" stroke="1" extrusionOk="0">
                  <a:moveTo>
                    <a:pt x="21297" y="5050"/>
                  </a:moveTo>
                  <a:cubicBezTo>
                    <a:pt x="21297" y="4250"/>
                    <a:pt x="21297" y="3450"/>
                    <a:pt x="20743" y="2490"/>
                  </a:cubicBezTo>
                  <a:cubicBezTo>
                    <a:pt x="20189" y="1530"/>
                    <a:pt x="19082" y="410"/>
                    <a:pt x="17420" y="90"/>
                  </a:cubicBezTo>
                  <a:cubicBezTo>
                    <a:pt x="15759" y="-230"/>
                    <a:pt x="13543" y="250"/>
                    <a:pt x="10497" y="2410"/>
                  </a:cubicBezTo>
                  <a:cubicBezTo>
                    <a:pt x="7451" y="4570"/>
                    <a:pt x="3574" y="8410"/>
                    <a:pt x="1635" y="11530"/>
                  </a:cubicBezTo>
                  <a:cubicBezTo>
                    <a:pt x="-303" y="14650"/>
                    <a:pt x="-303" y="17050"/>
                    <a:pt x="528" y="18570"/>
                  </a:cubicBezTo>
                  <a:cubicBezTo>
                    <a:pt x="1359" y="20090"/>
                    <a:pt x="3020" y="20730"/>
                    <a:pt x="4682" y="213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1494433" y="4236657"/>
              <a:ext cx="13924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070"/>
                    <a:pt x="1783" y="8139"/>
                    <a:pt x="240" y="11739"/>
                  </a:cubicBezTo>
                  <a:cubicBezTo>
                    <a:pt x="-1303" y="15339"/>
                    <a:pt x="4868" y="1847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1540105" y="4306507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11713672" y="4139155"/>
              <a:ext cx="104468" cy="392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304" fill="norm" stroke="1" extrusionOk="0">
                  <a:moveTo>
                    <a:pt x="9741" y="7015"/>
                  </a:moveTo>
                  <a:cubicBezTo>
                    <a:pt x="6776" y="9198"/>
                    <a:pt x="3812" y="11381"/>
                    <a:pt x="2329" y="13335"/>
                  </a:cubicBezTo>
                  <a:cubicBezTo>
                    <a:pt x="847" y="15288"/>
                    <a:pt x="847" y="17011"/>
                    <a:pt x="847" y="18447"/>
                  </a:cubicBezTo>
                  <a:cubicBezTo>
                    <a:pt x="847" y="19883"/>
                    <a:pt x="847" y="21032"/>
                    <a:pt x="635" y="21262"/>
                  </a:cubicBezTo>
                  <a:cubicBezTo>
                    <a:pt x="424" y="21492"/>
                    <a:pt x="0" y="20803"/>
                    <a:pt x="0" y="18390"/>
                  </a:cubicBezTo>
                  <a:cubicBezTo>
                    <a:pt x="0" y="15977"/>
                    <a:pt x="424" y="11841"/>
                    <a:pt x="1271" y="8739"/>
                  </a:cubicBezTo>
                  <a:cubicBezTo>
                    <a:pt x="2118" y="5637"/>
                    <a:pt x="3388" y="3569"/>
                    <a:pt x="4659" y="2305"/>
                  </a:cubicBezTo>
                  <a:cubicBezTo>
                    <a:pt x="5929" y="1041"/>
                    <a:pt x="7200" y="581"/>
                    <a:pt x="8894" y="294"/>
                  </a:cubicBezTo>
                  <a:cubicBezTo>
                    <a:pt x="10588" y="7"/>
                    <a:pt x="12706" y="-108"/>
                    <a:pt x="14612" y="122"/>
                  </a:cubicBezTo>
                  <a:cubicBezTo>
                    <a:pt x="16518" y="352"/>
                    <a:pt x="18212" y="926"/>
                    <a:pt x="19482" y="2075"/>
                  </a:cubicBezTo>
                  <a:cubicBezTo>
                    <a:pt x="20753" y="3224"/>
                    <a:pt x="21600" y="4947"/>
                    <a:pt x="20118" y="6326"/>
                  </a:cubicBezTo>
                  <a:cubicBezTo>
                    <a:pt x="18635" y="7705"/>
                    <a:pt x="14824" y="8739"/>
                    <a:pt x="11012" y="97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11844905" y="4128707"/>
              <a:ext cx="5665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600" fill="norm" stroke="1" extrusionOk="0">
                  <a:moveTo>
                    <a:pt x="0" y="0"/>
                  </a:moveTo>
                  <a:cubicBezTo>
                    <a:pt x="6171" y="1350"/>
                    <a:pt x="12343" y="2700"/>
                    <a:pt x="16200" y="5513"/>
                  </a:cubicBezTo>
                  <a:cubicBezTo>
                    <a:pt x="20057" y="8325"/>
                    <a:pt x="21600" y="12600"/>
                    <a:pt x="20057" y="15525"/>
                  </a:cubicBezTo>
                  <a:cubicBezTo>
                    <a:pt x="18514" y="18450"/>
                    <a:pt x="13886" y="20025"/>
                    <a:pt x="92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11847792" y="3909920"/>
              <a:ext cx="49137" cy="110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3" h="20946" fill="norm" stroke="1" extrusionOk="0">
                  <a:moveTo>
                    <a:pt x="1473" y="2946"/>
                  </a:moveTo>
                  <a:cubicBezTo>
                    <a:pt x="1473" y="6946"/>
                    <a:pt x="1473" y="10946"/>
                    <a:pt x="1473" y="14346"/>
                  </a:cubicBezTo>
                  <a:cubicBezTo>
                    <a:pt x="1473" y="17746"/>
                    <a:pt x="1473" y="20546"/>
                    <a:pt x="1023" y="20746"/>
                  </a:cubicBezTo>
                  <a:cubicBezTo>
                    <a:pt x="573" y="20946"/>
                    <a:pt x="-327" y="18546"/>
                    <a:pt x="123" y="14946"/>
                  </a:cubicBezTo>
                  <a:cubicBezTo>
                    <a:pt x="573" y="11346"/>
                    <a:pt x="2373" y="6546"/>
                    <a:pt x="5073" y="3546"/>
                  </a:cubicBezTo>
                  <a:cubicBezTo>
                    <a:pt x="7773" y="546"/>
                    <a:pt x="11373" y="-654"/>
                    <a:pt x="14523" y="346"/>
                  </a:cubicBezTo>
                  <a:cubicBezTo>
                    <a:pt x="17673" y="1346"/>
                    <a:pt x="20373" y="4546"/>
                    <a:pt x="20823" y="8346"/>
                  </a:cubicBezTo>
                  <a:cubicBezTo>
                    <a:pt x="21273" y="12146"/>
                    <a:pt x="19473" y="16546"/>
                    <a:pt x="17673" y="20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11952855" y="3938207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11993919" y="3864901"/>
              <a:ext cx="124037" cy="129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322" fill="norm" stroke="1" extrusionOk="0">
                  <a:moveTo>
                    <a:pt x="21096" y="569"/>
                  </a:moveTo>
                  <a:cubicBezTo>
                    <a:pt x="19296" y="220"/>
                    <a:pt x="17496" y="-128"/>
                    <a:pt x="15696" y="46"/>
                  </a:cubicBezTo>
                  <a:cubicBezTo>
                    <a:pt x="13896" y="220"/>
                    <a:pt x="12096" y="917"/>
                    <a:pt x="11196" y="2137"/>
                  </a:cubicBezTo>
                  <a:cubicBezTo>
                    <a:pt x="10296" y="3356"/>
                    <a:pt x="10296" y="5098"/>
                    <a:pt x="11916" y="6491"/>
                  </a:cubicBezTo>
                  <a:cubicBezTo>
                    <a:pt x="13536" y="7885"/>
                    <a:pt x="16776" y="8930"/>
                    <a:pt x="17676" y="9975"/>
                  </a:cubicBezTo>
                  <a:cubicBezTo>
                    <a:pt x="18576" y="11020"/>
                    <a:pt x="17136" y="12066"/>
                    <a:pt x="14076" y="13285"/>
                  </a:cubicBezTo>
                  <a:cubicBezTo>
                    <a:pt x="11016" y="14504"/>
                    <a:pt x="6336" y="15898"/>
                    <a:pt x="3456" y="17291"/>
                  </a:cubicBezTo>
                  <a:cubicBezTo>
                    <a:pt x="576" y="18685"/>
                    <a:pt x="-504" y="20078"/>
                    <a:pt x="216" y="20775"/>
                  </a:cubicBezTo>
                  <a:cubicBezTo>
                    <a:pt x="936" y="21472"/>
                    <a:pt x="3456" y="21472"/>
                    <a:pt x="7236" y="20949"/>
                  </a:cubicBezTo>
                  <a:cubicBezTo>
                    <a:pt x="11016" y="20427"/>
                    <a:pt x="16056" y="19382"/>
                    <a:pt x="21096" y="183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12124305" y="3881057"/>
              <a:ext cx="952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12143355" y="3879512"/>
              <a:ext cx="127001" cy="11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0" fill="norm" stroke="1" extrusionOk="0">
                  <a:moveTo>
                    <a:pt x="21600" y="281"/>
                  </a:moveTo>
                  <a:cubicBezTo>
                    <a:pt x="19800" y="-104"/>
                    <a:pt x="18000" y="-490"/>
                    <a:pt x="14580" y="2017"/>
                  </a:cubicBezTo>
                  <a:cubicBezTo>
                    <a:pt x="11160" y="4524"/>
                    <a:pt x="6120" y="9924"/>
                    <a:pt x="3420" y="13589"/>
                  </a:cubicBezTo>
                  <a:cubicBezTo>
                    <a:pt x="720" y="17253"/>
                    <a:pt x="360" y="19181"/>
                    <a:pt x="0" y="21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12219555" y="4001707"/>
              <a:ext cx="19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12244955" y="3912807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12144631" y="4186808"/>
              <a:ext cx="114488" cy="294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1161" fill="norm" stroke="1" extrusionOk="0">
                  <a:moveTo>
                    <a:pt x="12496" y="18642"/>
                  </a:moveTo>
                  <a:cubicBezTo>
                    <a:pt x="11338" y="18033"/>
                    <a:pt x="10181" y="17425"/>
                    <a:pt x="8638" y="17121"/>
                  </a:cubicBezTo>
                  <a:cubicBezTo>
                    <a:pt x="7096" y="16817"/>
                    <a:pt x="5167" y="16817"/>
                    <a:pt x="3624" y="17121"/>
                  </a:cubicBezTo>
                  <a:cubicBezTo>
                    <a:pt x="2081" y="17425"/>
                    <a:pt x="924" y="18033"/>
                    <a:pt x="346" y="18718"/>
                  </a:cubicBezTo>
                  <a:cubicBezTo>
                    <a:pt x="-233" y="19402"/>
                    <a:pt x="-233" y="20163"/>
                    <a:pt x="1503" y="20695"/>
                  </a:cubicBezTo>
                  <a:cubicBezTo>
                    <a:pt x="3238" y="21228"/>
                    <a:pt x="6710" y="21532"/>
                    <a:pt x="10374" y="20315"/>
                  </a:cubicBezTo>
                  <a:cubicBezTo>
                    <a:pt x="14038" y="19098"/>
                    <a:pt x="17896" y="16360"/>
                    <a:pt x="19631" y="12938"/>
                  </a:cubicBezTo>
                  <a:cubicBezTo>
                    <a:pt x="21367" y="9515"/>
                    <a:pt x="20981" y="5408"/>
                    <a:pt x="20210" y="3050"/>
                  </a:cubicBezTo>
                  <a:cubicBezTo>
                    <a:pt x="19438" y="693"/>
                    <a:pt x="18281" y="84"/>
                    <a:pt x="16931" y="8"/>
                  </a:cubicBezTo>
                  <a:cubicBezTo>
                    <a:pt x="15581" y="-68"/>
                    <a:pt x="14038" y="388"/>
                    <a:pt x="12688" y="2594"/>
                  </a:cubicBezTo>
                  <a:cubicBezTo>
                    <a:pt x="11338" y="4800"/>
                    <a:pt x="10181" y="8755"/>
                    <a:pt x="10181" y="12101"/>
                  </a:cubicBezTo>
                  <a:cubicBezTo>
                    <a:pt x="10181" y="15447"/>
                    <a:pt x="11338" y="18186"/>
                    <a:pt x="12496" y="20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12258126" y="4323441"/>
              <a:ext cx="77726" cy="339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37" fill="norm" stroke="1" extrusionOk="0">
                  <a:moveTo>
                    <a:pt x="6695" y="9391"/>
                  </a:moveTo>
                  <a:cubicBezTo>
                    <a:pt x="4990" y="13014"/>
                    <a:pt x="3285" y="16636"/>
                    <a:pt x="2148" y="18783"/>
                  </a:cubicBezTo>
                  <a:cubicBezTo>
                    <a:pt x="1011" y="20929"/>
                    <a:pt x="442" y="21600"/>
                    <a:pt x="158" y="21533"/>
                  </a:cubicBezTo>
                  <a:cubicBezTo>
                    <a:pt x="-126" y="21466"/>
                    <a:pt x="-126" y="20661"/>
                    <a:pt x="1011" y="18045"/>
                  </a:cubicBezTo>
                  <a:cubicBezTo>
                    <a:pt x="2148" y="15429"/>
                    <a:pt x="4421" y="11001"/>
                    <a:pt x="6127" y="7916"/>
                  </a:cubicBezTo>
                  <a:cubicBezTo>
                    <a:pt x="7832" y="4830"/>
                    <a:pt x="8969" y="3086"/>
                    <a:pt x="10674" y="1878"/>
                  </a:cubicBezTo>
                  <a:cubicBezTo>
                    <a:pt x="12379" y="671"/>
                    <a:pt x="14653" y="0"/>
                    <a:pt x="16358" y="0"/>
                  </a:cubicBezTo>
                  <a:cubicBezTo>
                    <a:pt x="18063" y="0"/>
                    <a:pt x="19200" y="671"/>
                    <a:pt x="20053" y="1878"/>
                  </a:cubicBezTo>
                  <a:cubicBezTo>
                    <a:pt x="20906" y="3086"/>
                    <a:pt x="21474" y="4830"/>
                    <a:pt x="19769" y="6306"/>
                  </a:cubicBezTo>
                  <a:cubicBezTo>
                    <a:pt x="18063" y="7781"/>
                    <a:pt x="14085" y="8989"/>
                    <a:pt x="10674" y="9593"/>
                  </a:cubicBezTo>
                  <a:cubicBezTo>
                    <a:pt x="7263" y="10196"/>
                    <a:pt x="4421" y="10196"/>
                    <a:pt x="1579" y="10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12384655" y="445890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0568036" y="4763162"/>
              <a:ext cx="119347" cy="16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122" fill="norm" stroke="1" extrusionOk="0">
                  <a:moveTo>
                    <a:pt x="13498" y="4869"/>
                  </a:moveTo>
                  <a:cubicBezTo>
                    <a:pt x="13126" y="3535"/>
                    <a:pt x="12753" y="2202"/>
                    <a:pt x="11636" y="1269"/>
                  </a:cubicBezTo>
                  <a:cubicBezTo>
                    <a:pt x="10519" y="335"/>
                    <a:pt x="8657" y="-198"/>
                    <a:pt x="7167" y="69"/>
                  </a:cubicBezTo>
                  <a:cubicBezTo>
                    <a:pt x="5678" y="335"/>
                    <a:pt x="4560" y="1402"/>
                    <a:pt x="3257" y="4469"/>
                  </a:cubicBezTo>
                  <a:cubicBezTo>
                    <a:pt x="1953" y="7535"/>
                    <a:pt x="464" y="12602"/>
                    <a:pt x="91" y="15802"/>
                  </a:cubicBezTo>
                  <a:cubicBezTo>
                    <a:pt x="-281" y="19002"/>
                    <a:pt x="464" y="20335"/>
                    <a:pt x="2698" y="20869"/>
                  </a:cubicBezTo>
                  <a:cubicBezTo>
                    <a:pt x="4933" y="21402"/>
                    <a:pt x="8657" y="21135"/>
                    <a:pt x="12009" y="19669"/>
                  </a:cubicBezTo>
                  <a:cubicBezTo>
                    <a:pt x="15360" y="18202"/>
                    <a:pt x="18340" y="15535"/>
                    <a:pt x="19829" y="13402"/>
                  </a:cubicBezTo>
                  <a:cubicBezTo>
                    <a:pt x="21319" y="11269"/>
                    <a:pt x="21319" y="9669"/>
                    <a:pt x="20202" y="8069"/>
                  </a:cubicBezTo>
                  <a:cubicBezTo>
                    <a:pt x="19085" y="6469"/>
                    <a:pt x="16850" y="4869"/>
                    <a:pt x="14429" y="3669"/>
                  </a:cubicBezTo>
                  <a:cubicBezTo>
                    <a:pt x="12009" y="2469"/>
                    <a:pt x="9402" y="1669"/>
                    <a:pt x="6795" y="8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0720955" y="3633893"/>
              <a:ext cx="12701" cy="20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1953"/>
                  </a:moveTo>
                  <a:cubicBezTo>
                    <a:pt x="3600" y="839"/>
                    <a:pt x="7200" y="-274"/>
                    <a:pt x="9000" y="60"/>
                  </a:cubicBezTo>
                  <a:cubicBezTo>
                    <a:pt x="10800" y="394"/>
                    <a:pt x="10800" y="2175"/>
                    <a:pt x="12600" y="5961"/>
                  </a:cubicBezTo>
                  <a:cubicBezTo>
                    <a:pt x="14400" y="9747"/>
                    <a:pt x="18000" y="15536"/>
                    <a:pt x="21600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7895205" y="5646999"/>
              <a:ext cx="191064" cy="2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054" fill="norm" stroke="1" extrusionOk="0">
                  <a:moveTo>
                    <a:pt x="0" y="10254"/>
                  </a:moveTo>
                  <a:cubicBezTo>
                    <a:pt x="4985" y="6654"/>
                    <a:pt x="9969" y="3054"/>
                    <a:pt x="13174" y="1254"/>
                  </a:cubicBezTo>
                  <a:cubicBezTo>
                    <a:pt x="16378" y="-546"/>
                    <a:pt x="17802" y="-546"/>
                    <a:pt x="18989" y="2154"/>
                  </a:cubicBezTo>
                  <a:cubicBezTo>
                    <a:pt x="20176" y="4854"/>
                    <a:pt x="21125" y="10254"/>
                    <a:pt x="21363" y="13854"/>
                  </a:cubicBezTo>
                  <a:cubicBezTo>
                    <a:pt x="21600" y="17454"/>
                    <a:pt x="21125" y="19254"/>
                    <a:pt x="20651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7844405" y="5754307"/>
              <a:ext cx="273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88" y="19543"/>
                    <a:pt x="9377" y="17486"/>
                    <a:pt x="12977" y="13886"/>
                  </a:cubicBezTo>
                  <a:cubicBezTo>
                    <a:pt x="16577" y="10286"/>
                    <a:pt x="19088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8084574" y="5571104"/>
              <a:ext cx="110739" cy="259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0" h="21521" fill="norm" stroke="1" extrusionOk="0">
                  <a:moveTo>
                    <a:pt x="3677" y="1501"/>
                  </a:moveTo>
                  <a:cubicBezTo>
                    <a:pt x="1749" y="799"/>
                    <a:pt x="-180" y="97"/>
                    <a:pt x="13" y="9"/>
                  </a:cubicBezTo>
                  <a:cubicBezTo>
                    <a:pt x="206" y="-79"/>
                    <a:pt x="2520" y="448"/>
                    <a:pt x="6763" y="1941"/>
                  </a:cubicBezTo>
                  <a:cubicBezTo>
                    <a:pt x="11006" y="3433"/>
                    <a:pt x="17177" y="5892"/>
                    <a:pt x="19299" y="8614"/>
                  </a:cubicBezTo>
                  <a:cubicBezTo>
                    <a:pt x="21420" y="11336"/>
                    <a:pt x="19491" y="14321"/>
                    <a:pt x="15827" y="16516"/>
                  </a:cubicBezTo>
                  <a:cubicBezTo>
                    <a:pt x="12163" y="18711"/>
                    <a:pt x="6763" y="20116"/>
                    <a:pt x="1363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8546283" y="5646093"/>
              <a:ext cx="212523" cy="31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264" fill="norm" stroke="1" extrusionOk="0">
                  <a:moveTo>
                    <a:pt x="18086" y="3497"/>
                  </a:moveTo>
                  <a:cubicBezTo>
                    <a:pt x="18721" y="2337"/>
                    <a:pt x="19356" y="1178"/>
                    <a:pt x="19144" y="525"/>
                  </a:cubicBezTo>
                  <a:cubicBezTo>
                    <a:pt x="18933" y="-127"/>
                    <a:pt x="17874" y="-272"/>
                    <a:pt x="15650" y="670"/>
                  </a:cubicBezTo>
                  <a:cubicBezTo>
                    <a:pt x="13427" y="1613"/>
                    <a:pt x="10038" y="3642"/>
                    <a:pt x="7180" y="6179"/>
                  </a:cubicBezTo>
                  <a:cubicBezTo>
                    <a:pt x="4321" y="8716"/>
                    <a:pt x="1991" y="11760"/>
                    <a:pt x="827" y="14152"/>
                  </a:cubicBezTo>
                  <a:cubicBezTo>
                    <a:pt x="-338" y="16544"/>
                    <a:pt x="-338" y="18284"/>
                    <a:pt x="1250" y="19443"/>
                  </a:cubicBezTo>
                  <a:cubicBezTo>
                    <a:pt x="2838" y="20603"/>
                    <a:pt x="6015" y="21183"/>
                    <a:pt x="9615" y="21256"/>
                  </a:cubicBezTo>
                  <a:cubicBezTo>
                    <a:pt x="13215" y="21328"/>
                    <a:pt x="17238" y="20893"/>
                    <a:pt x="21262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8917555" y="5798757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8923905" y="5894007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9990705" y="5322248"/>
              <a:ext cx="33868" cy="29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2350"/>
                  </a:moveTo>
                  <a:cubicBezTo>
                    <a:pt x="5400" y="1263"/>
                    <a:pt x="10800" y="175"/>
                    <a:pt x="14850" y="19"/>
                  </a:cubicBezTo>
                  <a:cubicBezTo>
                    <a:pt x="18900" y="-136"/>
                    <a:pt x="21600" y="641"/>
                    <a:pt x="21600" y="3127"/>
                  </a:cubicBezTo>
                  <a:cubicBezTo>
                    <a:pt x="21600" y="5614"/>
                    <a:pt x="18900" y="9809"/>
                    <a:pt x="18225" y="13150"/>
                  </a:cubicBezTo>
                  <a:cubicBezTo>
                    <a:pt x="17550" y="16491"/>
                    <a:pt x="18900" y="18978"/>
                    <a:pt x="2025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9692255" y="5786057"/>
              <a:ext cx="1733551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0"/>
                  </a:moveTo>
                  <a:cubicBezTo>
                    <a:pt x="844" y="0"/>
                    <a:pt x="1688" y="0"/>
                    <a:pt x="2637" y="0"/>
                  </a:cubicBezTo>
                  <a:cubicBezTo>
                    <a:pt x="3587" y="0"/>
                    <a:pt x="4642" y="0"/>
                    <a:pt x="5736" y="540"/>
                  </a:cubicBezTo>
                  <a:cubicBezTo>
                    <a:pt x="6831" y="1080"/>
                    <a:pt x="7965" y="2160"/>
                    <a:pt x="9007" y="3240"/>
                  </a:cubicBezTo>
                  <a:cubicBezTo>
                    <a:pt x="10048" y="4320"/>
                    <a:pt x="10998" y="5400"/>
                    <a:pt x="11895" y="6480"/>
                  </a:cubicBezTo>
                  <a:cubicBezTo>
                    <a:pt x="12791" y="7560"/>
                    <a:pt x="13635" y="8640"/>
                    <a:pt x="14611" y="10260"/>
                  </a:cubicBezTo>
                  <a:cubicBezTo>
                    <a:pt x="15587" y="11880"/>
                    <a:pt x="16695" y="14040"/>
                    <a:pt x="17684" y="16200"/>
                  </a:cubicBezTo>
                  <a:cubicBezTo>
                    <a:pt x="18673" y="18360"/>
                    <a:pt x="19543" y="20520"/>
                    <a:pt x="20176" y="21060"/>
                  </a:cubicBezTo>
                  <a:cubicBezTo>
                    <a:pt x="20809" y="21600"/>
                    <a:pt x="21204" y="20520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9590655" y="6194530"/>
              <a:ext cx="97368" cy="505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512" fill="norm" stroke="1" extrusionOk="0">
                  <a:moveTo>
                    <a:pt x="20681" y="1262"/>
                  </a:moveTo>
                  <a:cubicBezTo>
                    <a:pt x="21140" y="812"/>
                    <a:pt x="21600" y="362"/>
                    <a:pt x="20221" y="137"/>
                  </a:cubicBezTo>
                  <a:cubicBezTo>
                    <a:pt x="18843" y="-88"/>
                    <a:pt x="15626" y="-88"/>
                    <a:pt x="12638" y="542"/>
                  </a:cubicBezTo>
                  <a:cubicBezTo>
                    <a:pt x="9651" y="1172"/>
                    <a:pt x="6894" y="2432"/>
                    <a:pt x="5285" y="4187"/>
                  </a:cubicBezTo>
                  <a:cubicBezTo>
                    <a:pt x="3677" y="5942"/>
                    <a:pt x="3217" y="8192"/>
                    <a:pt x="5285" y="10487"/>
                  </a:cubicBezTo>
                  <a:cubicBezTo>
                    <a:pt x="7353" y="12782"/>
                    <a:pt x="11949" y="15122"/>
                    <a:pt x="14017" y="16742"/>
                  </a:cubicBezTo>
                  <a:cubicBezTo>
                    <a:pt x="16085" y="18362"/>
                    <a:pt x="15626" y="19262"/>
                    <a:pt x="12868" y="19937"/>
                  </a:cubicBezTo>
                  <a:cubicBezTo>
                    <a:pt x="10111" y="20612"/>
                    <a:pt x="5055" y="21062"/>
                    <a:pt x="0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9529272" y="6865557"/>
              <a:ext cx="61384" cy="116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17131" y="0"/>
                  </a:moveTo>
                  <a:cubicBezTo>
                    <a:pt x="11917" y="3086"/>
                    <a:pt x="6703" y="6171"/>
                    <a:pt x="3724" y="8871"/>
                  </a:cubicBezTo>
                  <a:cubicBezTo>
                    <a:pt x="745" y="11571"/>
                    <a:pt x="0" y="13886"/>
                    <a:pt x="0" y="16007"/>
                  </a:cubicBezTo>
                  <a:cubicBezTo>
                    <a:pt x="0" y="18129"/>
                    <a:pt x="745" y="20057"/>
                    <a:pt x="3724" y="20829"/>
                  </a:cubicBezTo>
                  <a:cubicBezTo>
                    <a:pt x="6703" y="21600"/>
                    <a:pt x="11917" y="21214"/>
                    <a:pt x="15641" y="20250"/>
                  </a:cubicBezTo>
                  <a:cubicBezTo>
                    <a:pt x="19366" y="19286"/>
                    <a:pt x="21600" y="17743"/>
                    <a:pt x="21600" y="14850"/>
                  </a:cubicBezTo>
                  <a:cubicBezTo>
                    <a:pt x="21600" y="11957"/>
                    <a:pt x="19366" y="7714"/>
                    <a:pt x="16759" y="5014"/>
                  </a:cubicBezTo>
                  <a:cubicBezTo>
                    <a:pt x="14152" y="2314"/>
                    <a:pt x="11172" y="1157"/>
                    <a:pt x="81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9584305" y="5963857"/>
              <a:ext cx="254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184"/>
                    <a:pt x="3600" y="10368"/>
                    <a:pt x="7200" y="13968"/>
                  </a:cubicBezTo>
                  <a:cubicBezTo>
                    <a:pt x="10800" y="17568"/>
                    <a:pt x="16200" y="1958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9851799" y="6337045"/>
              <a:ext cx="169436" cy="466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27" fill="norm" stroke="1" extrusionOk="0">
                  <a:moveTo>
                    <a:pt x="4700" y="5322"/>
                  </a:moveTo>
                  <a:cubicBezTo>
                    <a:pt x="5233" y="7851"/>
                    <a:pt x="5767" y="10381"/>
                    <a:pt x="5367" y="12911"/>
                  </a:cubicBezTo>
                  <a:cubicBezTo>
                    <a:pt x="4967" y="15441"/>
                    <a:pt x="3633" y="17970"/>
                    <a:pt x="2567" y="19478"/>
                  </a:cubicBezTo>
                  <a:cubicBezTo>
                    <a:pt x="1500" y="20987"/>
                    <a:pt x="700" y="21473"/>
                    <a:pt x="300" y="21424"/>
                  </a:cubicBezTo>
                  <a:cubicBezTo>
                    <a:pt x="-100" y="21376"/>
                    <a:pt x="-100" y="20792"/>
                    <a:pt x="300" y="19041"/>
                  </a:cubicBezTo>
                  <a:cubicBezTo>
                    <a:pt x="700" y="17289"/>
                    <a:pt x="1500" y="14370"/>
                    <a:pt x="2033" y="11451"/>
                  </a:cubicBezTo>
                  <a:cubicBezTo>
                    <a:pt x="2567" y="8532"/>
                    <a:pt x="2833" y="5614"/>
                    <a:pt x="3100" y="3911"/>
                  </a:cubicBezTo>
                  <a:cubicBezTo>
                    <a:pt x="3367" y="2208"/>
                    <a:pt x="3633" y="1722"/>
                    <a:pt x="4167" y="1284"/>
                  </a:cubicBezTo>
                  <a:cubicBezTo>
                    <a:pt x="4700" y="846"/>
                    <a:pt x="5500" y="457"/>
                    <a:pt x="6567" y="214"/>
                  </a:cubicBezTo>
                  <a:cubicBezTo>
                    <a:pt x="7633" y="-30"/>
                    <a:pt x="8967" y="-127"/>
                    <a:pt x="11100" y="262"/>
                  </a:cubicBezTo>
                  <a:cubicBezTo>
                    <a:pt x="13233" y="651"/>
                    <a:pt x="16167" y="1527"/>
                    <a:pt x="18033" y="2257"/>
                  </a:cubicBezTo>
                  <a:cubicBezTo>
                    <a:pt x="19900" y="2987"/>
                    <a:pt x="20700" y="3570"/>
                    <a:pt x="21100" y="4105"/>
                  </a:cubicBezTo>
                  <a:cubicBezTo>
                    <a:pt x="21500" y="4641"/>
                    <a:pt x="21500" y="5127"/>
                    <a:pt x="20433" y="5808"/>
                  </a:cubicBezTo>
                  <a:cubicBezTo>
                    <a:pt x="19367" y="6489"/>
                    <a:pt x="17233" y="7365"/>
                    <a:pt x="14567" y="7900"/>
                  </a:cubicBezTo>
                  <a:cubicBezTo>
                    <a:pt x="11900" y="8435"/>
                    <a:pt x="8700" y="8630"/>
                    <a:pt x="6433" y="8678"/>
                  </a:cubicBezTo>
                  <a:cubicBezTo>
                    <a:pt x="4167" y="8727"/>
                    <a:pt x="2833" y="8630"/>
                    <a:pt x="2167" y="8338"/>
                  </a:cubicBezTo>
                  <a:cubicBezTo>
                    <a:pt x="1500" y="8046"/>
                    <a:pt x="1500" y="7559"/>
                    <a:pt x="1767" y="7073"/>
                  </a:cubicBezTo>
                  <a:cubicBezTo>
                    <a:pt x="2033" y="6587"/>
                    <a:pt x="2567" y="6100"/>
                    <a:pt x="3100" y="56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9999436" y="6134091"/>
              <a:ext cx="130970" cy="16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84" fill="norm" stroke="1" extrusionOk="0">
                  <a:moveTo>
                    <a:pt x="16071" y="1798"/>
                  </a:moveTo>
                  <a:cubicBezTo>
                    <a:pt x="17443" y="978"/>
                    <a:pt x="18814" y="157"/>
                    <a:pt x="18471" y="21"/>
                  </a:cubicBezTo>
                  <a:cubicBezTo>
                    <a:pt x="18128" y="-116"/>
                    <a:pt x="16071" y="431"/>
                    <a:pt x="12985" y="1798"/>
                  </a:cubicBezTo>
                  <a:cubicBezTo>
                    <a:pt x="9900" y="3165"/>
                    <a:pt x="5785" y="5352"/>
                    <a:pt x="3214" y="6993"/>
                  </a:cubicBezTo>
                  <a:cubicBezTo>
                    <a:pt x="643" y="8633"/>
                    <a:pt x="-386" y="9727"/>
                    <a:pt x="128" y="10411"/>
                  </a:cubicBezTo>
                  <a:cubicBezTo>
                    <a:pt x="643" y="11094"/>
                    <a:pt x="2700" y="11368"/>
                    <a:pt x="4585" y="11504"/>
                  </a:cubicBezTo>
                  <a:cubicBezTo>
                    <a:pt x="6471" y="11641"/>
                    <a:pt x="8185" y="11641"/>
                    <a:pt x="9900" y="11641"/>
                  </a:cubicBezTo>
                  <a:cubicBezTo>
                    <a:pt x="11614" y="11641"/>
                    <a:pt x="13328" y="11641"/>
                    <a:pt x="13843" y="12325"/>
                  </a:cubicBezTo>
                  <a:cubicBezTo>
                    <a:pt x="14357" y="13008"/>
                    <a:pt x="13671" y="14375"/>
                    <a:pt x="12471" y="15195"/>
                  </a:cubicBezTo>
                  <a:cubicBezTo>
                    <a:pt x="11271" y="16016"/>
                    <a:pt x="9557" y="16289"/>
                    <a:pt x="7328" y="16973"/>
                  </a:cubicBezTo>
                  <a:cubicBezTo>
                    <a:pt x="5100" y="17656"/>
                    <a:pt x="2357" y="18750"/>
                    <a:pt x="1843" y="19570"/>
                  </a:cubicBezTo>
                  <a:cubicBezTo>
                    <a:pt x="1328" y="20390"/>
                    <a:pt x="3043" y="20937"/>
                    <a:pt x="6643" y="21211"/>
                  </a:cubicBezTo>
                  <a:cubicBezTo>
                    <a:pt x="10243" y="21484"/>
                    <a:pt x="15728" y="21484"/>
                    <a:pt x="21214" y="21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10187555" y="6141657"/>
              <a:ext cx="1143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00" y="2700"/>
                    <a:pt x="4000" y="5400"/>
                    <a:pt x="7600" y="9000"/>
                  </a:cubicBezTo>
                  <a:cubicBezTo>
                    <a:pt x="11200" y="12600"/>
                    <a:pt x="16400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10200255" y="6124309"/>
              <a:ext cx="114301" cy="19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21600" y="1207"/>
                  </a:moveTo>
                  <a:cubicBezTo>
                    <a:pt x="19600" y="510"/>
                    <a:pt x="17600" y="-187"/>
                    <a:pt x="16200" y="45"/>
                  </a:cubicBezTo>
                  <a:cubicBezTo>
                    <a:pt x="14800" y="278"/>
                    <a:pt x="14000" y="1439"/>
                    <a:pt x="12200" y="4342"/>
                  </a:cubicBezTo>
                  <a:cubicBezTo>
                    <a:pt x="10400" y="7245"/>
                    <a:pt x="7600" y="11890"/>
                    <a:pt x="5400" y="14910"/>
                  </a:cubicBezTo>
                  <a:cubicBezTo>
                    <a:pt x="3200" y="17929"/>
                    <a:pt x="1600" y="19323"/>
                    <a:pt x="800" y="20136"/>
                  </a:cubicBezTo>
                  <a:cubicBezTo>
                    <a:pt x="0" y="20948"/>
                    <a:pt x="0" y="21181"/>
                    <a:pt x="0" y="214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10352655" y="6255957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10371070" y="6179757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10489461" y="6326424"/>
              <a:ext cx="117195" cy="323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19" fill="norm" stroke="1" extrusionOk="0">
                  <a:moveTo>
                    <a:pt x="21356" y="2063"/>
                  </a:moveTo>
                  <a:cubicBezTo>
                    <a:pt x="20585" y="1222"/>
                    <a:pt x="19813" y="380"/>
                    <a:pt x="18463" y="100"/>
                  </a:cubicBezTo>
                  <a:cubicBezTo>
                    <a:pt x="17113" y="-181"/>
                    <a:pt x="15185" y="100"/>
                    <a:pt x="12485" y="1362"/>
                  </a:cubicBezTo>
                  <a:cubicBezTo>
                    <a:pt x="9785" y="2624"/>
                    <a:pt x="6313" y="4868"/>
                    <a:pt x="3999" y="7814"/>
                  </a:cubicBezTo>
                  <a:cubicBezTo>
                    <a:pt x="1685" y="10759"/>
                    <a:pt x="527" y="14406"/>
                    <a:pt x="142" y="16650"/>
                  </a:cubicBezTo>
                  <a:cubicBezTo>
                    <a:pt x="-244" y="18894"/>
                    <a:pt x="142" y="19736"/>
                    <a:pt x="1492" y="20297"/>
                  </a:cubicBezTo>
                  <a:cubicBezTo>
                    <a:pt x="2842" y="20858"/>
                    <a:pt x="5156" y="21138"/>
                    <a:pt x="747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10663805" y="6446457"/>
              <a:ext cx="190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06"/>
                    <a:pt x="0" y="11012"/>
                    <a:pt x="3600" y="14612"/>
                  </a:cubicBezTo>
                  <a:cubicBezTo>
                    <a:pt x="7200" y="18212"/>
                    <a:pt x="14400" y="1990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10752705" y="6535357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0955905" y="6370000"/>
              <a:ext cx="116906" cy="457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513" fill="norm" stroke="1" extrusionOk="0">
                  <a:moveTo>
                    <a:pt x="6821" y="7179"/>
                  </a:moveTo>
                  <a:cubicBezTo>
                    <a:pt x="6442" y="10265"/>
                    <a:pt x="6063" y="13351"/>
                    <a:pt x="5874" y="15541"/>
                  </a:cubicBezTo>
                  <a:cubicBezTo>
                    <a:pt x="5684" y="17731"/>
                    <a:pt x="5684" y="19025"/>
                    <a:pt x="5495" y="19970"/>
                  </a:cubicBezTo>
                  <a:cubicBezTo>
                    <a:pt x="5305" y="20916"/>
                    <a:pt x="4926" y="21513"/>
                    <a:pt x="4737" y="21513"/>
                  </a:cubicBezTo>
                  <a:cubicBezTo>
                    <a:pt x="4547" y="21513"/>
                    <a:pt x="4547" y="20916"/>
                    <a:pt x="5116" y="18825"/>
                  </a:cubicBezTo>
                  <a:cubicBezTo>
                    <a:pt x="5684" y="16735"/>
                    <a:pt x="6821" y="13152"/>
                    <a:pt x="7958" y="9917"/>
                  </a:cubicBezTo>
                  <a:cubicBezTo>
                    <a:pt x="9095" y="6682"/>
                    <a:pt x="10232" y="3795"/>
                    <a:pt x="11368" y="2103"/>
                  </a:cubicBezTo>
                  <a:cubicBezTo>
                    <a:pt x="12505" y="411"/>
                    <a:pt x="13642" y="-87"/>
                    <a:pt x="14968" y="13"/>
                  </a:cubicBezTo>
                  <a:cubicBezTo>
                    <a:pt x="16295" y="112"/>
                    <a:pt x="17811" y="809"/>
                    <a:pt x="19137" y="2053"/>
                  </a:cubicBezTo>
                  <a:cubicBezTo>
                    <a:pt x="20463" y="3297"/>
                    <a:pt x="21600" y="5089"/>
                    <a:pt x="20463" y="6333"/>
                  </a:cubicBezTo>
                  <a:cubicBezTo>
                    <a:pt x="19326" y="7578"/>
                    <a:pt x="15916" y="8274"/>
                    <a:pt x="12884" y="8623"/>
                  </a:cubicBezTo>
                  <a:cubicBezTo>
                    <a:pt x="9853" y="8971"/>
                    <a:pt x="7200" y="8971"/>
                    <a:pt x="5116" y="8672"/>
                  </a:cubicBezTo>
                  <a:cubicBezTo>
                    <a:pt x="3032" y="8374"/>
                    <a:pt x="1516" y="7777"/>
                    <a:pt x="0" y="7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11127355" y="6338507"/>
              <a:ext cx="7051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0" h="21600" fill="norm" stroke="1" extrusionOk="0">
                  <a:moveTo>
                    <a:pt x="7406" y="0"/>
                  </a:moveTo>
                  <a:cubicBezTo>
                    <a:pt x="11726" y="1473"/>
                    <a:pt x="16046" y="2945"/>
                    <a:pt x="18514" y="5727"/>
                  </a:cubicBezTo>
                  <a:cubicBezTo>
                    <a:pt x="20983" y="8509"/>
                    <a:pt x="21600" y="12600"/>
                    <a:pt x="18206" y="15464"/>
                  </a:cubicBezTo>
                  <a:cubicBezTo>
                    <a:pt x="14811" y="18327"/>
                    <a:pt x="7406" y="199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1099423" y="6107791"/>
              <a:ext cx="78733" cy="149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58" fill="norm" stroke="1" extrusionOk="0">
                  <a:moveTo>
                    <a:pt x="680" y="3955"/>
                  </a:moveTo>
                  <a:cubicBezTo>
                    <a:pt x="680" y="8823"/>
                    <a:pt x="680" y="13690"/>
                    <a:pt x="680" y="16885"/>
                  </a:cubicBezTo>
                  <a:cubicBezTo>
                    <a:pt x="680" y="20079"/>
                    <a:pt x="680" y="21600"/>
                    <a:pt x="396" y="21448"/>
                  </a:cubicBezTo>
                  <a:cubicBezTo>
                    <a:pt x="111" y="21296"/>
                    <a:pt x="-457" y="19470"/>
                    <a:pt x="680" y="16124"/>
                  </a:cubicBezTo>
                  <a:cubicBezTo>
                    <a:pt x="1817" y="12777"/>
                    <a:pt x="4659" y="7910"/>
                    <a:pt x="7217" y="4715"/>
                  </a:cubicBezTo>
                  <a:cubicBezTo>
                    <a:pt x="9775" y="1521"/>
                    <a:pt x="12048" y="0"/>
                    <a:pt x="14038" y="0"/>
                  </a:cubicBezTo>
                  <a:cubicBezTo>
                    <a:pt x="16027" y="0"/>
                    <a:pt x="17732" y="1521"/>
                    <a:pt x="18869" y="4563"/>
                  </a:cubicBezTo>
                  <a:cubicBezTo>
                    <a:pt x="20006" y="7606"/>
                    <a:pt x="20575" y="12169"/>
                    <a:pt x="21143" y="16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11235305" y="6179757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11397964" y="6051535"/>
              <a:ext cx="142142" cy="184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38" fill="norm" stroke="1" extrusionOk="0">
                  <a:moveTo>
                    <a:pt x="21331" y="878"/>
                  </a:moveTo>
                  <a:cubicBezTo>
                    <a:pt x="19743" y="387"/>
                    <a:pt x="18155" y="-104"/>
                    <a:pt x="16725" y="19"/>
                  </a:cubicBezTo>
                  <a:cubicBezTo>
                    <a:pt x="15296" y="141"/>
                    <a:pt x="14025" y="878"/>
                    <a:pt x="11960" y="2105"/>
                  </a:cubicBezTo>
                  <a:cubicBezTo>
                    <a:pt x="9896" y="3332"/>
                    <a:pt x="7037" y="5051"/>
                    <a:pt x="5449" y="6523"/>
                  </a:cubicBezTo>
                  <a:cubicBezTo>
                    <a:pt x="3860" y="7996"/>
                    <a:pt x="3543" y="9223"/>
                    <a:pt x="4337" y="9960"/>
                  </a:cubicBezTo>
                  <a:cubicBezTo>
                    <a:pt x="5131" y="10696"/>
                    <a:pt x="7037" y="10941"/>
                    <a:pt x="8784" y="11187"/>
                  </a:cubicBezTo>
                  <a:cubicBezTo>
                    <a:pt x="10531" y="11432"/>
                    <a:pt x="12119" y="11678"/>
                    <a:pt x="12278" y="12291"/>
                  </a:cubicBezTo>
                  <a:cubicBezTo>
                    <a:pt x="12437" y="12905"/>
                    <a:pt x="11166" y="13887"/>
                    <a:pt x="9260" y="14869"/>
                  </a:cubicBezTo>
                  <a:cubicBezTo>
                    <a:pt x="7355" y="15851"/>
                    <a:pt x="4813" y="16832"/>
                    <a:pt x="2907" y="17937"/>
                  </a:cubicBezTo>
                  <a:cubicBezTo>
                    <a:pt x="1002" y="19041"/>
                    <a:pt x="-269" y="20269"/>
                    <a:pt x="49" y="20882"/>
                  </a:cubicBezTo>
                  <a:cubicBezTo>
                    <a:pt x="366" y="21496"/>
                    <a:pt x="2272" y="21496"/>
                    <a:pt x="5290" y="21373"/>
                  </a:cubicBezTo>
                  <a:cubicBezTo>
                    <a:pt x="8307" y="21251"/>
                    <a:pt x="12437" y="21005"/>
                    <a:pt x="16566" y="20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11584555" y="6071807"/>
              <a:ext cx="1206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1578205" y="6084507"/>
              <a:ext cx="1524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248"/>
                    <a:pt x="18600" y="497"/>
                    <a:pt x="15300" y="3352"/>
                  </a:cubicBezTo>
                  <a:cubicBezTo>
                    <a:pt x="12000" y="6207"/>
                    <a:pt x="6900" y="11669"/>
                    <a:pt x="4050" y="15145"/>
                  </a:cubicBezTo>
                  <a:cubicBezTo>
                    <a:pt x="1200" y="18621"/>
                    <a:pt x="600" y="2011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1730605" y="6211507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1756005" y="6097207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1762355" y="6624257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1935759" y="6297146"/>
              <a:ext cx="222814" cy="464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55" fill="norm" stroke="1" extrusionOk="0">
                  <a:moveTo>
                    <a:pt x="12532" y="15104"/>
                  </a:moveTo>
                  <a:cubicBezTo>
                    <a:pt x="11724" y="14811"/>
                    <a:pt x="10917" y="14518"/>
                    <a:pt x="10008" y="14469"/>
                  </a:cubicBezTo>
                  <a:cubicBezTo>
                    <a:pt x="9100" y="14420"/>
                    <a:pt x="8091" y="14616"/>
                    <a:pt x="6375" y="15593"/>
                  </a:cubicBezTo>
                  <a:cubicBezTo>
                    <a:pt x="4659" y="16570"/>
                    <a:pt x="2236" y="18330"/>
                    <a:pt x="1025" y="19454"/>
                  </a:cubicBezTo>
                  <a:cubicBezTo>
                    <a:pt x="-186" y="20578"/>
                    <a:pt x="-186" y="21066"/>
                    <a:pt x="319" y="21311"/>
                  </a:cubicBezTo>
                  <a:cubicBezTo>
                    <a:pt x="823" y="21555"/>
                    <a:pt x="1833" y="21555"/>
                    <a:pt x="4053" y="20773"/>
                  </a:cubicBezTo>
                  <a:cubicBezTo>
                    <a:pt x="6274" y="19991"/>
                    <a:pt x="9706" y="18427"/>
                    <a:pt x="12431" y="16326"/>
                  </a:cubicBezTo>
                  <a:cubicBezTo>
                    <a:pt x="15156" y="14225"/>
                    <a:pt x="17175" y="11586"/>
                    <a:pt x="18588" y="8947"/>
                  </a:cubicBezTo>
                  <a:cubicBezTo>
                    <a:pt x="20001" y="6308"/>
                    <a:pt x="20808" y="3669"/>
                    <a:pt x="21111" y="2105"/>
                  </a:cubicBezTo>
                  <a:cubicBezTo>
                    <a:pt x="21414" y="541"/>
                    <a:pt x="21212" y="53"/>
                    <a:pt x="20607" y="4"/>
                  </a:cubicBezTo>
                  <a:cubicBezTo>
                    <a:pt x="20001" y="-45"/>
                    <a:pt x="18992" y="346"/>
                    <a:pt x="17881" y="1665"/>
                  </a:cubicBezTo>
                  <a:cubicBezTo>
                    <a:pt x="16771" y="2985"/>
                    <a:pt x="15560" y="5233"/>
                    <a:pt x="14651" y="8116"/>
                  </a:cubicBezTo>
                  <a:cubicBezTo>
                    <a:pt x="13743" y="10999"/>
                    <a:pt x="13137" y="14518"/>
                    <a:pt x="13137" y="16619"/>
                  </a:cubicBezTo>
                  <a:cubicBezTo>
                    <a:pt x="13137" y="18721"/>
                    <a:pt x="13743" y="19405"/>
                    <a:pt x="14349" y="20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2102345" y="6521527"/>
              <a:ext cx="196361" cy="496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77" fill="norm" stroke="1" extrusionOk="0">
                  <a:moveTo>
                    <a:pt x="9180" y="7188"/>
                  </a:moveTo>
                  <a:cubicBezTo>
                    <a:pt x="7361" y="9201"/>
                    <a:pt x="5542" y="11215"/>
                    <a:pt x="4064" y="13365"/>
                  </a:cubicBezTo>
                  <a:cubicBezTo>
                    <a:pt x="2586" y="15516"/>
                    <a:pt x="1450" y="17804"/>
                    <a:pt x="767" y="19269"/>
                  </a:cubicBezTo>
                  <a:cubicBezTo>
                    <a:pt x="85" y="20733"/>
                    <a:pt x="-142" y="21374"/>
                    <a:pt x="85" y="21465"/>
                  </a:cubicBezTo>
                  <a:cubicBezTo>
                    <a:pt x="313" y="21557"/>
                    <a:pt x="995" y="21099"/>
                    <a:pt x="2245" y="19223"/>
                  </a:cubicBezTo>
                  <a:cubicBezTo>
                    <a:pt x="3496" y="17347"/>
                    <a:pt x="5315" y="14052"/>
                    <a:pt x="6906" y="11032"/>
                  </a:cubicBezTo>
                  <a:cubicBezTo>
                    <a:pt x="8498" y="8011"/>
                    <a:pt x="9862" y="5265"/>
                    <a:pt x="10772" y="3664"/>
                  </a:cubicBezTo>
                  <a:cubicBezTo>
                    <a:pt x="11681" y="2062"/>
                    <a:pt x="12136" y="1604"/>
                    <a:pt x="12818" y="1101"/>
                  </a:cubicBezTo>
                  <a:cubicBezTo>
                    <a:pt x="13500" y="598"/>
                    <a:pt x="14410" y="49"/>
                    <a:pt x="15433" y="3"/>
                  </a:cubicBezTo>
                  <a:cubicBezTo>
                    <a:pt x="16456" y="-43"/>
                    <a:pt x="17593" y="415"/>
                    <a:pt x="18843" y="1284"/>
                  </a:cubicBezTo>
                  <a:cubicBezTo>
                    <a:pt x="20094" y="2154"/>
                    <a:pt x="21458" y="3435"/>
                    <a:pt x="21003" y="4762"/>
                  </a:cubicBezTo>
                  <a:cubicBezTo>
                    <a:pt x="20549" y="6089"/>
                    <a:pt x="18275" y="7462"/>
                    <a:pt x="15546" y="8286"/>
                  </a:cubicBezTo>
                  <a:cubicBezTo>
                    <a:pt x="12818" y="9110"/>
                    <a:pt x="9635" y="9384"/>
                    <a:pt x="6452" y="9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433955" y="6605207"/>
              <a:ext cx="50868" cy="123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600" fill="norm" stroke="1" extrusionOk="0">
                  <a:moveTo>
                    <a:pt x="18144" y="0"/>
                  </a:moveTo>
                  <a:cubicBezTo>
                    <a:pt x="17280" y="1218"/>
                    <a:pt x="16416" y="2437"/>
                    <a:pt x="15984" y="3803"/>
                  </a:cubicBezTo>
                  <a:cubicBezTo>
                    <a:pt x="15552" y="5169"/>
                    <a:pt x="15552" y="6683"/>
                    <a:pt x="15984" y="8234"/>
                  </a:cubicBezTo>
                  <a:cubicBezTo>
                    <a:pt x="16416" y="9785"/>
                    <a:pt x="17280" y="11372"/>
                    <a:pt x="18576" y="12831"/>
                  </a:cubicBezTo>
                  <a:cubicBezTo>
                    <a:pt x="19872" y="14289"/>
                    <a:pt x="21600" y="15618"/>
                    <a:pt x="20304" y="16985"/>
                  </a:cubicBezTo>
                  <a:cubicBezTo>
                    <a:pt x="19008" y="18351"/>
                    <a:pt x="14688" y="19754"/>
                    <a:pt x="10800" y="20529"/>
                  </a:cubicBezTo>
                  <a:cubicBezTo>
                    <a:pt x="6912" y="21305"/>
                    <a:pt x="3456" y="2145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8505" y="6631402"/>
              <a:ext cx="5343771" cy="132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587" fill="norm" stroke="1" extrusionOk="0">
                  <a:moveTo>
                    <a:pt x="1848" y="506"/>
                  </a:moveTo>
                  <a:cubicBezTo>
                    <a:pt x="1848" y="333"/>
                    <a:pt x="1848" y="160"/>
                    <a:pt x="1878" y="74"/>
                  </a:cubicBezTo>
                  <a:cubicBezTo>
                    <a:pt x="1908" y="-13"/>
                    <a:pt x="1968" y="-13"/>
                    <a:pt x="2134" y="22"/>
                  </a:cubicBezTo>
                  <a:cubicBezTo>
                    <a:pt x="2301" y="56"/>
                    <a:pt x="2575" y="125"/>
                    <a:pt x="2853" y="229"/>
                  </a:cubicBezTo>
                  <a:cubicBezTo>
                    <a:pt x="3131" y="333"/>
                    <a:pt x="3413" y="472"/>
                    <a:pt x="3713" y="541"/>
                  </a:cubicBezTo>
                  <a:cubicBezTo>
                    <a:pt x="4012" y="610"/>
                    <a:pt x="4329" y="610"/>
                    <a:pt x="4645" y="627"/>
                  </a:cubicBezTo>
                  <a:cubicBezTo>
                    <a:pt x="4962" y="645"/>
                    <a:pt x="5278" y="679"/>
                    <a:pt x="5582" y="731"/>
                  </a:cubicBezTo>
                  <a:cubicBezTo>
                    <a:pt x="5885" y="783"/>
                    <a:pt x="6176" y="852"/>
                    <a:pt x="6471" y="922"/>
                  </a:cubicBezTo>
                  <a:cubicBezTo>
                    <a:pt x="6767" y="991"/>
                    <a:pt x="7066" y="1060"/>
                    <a:pt x="7378" y="1147"/>
                  </a:cubicBezTo>
                  <a:cubicBezTo>
                    <a:pt x="7690" y="1233"/>
                    <a:pt x="8016" y="1337"/>
                    <a:pt x="8362" y="1441"/>
                  </a:cubicBezTo>
                  <a:cubicBezTo>
                    <a:pt x="8708" y="1545"/>
                    <a:pt x="9076" y="1649"/>
                    <a:pt x="9436" y="1752"/>
                  </a:cubicBezTo>
                  <a:cubicBezTo>
                    <a:pt x="9795" y="1856"/>
                    <a:pt x="10146" y="1960"/>
                    <a:pt x="10466" y="2047"/>
                  </a:cubicBezTo>
                  <a:cubicBezTo>
                    <a:pt x="10787" y="2133"/>
                    <a:pt x="11078" y="2202"/>
                    <a:pt x="11377" y="2289"/>
                  </a:cubicBezTo>
                  <a:cubicBezTo>
                    <a:pt x="11677" y="2375"/>
                    <a:pt x="11985" y="2479"/>
                    <a:pt x="12293" y="2583"/>
                  </a:cubicBezTo>
                  <a:cubicBezTo>
                    <a:pt x="12601" y="2687"/>
                    <a:pt x="12909" y="2791"/>
                    <a:pt x="13221" y="2877"/>
                  </a:cubicBezTo>
                  <a:cubicBezTo>
                    <a:pt x="13533" y="2964"/>
                    <a:pt x="13850" y="3033"/>
                    <a:pt x="14166" y="3102"/>
                  </a:cubicBezTo>
                  <a:cubicBezTo>
                    <a:pt x="14483" y="3172"/>
                    <a:pt x="14799" y="3241"/>
                    <a:pt x="15103" y="3293"/>
                  </a:cubicBezTo>
                  <a:cubicBezTo>
                    <a:pt x="15407" y="3345"/>
                    <a:pt x="15697" y="3379"/>
                    <a:pt x="16022" y="3414"/>
                  </a:cubicBezTo>
                  <a:cubicBezTo>
                    <a:pt x="16348" y="3449"/>
                    <a:pt x="16707" y="3483"/>
                    <a:pt x="17066" y="3518"/>
                  </a:cubicBezTo>
                  <a:cubicBezTo>
                    <a:pt x="17425" y="3552"/>
                    <a:pt x="17785" y="3587"/>
                    <a:pt x="18131" y="3639"/>
                  </a:cubicBezTo>
                  <a:cubicBezTo>
                    <a:pt x="18478" y="3691"/>
                    <a:pt x="18811" y="3760"/>
                    <a:pt x="19136" y="3847"/>
                  </a:cubicBezTo>
                  <a:cubicBezTo>
                    <a:pt x="19461" y="3933"/>
                    <a:pt x="19778" y="4037"/>
                    <a:pt x="20060" y="4141"/>
                  </a:cubicBezTo>
                  <a:cubicBezTo>
                    <a:pt x="20342" y="4245"/>
                    <a:pt x="20591" y="4349"/>
                    <a:pt x="20813" y="4487"/>
                  </a:cubicBezTo>
                  <a:cubicBezTo>
                    <a:pt x="21035" y="4625"/>
                    <a:pt x="21232" y="4799"/>
                    <a:pt x="21352" y="4920"/>
                  </a:cubicBezTo>
                  <a:cubicBezTo>
                    <a:pt x="21472" y="5041"/>
                    <a:pt x="21514" y="5110"/>
                    <a:pt x="21544" y="5231"/>
                  </a:cubicBezTo>
                  <a:cubicBezTo>
                    <a:pt x="21574" y="5352"/>
                    <a:pt x="21591" y="5525"/>
                    <a:pt x="21596" y="6027"/>
                  </a:cubicBezTo>
                  <a:cubicBezTo>
                    <a:pt x="21600" y="6529"/>
                    <a:pt x="21591" y="7360"/>
                    <a:pt x="21549" y="8450"/>
                  </a:cubicBezTo>
                  <a:cubicBezTo>
                    <a:pt x="21506" y="9541"/>
                    <a:pt x="21429" y="10891"/>
                    <a:pt x="21356" y="12068"/>
                  </a:cubicBezTo>
                  <a:cubicBezTo>
                    <a:pt x="21283" y="13245"/>
                    <a:pt x="21215" y="14249"/>
                    <a:pt x="21159" y="15235"/>
                  </a:cubicBezTo>
                  <a:cubicBezTo>
                    <a:pt x="21104" y="16222"/>
                    <a:pt x="21061" y="17191"/>
                    <a:pt x="21010" y="17970"/>
                  </a:cubicBezTo>
                  <a:cubicBezTo>
                    <a:pt x="20958" y="18749"/>
                    <a:pt x="20899" y="19337"/>
                    <a:pt x="20809" y="19787"/>
                  </a:cubicBezTo>
                  <a:cubicBezTo>
                    <a:pt x="20719" y="20237"/>
                    <a:pt x="20599" y="20549"/>
                    <a:pt x="20390" y="20704"/>
                  </a:cubicBezTo>
                  <a:cubicBezTo>
                    <a:pt x="20180" y="20860"/>
                    <a:pt x="19881" y="20860"/>
                    <a:pt x="19560" y="20843"/>
                  </a:cubicBezTo>
                  <a:cubicBezTo>
                    <a:pt x="19239" y="20825"/>
                    <a:pt x="18897" y="20791"/>
                    <a:pt x="18572" y="20774"/>
                  </a:cubicBezTo>
                  <a:cubicBezTo>
                    <a:pt x="18247" y="20756"/>
                    <a:pt x="17939" y="20756"/>
                    <a:pt x="17601" y="20756"/>
                  </a:cubicBezTo>
                  <a:cubicBezTo>
                    <a:pt x="17263" y="20756"/>
                    <a:pt x="16895" y="20756"/>
                    <a:pt x="16561" y="20774"/>
                  </a:cubicBezTo>
                  <a:cubicBezTo>
                    <a:pt x="16228" y="20791"/>
                    <a:pt x="15928" y="20825"/>
                    <a:pt x="15620" y="20860"/>
                  </a:cubicBezTo>
                  <a:cubicBezTo>
                    <a:pt x="15312" y="20895"/>
                    <a:pt x="14996" y="20929"/>
                    <a:pt x="14667" y="20964"/>
                  </a:cubicBezTo>
                  <a:cubicBezTo>
                    <a:pt x="14337" y="20999"/>
                    <a:pt x="13995" y="21033"/>
                    <a:pt x="13644" y="21085"/>
                  </a:cubicBezTo>
                  <a:cubicBezTo>
                    <a:pt x="13294" y="21137"/>
                    <a:pt x="12934" y="21206"/>
                    <a:pt x="12584" y="21258"/>
                  </a:cubicBezTo>
                  <a:cubicBezTo>
                    <a:pt x="12233" y="21310"/>
                    <a:pt x="11891" y="21345"/>
                    <a:pt x="11544" y="21379"/>
                  </a:cubicBezTo>
                  <a:cubicBezTo>
                    <a:pt x="11198" y="21414"/>
                    <a:pt x="10847" y="21449"/>
                    <a:pt x="10492" y="21466"/>
                  </a:cubicBezTo>
                  <a:cubicBezTo>
                    <a:pt x="10137" y="21483"/>
                    <a:pt x="9778" y="21483"/>
                    <a:pt x="9418" y="21500"/>
                  </a:cubicBezTo>
                  <a:cubicBezTo>
                    <a:pt x="9059" y="21518"/>
                    <a:pt x="8700" y="21552"/>
                    <a:pt x="8353" y="21570"/>
                  </a:cubicBezTo>
                  <a:cubicBezTo>
                    <a:pt x="8007" y="21587"/>
                    <a:pt x="7673" y="21587"/>
                    <a:pt x="7331" y="21587"/>
                  </a:cubicBezTo>
                  <a:cubicBezTo>
                    <a:pt x="6989" y="21587"/>
                    <a:pt x="6638" y="21587"/>
                    <a:pt x="6283" y="21587"/>
                  </a:cubicBezTo>
                  <a:cubicBezTo>
                    <a:pt x="5928" y="21587"/>
                    <a:pt x="5569" y="21587"/>
                    <a:pt x="5218" y="21535"/>
                  </a:cubicBezTo>
                  <a:cubicBezTo>
                    <a:pt x="4867" y="21483"/>
                    <a:pt x="4525" y="21379"/>
                    <a:pt x="4187" y="21275"/>
                  </a:cubicBezTo>
                  <a:cubicBezTo>
                    <a:pt x="3850" y="21172"/>
                    <a:pt x="3516" y="21068"/>
                    <a:pt x="3195" y="20947"/>
                  </a:cubicBezTo>
                  <a:cubicBezTo>
                    <a:pt x="2874" y="20825"/>
                    <a:pt x="2566" y="20687"/>
                    <a:pt x="2207" y="20479"/>
                  </a:cubicBezTo>
                  <a:cubicBezTo>
                    <a:pt x="1848" y="20272"/>
                    <a:pt x="1437" y="19995"/>
                    <a:pt x="1061" y="19752"/>
                  </a:cubicBezTo>
                  <a:cubicBezTo>
                    <a:pt x="684" y="19510"/>
                    <a:pt x="342" y="19302"/>
                    <a:pt x="0" y="19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4110605" y="2369757"/>
              <a:ext cx="19051" cy="958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0"/>
                  </a:moveTo>
                  <a:cubicBezTo>
                    <a:pt x="4800" y="477"/>
                    <a:pt x="2400" y="954"/>
                    <a:pt x="1200" y="2122"/>
                  </a:cubicBezTo>
                  <a:cubicBezTo>
                    <a:pt x="0" y="3290"/>
                    <a:pt x="0" y="5150"/>
                    <a:pt x="0" y="7033"/>
                  </a:cubicBezTo>
                  <a:cubicBezTo>
                    <a:pt x="0" y="8917"/>
                    <a:pt x="0" y="10824"/>
                    <a:pt x="1200" y="12707"/>
                  </a:cubicBezTo>
                  <a:cubicBezTo>
                    <a:pt x="2400" y="14591"/>
                    <a:pt x="4800" y="16450"/>
                    <a:pt x="8400" y="17928"/>
                  </a:cubicBezTo>
                  <a:cubicBezTo>
                    <a:pt x="12000" y="19407"/>
                    <a:pt x="16800" y="205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4053405" y="2313113"/>
              <a:ext cx="1597358" cy="958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89" fill="norm" stroke="1" extrusionOk="0">
                  <a:moveTo>
                    <a:pt x="86" y="3994"/>
                  </a:moveTo>
                  <a:cubicBezTo>
                    <a:pt x="29" y="3565"/>
                    <a:pt x="-28" y="3136"/>
                    <a:pt x="15" y="2874"/>
                  </a:cubicBezTo>
                  <a:cubicBezTo>
                    <a:pt x="58" y="2612"/>
                    <a:pt x="201" y="2516"/>
                    <a:pt x="672" y="2349"/>
                  </a:cubicBezTo>
                  <a:cubicBezTo>
                    <a:pt x="1143" y="2182"/>
                    <a:pt x="1943" y="1944"/>
                    <a:pt x="2858" y="1706"/>
                  </a:cubicBezTo>
                  <a:cubicBezTo>
                    <a:pt x="3772" y="1467"/>
                    <a:pt x="4801" y="1229"/>
                    <a:pt x="5815" y="1014"/>
                  </a:cubicBezTo>
                  <a:cubicBezTo>
                    <a:pt x="6829" y="800"/>
                    <a:pt x="7829" y="609"/>
                    <a:pt x="8843" y="466"/>
                  </a:cubicBezTo>
                  <a:cubicBezTo>
                    <a:pt x="9858" y="323"/>
                    <a:pt x="10886" y="227"/>
                    <a:pt x="11972" y="180"/>
                  </a:cubicBezTo>
                  <a:cubicBezTo>
                    <a:pt x="13058" y="132"/>
                    <a:pt x="14201" y="132"/>
                    <a:pt x="15301" y="132"/>
                  </a:cubicBezTo>
                  <a:cubicBezTo>
                    <a:pt x="16401" y="132"/>
                    <a:pt x="17458" y="132"/>
                    <a:pt x="18229" y="108"/>
                  </a:cubicBezTo>
                  <a:cubicBezTo>
                    <a:pt x="19001" y="84"/>
                    <a:pt x="19486" y="37"/>
                    <a:pt x="19843" y="13"/>
                  </a:cubicBezTo>
                  <a:cubicBezTo>
                    <a:pt x="20201" y="-11"/>
                    <a:pt x="20429" y="-11"/>
                    <a:pt x="20572" y="108"/>
                  </a:cubicBezTo>
                  <a:cubicBezTo>
                    <a:pt x="20715" y="227"/>
                    <a:pt x="20772" y="466"/>
                    <a:pt x="20815" y="1181"/>
                  </a:cubicBezTo>
                  <a:cubicBezTo>
                    <a:pt x="20858" y="1896"/>
                    <a:pt x="20886" y="3088"/>
                    <a:pt x="20986" y="4638"/>
                  </a:cubicBezTo>
                  <a:cubicBezTo>
                    <a:pt x="21086" y="6188"/>
                    <a:pt x="21258" y="8095"/>
                    <a:pt x="21358" y="9907"/>
                  </a:cubicBezTo>
                  <a:cubicBezTo>
                    <a:pt x="21458" y="11719"/>
                    <a:pt x="21486" y="13435"/>
                    <a:pt x="21515" y="14937"/>
                  </a:cubicBezTo>
                  <a:cubicBezTo>
                    <a:pt x="21543" y="16439"/>
                    <a:pt x="21572" y="17727"/>
                    <a:pt x="21558" y="18537"/>
                  </a:cubicBezTo>
                  <a:cubicBezTo>
                    <a:pt x="21543" y="19348"/>
                    <a:pt x="21486" y="19682"/>
                    <a:pt x="21372" y="19896"/>
                  </a:cubicBezTo>
                  <a:cubicBezTo>
                    <a:pt x="21258" y="20111"/>
                    <a:pt x="21086" y="20206"/>
                    <a:pt x="20458" y="20254"/>
                  </a:cubicBezTo>
                  <a:cubicBezTo>
                    <a:pt x="19829" y="20302"/>
                    <a:pt x="18743" y="20302"/>
                    <a:pt x="17629" y="20325"/>
                  </a:cubicBezTo>
                  <a:cubicBezTo>
                    <a:pt x="16515" y="20349"/>
                    <a:pt x="15372" y="20397"/>
                    <a:pt x="14215" y="20397"/>
                  </a:cubicBezTo>
                  <a:cubicBezTo>
                    <a:pt x="13058" y="20397"/>
                    <a:pt x="11886" y="20349"/>
                    <a:pt x="10758" y="20254"/>
                  </a:cubicBezTo>
                  <a:cubicBezTo>
                    <a:pt x="9629" y="20159"/>
                    <a:pt x="8543" y="20015"/>
                    <a:pt x="7458" y="20063"/>
                  </a:cubicBezTo>
                  <a:cubicBezTo>
                    <a:pt x="6372" y="20111"/>
                    <a:pt x="5286" y="20349"/>
                    <a:pt x="4486" y="20635"/>
                  </a:cubicBezTo>
                  <a:cubicBezTo>
                    <a:pt x="3686" y="20921"/>
                    <a:pt x="3172" y="21255"/>
                    <a:pt x="2658" y="2158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4562033" y="1975349"/>
              <a:ext cx="137368" cy="318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241" fill="norm" stroke="1" extrusionOk="0">
                  <a:moveTo>
                    <a:pt x="3781" y="5553"/>
                  </a:moveTo>
                  <a:cubicBezTo>
                    <a:pt x="3781" y="8377"/>
                    <a:pt x="3781" y="11200"/>
                    <a:pt x="4103" y="13600"/>
                  </a:cubicBezTo>
                  <a:cubicBezTo>
                    <a:pt x="4425" y="16000"/>
                    <a:pt x="5070" y="17977"/>
                    <a:pt x="5393" y="19318"/>
                  </a:cubicBezTo>
                  <a:cubicBezTo>
                    <a:pt x="5715" y="20659"/>
                    <a:pt x="5715" y="21365"/>
                    <a:pt x="5554" y="21224"/>
                  </a:cubicBezTo>
                  <a:cubicBezTo>
                    <a:pt x="5393" y="21083"/>
                    <a:pt x="5070" y="20094"/>
                    <a:pt x="4264" y="17341"/>
                  </a:cubicBezTo>
                  <a:cubicBezTo>
                    <a:pt x="3458" y="14589"/>
                    <a:pt x="2169" y="10071"/>
                    <a:pt x="1363" y="7459"/>
                  </a:cubicBezTo>
                  <a:cubicBezTo>
                    <a:pt x="557" y="4847"/>
                    <a:pt x="234" y="4141"/>
                    <a:pt x="73" y="3224"/>
                  </a:cubicBezTo>
                  <a:cubicBezTo>
                    <a:pt x="-88" y="2306"/>
                    <a:pt x="-88" y="1177"/>
                    <a:pt x="1202" y="541"/>
                  </a:cubicBezTo>
                  <a:cubicBezTo>
                    <a:pt x="2491" y="-94"/>
                    <a:pt x="5070" y="-235"/>
                    <a:pt x="8455" y="471"/>
                  </a:cubicBezTo>
                  <a:cubicBezTo>
                    <a:pt x="11840" y="1177"/>
                    <a:pt x="16031" y="2730"/>
                    <a:pt x="18449" y="4847"/>
                  </a:cubicBezTo>
                  <a:cubicBezTo>
                    <a:pt x="20867" y="6965"/>
                    <a:pt x="21512" y="9647"/>
                    <a:pt x="20384" y="11553"/>
                  </a:cubicBezTo>
                  <a:cubicBezTo>
                    <a:pt x="19255" y="13459"/>
                    <a:pt x="16354" y="14589"/>
                    <a:pt x="13130" y="15083"/>
                  </a:cubicBezTo>
                  <a:cubicBezTo>
                    <a:pt x="9906" y="15577"/>
                    <a:pt x="6360" y="15436"/>
                    <a:pt x="2813" y="15294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4734085" y="2145391"/>
              <a:ext cx="132171" cy="8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382" fill="norm" stroke="1" extrusionOk="0">
                  <a:moveTo>
                    <a:pt x="10095" y="6686"/>
                  </a:moveTo>
                  <a:cubicBezTo>
                    <a:pt x="9752" y="4115"/>
                    <a:pt x="9409" y="1543"/>
                    <a:pt x="8380" y="515"/>
                  </a:cubicBezTo>
                  <a:cubicBezTo>
                    <a:pt x="7352" y="-514"/>
                    <a:pt x="5638" y="0"/>
                    <a:pt x="4095" y="2057"/>
                  </a:cubicBezTo>
                  <a:cubicBezTo>
                    <a:pt x="2552" y="4115"/>
                    <a:pt x="1180" y="7715"/>
                    <a:pt x="495" y="11315"/>
                  </a:cubicBezTo>
                  <a:cubicBezTo>
                    <a:pt x="-191" y="14915"/>
                    <a:pt x="-191" y="18515"/>
                    <a:pt x="666" y="19800"/>
                  </a:cubicBezTo>
                  <a:cubicBezTo>
                    <a:pt x="1523" y="21086"/>
                    <a:pt x="3238" y="20057"/>
                    <a:pt x="4609" y="18515"/>
                  </a:cubicBezTo>
                  <a:cubicBezTo>
                    <a:pt x="5980" y="16972"/>
                    <a:pt x="7009" y="14915"/>
                    <a:pt x="8038" y="12343"/>
                  </a:cubicBezTo>
                  <a:cubicBezTo>
                    <a:pt x="9066" y="9772"/>
                    <a:pt x="10095" y="6686"/>
                    <a:pt x="10780" y="7457"/>
                  </a:cubicBezTo>
                  <a:cubicBezTo>
                    <a:pt x="11466" y="8229"/>
                    <a:pt x="11809" y="12857"/>
                    <a:pt x="12838" y="15686"/>
                  </a:cubicBezTo>
                  <a:cubicBezTo>
                    <a:pt x="13866" y="18515"/>
                    <a:pt x="15580" y="19543"/>
                    <a:pt x="17123" y="18515"/>
                  </a:cubicBezTo>
                  <a:cubicBezTo>
                    <a:pt x="18666" y="17486"/>
                    <a:pt x="20038" y="14400"/>
                    <a:pt x="21409" y="1131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4870160" y="1963357"/>
              <a:ext cx="97696" cy="26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368" fill="norm" stroke="1" extrusionOk="0">
                  <a:moveTo>
                    <a:pt x="3289" y="0"/>
                  </a:moveTo>
                  <a:cubicBezTo>
                    <a:pt x="1450" y="2400"/>
                    <a:pt x="-388" y="4800"/>
                    <a:pt x="72" y="7886"/>
                  </a:cubicBezTo>
                  <a:cubicBezTo>
                    <a:pt x="531" y="10971"/>
                    <a:pt x="3289" y="14743"/>
                    <a:pt x="6276" y="17229"/>
                  </a:cubicBezTo>
                  <a:cubicBezTo>
                    <a:pt x="9263" y="19714"/>
                    <a:pt x="12480" y="20914"/>
                    <a:pt x="15008" y="21257"/>
                  </a:cubicBezTo>
                  <a:cubicBezTo>
                    <a:pt x="17535" y="21600"/>
                    <a:pt x="19374" y="21086"/>
                    <a:pt x="21212" y="2057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4847878" y="2109407"/>
              <a:ext cx="94578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11120" y="21600"/>
                  </a:moveTo>
                  <a:cubicBezTo>
                    <a:pt x="5955" y="16200"/>
                    <a:pt x="790" y="10800"/>
                    <a:pt x="85" y="8100"/>
                  </a:cubicBezTo>
                  <a:cubicBezTo>
                    <a:pt x="-619" y="5400"/>
                    <a:pt x="3138" y="5400"/>
                    <a:pt x="7364" y="4500"/>
                  </a:cubicBezTo>
                  <a:cubicBezTo>
                    <a:pt x="11590" y="3600"/>
                    <a:pt x="16285" y="1800"/>
                    <a:pt x="20981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4956478" y="2109407"/>
              <a:ext cx="16377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13119" y="0"/>
                  </a:moveTo>
                  <a:cubicBezTo>
                    <a:pt x="10073" y="0"/>
                    <a:pt x="7027" y="0"/>
                    <a:pt x="4812" y="1200"/>
                  </a:cubicBezTo>
                  <a:cubicBezTo>
                    <a:pt x="2596" y="2400"/>
                    <a:pt x="1212" y="4800"/>
                    <a:pt x="519" y="7200"/>
                  </a:cubicBezTo>
                  <a:cubicBezTo>
                    <a:pt x="-173" y="9600"/>
                    <a:pt x="-173" y="12000"/>
                    <a:pt x="519" y="13400"/>
                  </a:cubicBezTo>
                  <a:cubicBezTo>
                    <a:pt x="1212" y="14800"/>
                    <a:pt x="2596" y="15200"/>
                    <a:pt x="3842" y="14800"/>
                  </a:cubicBezTo>
                  <a:cubicBezTo>
                    <a:pt x="5089" y="14400"/>
                    <a:pt x="6196" y="13200"/>
                    <a:pt x="7858" y="11800"/>
                  </a:cubicBezTo>
                  <a:cubicBezTo>
                    <a:pt x="9519" y="10400"/>
                    <a:pt x="11735" y="8800"/>
                    <a:pt x="14089" y="10400"/>
                  </a:cubicBezTo>
                  <a:cubicBezTo>
                    <a:pt x="16442" y="12000"/>
                    <a:pt x="18935" y="16800"/>
                    <a:pt x="21427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276546" y="1953746"/>
              <a:ext cx="116760" cy="282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526" fill="norm" stroke="1" extrusionOk="0">
                  <a:moveTo>
                    <a:pt x="18963" y="13305"/>
                  </a:moveTo>
                  <a:cubicBezTo>
                    <a:pt x="17420" y="12822"/>
                    <a:pt x="15877" y="12338"/>
                    <a:pt x="14141" y="11935"/>
                  </a:cubicBezTo>
                  <a:cubicBezTo>
                    <a:pt x="12406" y="11532"/>
                    <a:pt x="10477" y="11210"/>
                    <a:pt x="8163" y="12016"/>
                  </a:cubicBezTo>
                  <a:cubicBezTo>
                    <a:pt x="5848" y="12822"/>
                    <a:pt x="3148" y="14756"/>
                    <a:pt x="1606" y="16207"/>
                  </a:cubicBezTo>
                  <a:cubicBezTo>
                    <a:pt x="63" y="17657"/>
                    <a:pt x="-323" y="18625"/>
                    <a:pt x="256" y="19350"/>
                  </a:cubicBezTo>
                  <a:cubicBezTo>
                    <a:pt x="834" y="20075"/>
                    <a:pt x="2377" y="20559"/>
                    <a:pt x="3920" y="20478"/>
                  </a:cubicBezTo>
                  <a:cubicBezTo>
                    <a:pt x="5463" y="20398"/>
                    <a:pt x="7006" y="19753"/>
                    <a:pt x="9513" y="17013"/>
                  </a:cubicBezTo>
                  <a:cubicBezTo>
                    <a:pt x="12020" y="14272"/>
                    <a:pt x="15491" y="9436"/>
                    <a:pt x="17227" y="6535"/>
                  </a:cubicBezTo>
                  <a:cubicBezTo>
                    <a:pt x="18963" y="3633"/>
                    <a:pt x="18963" y="2666"/>
                    <a:pt x="18963" y="1780"/>
                  </a:cubicBezTo>
                  <a:cubicBezTo>
                    <a:pt x="18963" y="893"/>
                    <a:pt x="18963" y="87"/>
                    <a:pt x="17998" y="7"/>
                  </a:cubicBezTo>
                  <a:cubicBezTo>
                    <a:pt x="17034" y="-74"/>
                    <a:pt x="15106" y="571"/>
                    <a:pt x="13756" y="2827"/>
                  </a:cubicBezTo>
                  <a:cubicBezTo>
                    <a:pt x="12406" y="5084"/>
                    <a:pt x="11634" y="8953"/>
                    <a:pt x="12984" y="12338"/>
                  </a:cubicBezTo>
                  <a:cubicBezTo>
                    <a:pt x="14334" y="15723"/>
                    <a:pt x="17806" y="18625"/>
                    <a:pt x="21277" y="2152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5438119" y="2033207"/>
              <a:ext cx="12338" cy="139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319" fill="norm" stroke="1" extrusionOk="0">
                  <a:moveTo>
                    <a:pt x="10182" y="18376"/>
                  </a:moveTo>
                  <a:cubicBezTo>
                    <a:pt x="6582" y="19988"/>
                    <a:pt x="2982" y="21600"/>
                    <a:pt x="1182" y="21278"/>
                  </a:cubicBezTo>
                  <a:cubicBezTo>
                    <a:pt x="-618" y="20955"/>
                    <a:pt x="-618" y="18699"/>
                    <a:pt x="2982" y="14830"/>
                  </a:cubicBezTo>
                  <a:cubicBezTo>
                    <a:pt x="6582" y="10961"/>
                    <a:pt x="13782" y="5481"/>
                    <a:pt x="20982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5471240" y="2030690"/>
              <a:ext cx="94736" cy="184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9" h="21148" fill="norm" stroke="1" extrusionOk="0">
                  <a:moveTo>
                    <a:pt x="13411" y="2473"/>
                  </a:moveTo>
                  <a:cubicBezTo>
                    <a:pt x="12032" y="1502"/>
                    <a:pt x="10653" y="531"/>
                    <a:pt x="8585" y="167"/>
                  </a:cubicBezTo>
                  <a:cubicBezTo>
                    <a:pt x="6517" y="-197"/>
                    <a:pt x="3760" y="46"/>
                    <a:pt x="1921" y="774"/>
                  </a:cubicBezTo>
                  <a:cubicBezTo>
                    <a:pt x="83" y="1502"/>
                    <a:pt x="-836" y="2715"/>
                    <a:pt x="1002" y="4778"/>
                  </a:cubicBezTo>
                  <a:cubicBezTo>
                    <a:pt x="2841" y="6841"/>
                    <a:pt x="7436" y="9754"/>
                    <a:pt x="10653" y="11574"/>
                  </a:cubicBezTo>
                  <a:cubicBezTo>
                    <a:pt x="13870" y="13394"/>
                    <a:pt x="15709" y="14122"/>
                    <a:pt x="17317" y="14972"/>
                  </a:cubicBezTo>
                  <a:cubicBezTo>
                    <a:pt x="18926" y="15821"/>
                    <a:pt x="20304" y="16792"/>
                    <a:pt x="20534" y="17884"/>
                  </a:cubicBezTo>
                  <a:cubicBezTo>
                    <a:pt x="20764" y="18976"/>
                    <a:pt x="19845" y="20190"/>
                    <a:pt x="18236" y="20796"/>
                  </a:cubicBezTo>
                  <a:cubicBezTo>
                    <a:pt x="16628" y="21403"/>
                    <a:pt x="14330" y="21403"/>
                    <a:pt x="12492" y="19340"/>
                  </a:cubicBezTo>
                  <a:cubicBezTo>
                    <a:pt x="10653" y="17277"/>
                    <a:pt x="9275" y="13151"/>
                    <a:pt x="7896" y="902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5577455" y="1883138"/>
              <a:ext cx="63501" cy="338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653"/>
                  </a:moveTo>
                  <a:cubicBezTo>
                    <a:pt x="3600" y="253"/>
                    <a:pt x="7200" y="-147"/>
                    <a:pt x="9360" y="53"/>
                  </a:cubicBezTo>
                  <a:cubicBezTo>
                    <a:pt x="11520" y="253"/>
                    <a:pt x="12240" y="1053"/>
                    <a:pt x="11880" y="3453"/>
                  </a:cubicBezTo>
                  <a:cubicBezTo>
                    <a:pt x="11520" y="5853"/>
                    <a:pt x="10080" y="9853"/>
                    <a:pt x="9000" y="12520"/>
                  </a:cubicBezTo>
                  <a:cubicBezTo>
                    <a:pt x="7920" y="15186"/>
                    <a:pt x="7200" y="16520"/>
                    <a:pt x="7200" y="17653"/>
                  </a:cubicBezTo>
                  <a:cubicBezTo>
                    <a:pt x="7200" y="18786"/>
                    <a:pt x="7920" y="19720"/>
                    <a:pt x="9720" y="20386"/>
                  </a:cubicBezTo>
                  <a:cubicBezTo>
                    <a:pt x="11520" y="21053"/>
                    <a:pt x="14400" y="21453"/>
                    <a:pt x="16560" y="21320"/>
                  </a:cubicBezTo>
                  <a:cubicBezTo>
                    <a:pt x="18720" y="21186"/>
                    <a:pt x="20160" y="20520"/>
                    <a:pt x="21600" y="19853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5564483" y="2064957"/>
              <a:ext cx="139974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2943" y="21600"/>
                  </a:moveTo>
                  <a:cubicBezTo>
                    <a:pt x="1331" y="21600"/>
                    <a:pt x="-281" y="21600"/>
                    <a:pt x="41" y="20400"/>
                  </a:cubicBezTo>
                  <a:cubicBezTo>
                    <a:pt x="364" y="19200"/>
                    <a:pt x="2620" y="16800"/>
                    <a:pt x="6489" y="13200"/>
                  </a:cubicBezTo>
                  <a:cubicBezTo>
                    <a:pt x="10358" y="9600"/>
                    <a:pt x="15838" y="4800"/>
                    <a:pt x="21319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4263005" y="5551107"/>
              <a:ext cx="10096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74" y="21600"/>
                  </a:moveTo>
                  <a:cubicBezTo>
                    <a:pt x="1630" y="19350"/>
                    <a:pt x="1087" y="17100"/>
                    <a:pt x="1087" y="15300"/>
                  </a:cubicBezTo>
                  <a:cubicBezTo>
                    <a:pt x="1087" y="13500"/>
                    <a:pt x="1630" y="12150"/>
                    <a:pt x="2740" y="10350"/>
                  </a:cubicBezTo>
                  <a:cubicBezTo>
                    <a:pt x="3849" y="8550"/>
                    <a:pt x="5525" y="6300"/>
                    <a:pt x="7268" y="4500"/>
                  </a:cubicBezTo>
                  <a:cubicBezTo>
                    <a:pt x="9011" y="2700"/>
                    <a:pt x="10823" y="1350"/>
                    <a:pt x="12611" y="675"/>
                  </a:cubicBezTo>
                  <a:cubicBezTo>
                    <a:pt x="14400" y="0"/>
                    <a:pt x="16166" y="0"/>
                    <a:pt x="17253" y="0"/>
                  </a:cubicBezTo>
                  <a:cubicBezTo>
                    <a:pt x="18340" y="0"/>
                    <a:pt x="18747" y="0"/>
                    <a:pt x="19064" y="0"/>
                  </a:cubicBezTo>
                  <a:cubicBezTo>
                    <a:pt x="19381" y="0"/>
                    <a:pt x="19608" y="0"/>
                    <a:pt x="19562" y="450"/>
                  </a:cubicBezTo>
                  <a:cubicBezTo>
                    <a:pt x="19517" y="900"/>
                    <a:pt x="19200" y="1800"/>
                    <a:pt x="18204" y="2700"/>
                  </a:cubicBezTo>
                  <a:cubicBezTo>
                    <a:pt x="17208" y="3600"/>
                    <a:pt x="15532" y="4500"/>
                    <a:pt x="13698" y="4950"/>
                  </a:cubicBezTo>
                  <a:cubicBezTo>
                    <a:pt x="11864" y="5400"/>
                    <a:pt x="9872" y="5400"/>
                    <a:pt x="7925" y="5400"/>
                  </a:cubicBezTo>
                  <a:cubicBezTo>
                    <a:pt x="5977" y="5400"/>
                    <a:pt x="4075" y="5400"/>
                    <a:pt x="2898" y="5400"/>
                  </a:cubicBezTo>
                  <a:cubicBezTo>
                    <a:pt x="1721" y="5400"/>
                    <a:pt x="1268" y="5400"/>
                    <a:pt x="838" y="5625"/>
                  </a:cubicBezTo>
                  <a:cubicBezTo>
                    <a:pt x="408" y="5850"/>
                    <a:pt x="0" y="6300"/>
                    <a:pt x="0" y="6075"/>
                  </a:cubicBezTo>
                  <a:cubicBezTo>
                    <a:pt x="0" y="5850"/>
                    <a:pt x="408" y="4950"/>
                    <a:pt x="1494" y="4050"/>
                  </a:cubicBezTo>
                  <a:cubicBezTo>
                    <a:pt x="2581" y="3150"/>
                    <a:pt x="4347" y="2250"/>
                    <a:pt x="6136" y="1575"/>
                  </a:cubicBezTo>
                  <a:cubicBezTo>
                    <a:pt x="7925" y="900"/>
                    <a:pt x="9736" y="450"/>
                    <a:pt x="11479" y="450"/>
                  </a:cubicBezTo>
                  <a:cubicBezTo>
                    <a:pt x="13223" y="450"/>
                    <a:pt x="14898" y="900"/>
                    <a:pt x="15849" y="1125"/>
                  </a:cubicBezTo>
                  <a:cubicBezTo>
                    <a:pt x="16800" y="1350"/>
                    <a:pt x="17026" y="1350"/>
                    <a:pt x="17275" y="1350"/>
                  </a:cubicBezTo>
                  <a:cubicBezTo>
                    <a:pt x="17525" y="1350"/>
                    <a:pt x="17796" y="1350"/>
                    <a:pt x="17796" y="2025"/>
                  </a:cubicBezTo>
                  <a:cubicBezTo>
                    <a:pt x="17796" y="2700"/>
                    <a:pt x="17525" y="4050"/>
                    <a:pt x="16664" y="5175"/>
                  </a:cubicBezTo>
                  <a:cubicBezTo>
                    <a:pt x="15804" y="6300"/>
                    <a:pt x="14355" y="7200"/>
                    <a:pt x="13064" y="8100"/>
                  </a:cubicBezTo>
                  <a:cubicBezTo>
                    <a:pt x="11774" y="9000"/>
                    <a:pt x="10642" y="9900"/>
                    <a:pt x="9781" y="10800"/>
                  </a:cubicBezTo>
                  <a:cubicBezTo>
                    <a:pt x="8921" y="11700"/>
                    <a:pt x="8332" y="12600"/>
                    <a:pt x="8151" y="13050"/>
                  </a:cubicBezTo>
                  <a:cubicBezTo>
                    <a:pt x="7970" y="13500"/>
                    <a:pt x="8196" y="13500"/>
                    <a:pt x="9192" y="12600"/>
                  </a:cubicBezTo>
                  <a:cubicBezTo>
                    <a:pt x="10189" y="11700"/>
                    <a:pt x="11955" y="9900"/>
                    <a:pt x="13766" y="8325"/>
                  </a:cubicBezTo>
                  <a:cubicBezTo>
                    <a:pt x="15577" y="6750"/>
                    <a:pt x="17434" y="5400"/>
                    <a:pt x="18747" y="4500"/>
                  </a:cubicBezTo>
                  <a:cubicBezTo>
                    <a:pt x="20060" y="3600"/>
                    <a:pt x="20830" y="3150"/>
                    <a:pt x="21600" y="27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5863205" y="2414207"/>
              <a:ext cx="31751" cy="616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0" y="0"/>
                  </a:moveTo>
                  <a:cubicBezTo>
                    <a:pt x="2880" y="1332"/>
                    <a:pt x="5760" y="2663"/>
                    <a:pt x="7920" y="4586"/>
                  </a:cubicBezTo>
                  <a:cubicBezTo>
                    <a:pt x="10080" y="6510"/>
                    <a:pt x="11520" y="9025"/>
                    <a:pt x="10800" y="11577"/>
                  </a:cubicBezTo>
                  <a:cubicBezTo>
                    <a:pt x="10080" y="14129"/>
                    <a:pt x="7200" y="16718"/>
                    <a:pt x="5040" y="18197"/>
                  </a:cubicBezTo>
                  <a:cubicBezTo>
                    <a:pt x="2880" y="19677"/>
                    <a:pt x="1440" y="20047"/>
                    <a:pt x="720" y="20490"/>
                  </a:cubicBezTo>
                  <a:cubicBezTo>
                    <a:pt x="0" y="20934"/>
                    <a:pt x="0" y="21452"/>
                    <a:pt x="1440" y="21526"/>
                  </a:cubicBezTo>
                  <a:cubicBezTo>
                    <a:pt x="2880" y="21600"/>
                    <a:pt x="5760" y="21230"/>
                    <a:pt x="9360" y="20601"/>
                  </a:cubicBezTo>
                  <a:cubicBezTo>
                    <a:pt x="12960" y="19973"/>
                    <a:pt x="17280" y="19085"/>
                    <a:pt x="21600" y="1819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5810188" y="2318957"/>
              <a:ext cx="842535" cy="821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fill="norm" stroke="1" extrusionOk="0">
                  <a:moveTo>
                    <a:pt x="543" y="3173"/>
                  </a:moveTo>
                  <a:cubicBezTo>
                    <a:pt x="327" y="2895"/>
                    <a:pt x="110" y="2616"/>
                    <a:pt x="29" y="2310"/>
                  </a:cubicBezTo>
                  <a:cubicBezTo>
                    <a:pt x="-52" y="2004"/>
                    <a:pt x="2" y="1670"/>
                    <a:pt x="598" y="1336"/>
                  </a:cubicBezTo>
                  <a:cubicBezTo>
                    <a:pt x="1193" y="1002"/>
                    <a:pt x="2330" y="668"/>
                    <a:pt x="3792" y="473"/>
                  </a:cubicBezTo>
                  <a:cubicBezTo>
                    <a:pt x="5253" y="278"/>
                    <a:pt x="7040" y="223"/>
                    <a:pt x="8934" y="167"/>
                  </a:cubicBezTo>
                  <a:cubicBezTo>
                    <a:pt x="10829" y="111"/>
                    <a:pt x="12832" y="56"/>
                    <a:pt x="14700" y="28"/>
                  </a:cubicBezTo>
                  <a:cubicBezTo>
                    <a:pt x="16568" y="0"/>
                    <a:pt x="18300" y="0"/>
                    <a:pt x="19328" y="0"/>
                  </a:cubicBezTo>
                  <a:cubicBezTo>
                    <a:pt x="20357" y="0"/>
                    <a:pt x="20682" y="0"/>
                    <a:pt x="20980" y="84"/>
                  </a:cubicBezTo>
                  <a:cubicBezTo>
                    <a:pt x="21277" y="167"/>
                    <a:pt x="21548" y="334"/>
                    <a:pt x="21548" y="585"/>
                  </a:cubicBezTo>
                  <a:cubicBezTo>
                    <a:pt x="21548" y="835"/>
                    <a:pt x="21277" y="1169"/>
                    <a:pt x="20953" y="2004"/>
                  </a:cubicBezTo>
                  <a:cubicBezTo>
                    <a:pt x="20628" y="2839"/>
                    <a:pt x="20249" y="4175"/>
                    <a:pt x="20140" y="5845"/>
                  </a:cubicBezTo>
                  <a:cubicBezTo>
                    <a:pt x="20032" y="7515"/>
                    <a:pt x="20195" y="9520"/>
                    <a:pt x="20357" y="11412"/>
                  </a:cubicBezTo>
                  <a:cubicBezTo>
                    <a:pt x="20519" y="13305"/>
                    <a:pt x="20682" y="15087"/>
                    <a:pt x="20844" y="16590"/>
                  </a:cubicBezTo>
                  <a:cubicBezTo>
                    <a:pt x="21007" y="18093"/>
                    <a:pt x="21169" y="19318"/>
                    <a:pt x="21250" y="20069"/>
                  </a:cubicBezTo>
                  <a:cubicBezTo>
                    <a:pt x="21331" y="20821"/>
                    <a:pt x="21331" y="21099"/>
                    <a:pt x="21196" y="21294"/>
                  </a:cubicBezTo>
                  <a:cubicBezTo>
                    <a:pt x="21061" y="21489"/>
                    <a:pt x="20790" y="21600"/>
                    <a:pt x="19897" y="21600"/>
                  </a:cubicBezTo>
                  <a:cubicBezTo>
                    <a:pt x="19004" y="21600"/>
                    <a:pt x="17488" y="21489"/>
                    <a:pt x="15728" y="21322"/>
                  </a:cubicBezTo>
                  <a:cubicBezTo>
                    <a:pt x="13969" y="21155"/>
                    <a:pt x="11966" y="20932"/>
                    <a:pt x="9801" y="20654"/>
                  </a:cubicBezTo>
                  <a:cubicBezTo>
                    <a:pt x="7635" y="20375"/>
                    <a:pt x="5307" y="20041"/>
                    <a:pt x="3683" y="19735"/>
                  </a:cubicBezTo>
                  <a:cubicBezTo>
                    <a:pt x="2059" y="19429"/>
                    <a:pt x="1139" y="19151"/>
                    <a:pt x="219" y="1887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6809997" y="2226622"/>
              <a:ext cx="87507" cy="418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5" h="21559" fill="norm" stroke="1" extrusionOk="0">
                  <a:moveTo>
                    <a:pt x="7215" y="6395"/>
                  </a:moveTo>
                  <a:cubicBezTo>
                    <a:pt x="6233" y="5632"/>
                    <a:pt x="5251" y="4868"/>
                    <a:pt x="4760" y="4868"/>
                  </a:cubicBezTo>
                  <a:cubicBezTo>
                    <a:pt x="4269" y="4868"/>
                    <a:pt x="4269" y="5632"/>
                    <a:pt x="4515" y="7977"/>
                  </a:cubicBezTo>
                  <a:cubicBezTo>
                    <a:pt x="4760" y="10323"/>
                    <a:pt x="5251" y="14250"/>
                    <a:pt x="5496" y="16595"/>
                  </a:cubicBezTo>
                  <a:cubicBezTo>
                    <a:pt x="5742" y="18941"/>
                    <a:pt x="5742" y="19704"/>
                    <a:pt x="5742" y="20359"/>
                  </a:cubicBezTo>
                  <a:cubicBezTo>
                    <a:pt x="5742" y="21014"/>
                    <a:pt x="5742" y="21559"/>
                    <a:pt x="5496" y="21559"/>
                  </a:cubicBezTo>
                  <a:cubicBezTo>
                    <a:pt x="5251" y="21559"/>
                    <a:pt x="4760" y="21014"/>
                    <a:pt x="3778" y="18995"/>
                  </a:cubicBezTo>
                  <a:cubicBezTo>
                    <a:pt x="2796" y="16977"/>
                    <a:pt x="1324" y="13486"/>
                    <a:pt x="587" y="10377"/>
                  </a:cubicBezTo>
                  <a:cubicBezTo>
                    <a:pt x="-149" y="7268"/>
                    <a:pt x="-149" y="4541"/>
                    <a:pt x="342" y="2904"/>
                  </a:cubicBezTo>
                  <a:cubicBezTo>
                    <a:pt x="833" y="1268"/>
                    <a:pt x="1815" y="723"/>
                    <a:pt x="3533" y="395"/>
                  </a:cubicBezTo>
                  <a:cubicBezTo>
                    <a:pt x="5251" y="68"/>
                    <a:pt x="7706" y="-41"/>
                    <a:pt x="10160" y="14"/>
                  </a:cubicBezTo>
                  <a:cubicBezTo>
                    <a:pt x="12615" y="68"/>
                    <a:pt x="15069" y="286"/>
                    <a:pt x="17278" y="1104"/>
                  </a:cubicBezTo>
                  <a:cubicBezTo>
                    <a:pt x="19487" y="1923"/>
                    <a:pt x="21451" y="3341"/>
                    <a:pt x="19487" y="4486"/>
                  </a:cubicBezTo>
                  <a:cubicBezTo>
                    <a:pt x="17524" y="5632"/>
                    <a:pt x="11633" y="6504"/>
                    <a:pt x="5742" y="7377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6955939" y="2265905"/>
              <a:ext cx="107417" cy="129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38" fill="norm" stroke="1" extrusionOk="0">
                  <a:moveTo>
                    <a:pt x="15140" y="4479"/>
                  </a:moveTo>
                  <a:cubicBezTo>
                    <a:pt x="16411" y="3108"/>
                    <a:pt x="17681" y="1736"/>
                    <a:pt x="17258" y="879"/>
                  </a:cubicBezTo>
                  <a:cubicBezTo>
                    <a:pt x="16834" y="22"/>
                    <a:pt x="14717" y="-321"/>
                    <a:pt x="11752" y="365"/>
                  </a:cubicBezTo>
                  <a:cubicBezTo>
                    <a:pt x="8787" y="1050"/>
                    <a:pt x="4975" y="2765"/>
                    <a:pt x="2858" y="5336"/>
                  </a:cubicBezTo>
                  <a:cubicBezTo>
                    <a:pt x="740" y="7908"/>
                    <a:pt x="317" y="11336"/>
                    <a:pt x="105" y="13908"/>
                  </a:cubicBezTo>
                  <a:cubicBezTo>
                    <a:pt x="-107" y="16479"/>
                    <a:pt x="-107" y="18193"/>
                    <a:pt x="1164" y="19393"/>
                  </a:cubicBezTo>
                  <a:cubicBezTo>
                    <a:pt x="2434" y="20593"/>
                    <a:pt x="4975" y="21279"/>
                    <a:pt x="6881" y="20765"/>
                  </a:cubicBezTo>
                  <a:cubicBezTo>
                    <a:pt x="8787" y="20250"/>
                    <a:pt x="10058" y="18536"/>
                    <a:pt x="11117" y="16650"/>
                  </a:cubicBezTo>
                  <a:cubicBezTo>
                    <a:pt x="12175" y="14765"/>
                    <a:pt x="13022" y="12708"/>
                    <a:pt x="14717" y="12193"/>
                  </a:cubicBezTo>
                  <a:cubicBezTo>
                    <a:pt x="16411" y="11679"/>
                    <a:pt x="18952" y="12708"/>
                    <a:pt x="21493" y="1373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7079961" y="2255457"/>
              <a:ext cx="110395" cy="152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065" fill="norm" stroke="1" extrusionOk="0">
                  <a:moveTo>
                    <a:pt x="471" y="6130"/>
                  </a:moveTo>
                  <a:cubicBezTo>
                    <a:pt x="64" y="3795"/>
                    <a:pt x="-344" y="1459"/>
                    <a:pt x="471" y="730"/>
                  </a:cubicBezTo>
                  <a:cubicBezTo>
                    <a:pt x="1286" y="0"/>
                    <a:pt x="3324" y="876"/>
                    <a:pt x="6381" y="3065"/>
                  </a:cubicBezTo>
                  <a:cubicBezTo>
                    <a:pt x="9437" y="5254"/>
                    <a:pt x="13513" y="8757"/>
                    <a:pt x="15754" y="11238"/>
                  </a:cubicBezTo>
                  <a:cubicBezTo>
                    <a:pt x="17996" y="13719"/>
                    <a:pt x="18403" y="15178"/>
                    <a:pt x="18403" y="16638"/>
                  </a:cubicBezTo>
                  <a:cubicBezTo>
                    <a:pt x="18403" y="18097"/>
                    <a:pt x="17996" y="19557"/>
                    <a:pt x="16773" y="20432"/>
                  </a:cubicBezTo>
                  <a:cubicBezTo>
                    <a:pt x="15550" y="21308"/>
                    <a:pt x="13513" y="21600"/>
                    <a:pt x="12086" y="19119"/>
                  </a:cubicBezTo>
                  <a:cubicBezTo>
                    <a:pt x="10660" y="16638"/>
                    <a:pt x="9845" y="11384"/>
                    <a:pt x="11475" y="7735"/>
                  </a:cubicBezTo>
                  <a:cubicBezTo>
                    <a:pt x="13105" y="4086"/>
                    <a:pt x="17181" y="2043"/>
                    <a:pt x="21256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7214135" y="2267594"/>
              <a:ext cx="115921" cy="12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340" fill="norm" stroke="1" extrusionOk="0">
                  <a:moveTo>
                    <a:pt x="18810" y="1156"/>
                  </a:moveTo>
                  <a:cubicBezTo>
                    <a:pt x="14181" y="448"/>
                    <a:pt x="9553" y="-260"/>
                    <a:pt x="6467" y="94"/>
                  </a:cubicBezTo>
                  <a:cubicBezTo>
                    <a:pt x="3381" y="448"/>
                    <a:pt x="1838" y="1865"/>
                    <a:pt x="874" y="4520"/>
                  </a:cubicBezTo>
                  <a:cubicBezTo>
                    <a:pt x="-90" y="7176"/>
                    <a:pt x="-476" y="11071"/>
                    <a:pt x="874" y="13904"/>
                  </a:cubicBezTo>
                  <a:cubicBezTo>
                    <a:pt x="2224" y="16737"/>
                    <a:pt x="5310" y="18507"/>
                    <a:pt x="8203" y="18153"/>
                  </a:cubicBezTo>
                  <a:cubicBezTo>
                    <a:pt x="11095" y="17799"/>
                    <a:pt x="13795" y="15320"/>
                    <a:pt x="15531" y="12488"/>
                  </a:cubicBezTo>
                  <a:cubicBezTo>
                    <a:pt x="17267" y="9655"/>
                    <a:pt x="18038" y="6468"/>
                    <a:pt x="17845" y="5937"/>
                  </a:cubicBezTo>
                  <a:cubicBezTo>
                    <a:pt x="17653" y="5406"/>
                    <a:pt x="16495" y="7530"/>
                    <a:pt x="15917" y="9478"/>
                  </a:cubicBezTo>
                  <a:cubicBezTo>
                    <a:pt x="15338" y="11425"/>
                    <a:pt x="15338" y="13196"/>
                    <a:pt x="15531" y="14966"/>
                  </a:cubicBezTo>
                  <a:cubicBezTo>
                    <a:pt x="15724" y="16737"/>
                    <a:pt x="16110" y="18507"/>
                    <a:pt x="17074" y="19570"/>
                  </a:cubicBezTo>
                  <a:cubicBezTo>
                    <a:pt x="18038" y="20632"/>
                    <a:pt x="19581" y="20986"/>
                    <a:pt x="21124" y="2134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7349105" y="2291441"/>
              <a:ext cx="152401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500"/>
                  </a:moveTo>
                  <a:cubicBezTo>
                    <a:pt x="600" y="11812"/>
                    <a:pt x="1200" y="10125"/>
                    <a:pt x="1650" y="8100"/>
                  </a:cubicBezTo>
                  <a:cubicBezTo>
                    <a:pt x="2100" y="6075"/>
                    <a:pt x="2400" y="3712"/>
                    <a:pt x="2700" y="3375"/>
                  </a:cubicBezTo>
                  <a:cubicBezTo>
                    <a:pt x="3000" y="3037"/>
                    <a:pt x="3300" y="4725"/>
                    <a:pt x="3450" y="7256"/>
                  </a:cubicBezTo>
                  <a:cubicBezTo>
                    <a:pt x="3600" y="9788"/>
                    <a:pt x="3600" y="13162"/>
                    <a:pt x="3600" y="15694"/>
                  </a:cubicBezTo>
                  <a:cubicBezTo>
                    <a:pt x="3600" y="18225"/>
                    <a:pt x="3600" y="19912"/>
                    <a:pt x="3750" y="19744"/>
                  </a:cubicBezTo>
                  <a:cubicBezTo>
                    <a:pt x="3900" y="19575"/>
                    <a:pt x="4200" y="17550"/>
                    <a:pt x="4950" y="14512"/>
                  </a:cubicBezTo>
                  <a:cubicBezTo>
                    <a:pt x="5700" y="11475"/>
                    <a:pt x="6900" y="7425"/>
                    <a:pt x="7950" y="4556"/>
                  </a:cubicBezTo>
                  <a:cubicBezTo>
                    <a:pt x="9000" y="1687"/>
                    <a:pt x="9900" y="0"/>
                    <a:pt x="10500" y="0"/>
                  </a:cubicBezTo>
                  <a:cubicBezTo>
                    <a:pt x="11100" y="0"/>
                    <a:pt x="11400" y="1687"/>
                    <a:pt x="11550" y="3544"/>
                  </a:cubicBezTo>
                  <a:cubicBezTo>
                    <a:pt x="11700" y="5400"/>
                    <a:pt x="11700" y="7425"/>
                    <a:pt x="11700" y="9281"/>
                  </a:cubicBezTo>
                  <a:cubicBezTo>
                    <a:pt x="11700" y="11137"/>
                    <a:pt x="11700" y="12825"/>
                    <a:pt x="11700" y="12825"/>
                  </a:cubicBezTo>
                  <a:cubicBezTo>
                    <a:pt x="11700" y="12825"/>
                    <a:pt x="11700" y="11137"/>
                    <a:pt x="12000" y="9450"/>
                  </a:cubicBezTo>
                  <a:cubicBezTo>
                    <a:pt x="12300" y="7762"/>
                    <a:pt x="12900" y="6075"/>
                    <a:pt x="14100" y="4725"/>
                  </a:cubicBezTo>
                  <a:cubicBezTo>
                    <a:pt x="15300" y="3375"/>
                    <a:pt x="17100" y="2362"/>
                    <a:pt x="18300" y="2700"/>
                  </a:cubicBezTo>
                  <a:cubicBezTo>
                    <a:pt x="19500" y="3037"/>
                    <a:pt x="20100" y="4725"/>
                    <a:pt x="20550" y="8100"/>
                  </a:cubicBezTo>
                  <a:cubicBezTo>
                    <a:pt x="21000" y="11475"/>
                    <a:pt x="21300" y="16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7552305" y="2106985"/>
              <a:ext cx="205551" cy="324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080" fill="norm" stroke="1" extrusionOk="0">
                  <a:moveTo>
                    <a:pt x="0" y="16254"/>
                  </a:moveTo>
                  <a:cubicBezTo>
                    <a:pt x="1102" y="16392"/>
                    <a:pt x="2204" y="16529"/>
                    <a:pt x="3306" y="16323"/>
                  </a:cubicBezTo>
                  <a:cubicBezTo>
                    <a:pt x="4408" y="16116"/>
                    <a:pt x="5510" y="15566"/>
                    <a:pt x="6171" y="14809"/>
                  </a:cubicBezTo>
                  <a:cubicBezTo>
                    <a:pt x="6833" y="14053"/>
                    <a:pt x="7053" y="13090"/>
                    <a:pt x="6612" y="12677"/>
                  </a:cubicBezTo>
                  <a:cubicBezTo>
                    <a:pt x="6171" y="12264"/>
                    <a:pt x="5069" y="12402"/>
                    <a:pt x="3967" y="13090"/>
                  </a:cubicBezTo>
                  <a:cubicBezTo>
                    <a:pt x="2865" y="13778"/>
                    <a:pt x="1763" y="15016"/>
                    <a:pt x="1212" y="16323"/>
                  </a:cubicBezTo>
                  <a:cubicBezTo>
                    <a:pt x="661" y="17630"/>
                    <a:pt x="661" y="19006"/>
                    <a:pt x="1543" y="19969"/>
                  </a:cubicBezTo>
                  <a:cubicBezTo>
                    <a:pt x="2424" y="20932"/>
                    <a:pt x="4188" y="21482"/>
                    <a:pt x="6282" y="20725"/>
                  </a:cubicBezTo>
                  <a:cubicBezTo>
                    <a:pt x="8376" y="19969"/>
                    <a:pt x="10800" y="17905"/>
                    <a:pt x="13335" y="14534"/>
                  </a:cubicBezTo>
                  <a:cubicBezTo>
                    <a:pt x="15869" y="11164"/>
                    <a:pt x="18514" y="6486"/>
                    <a:pt x="19947" y="3734"/>
                  </a:cubicBezTo>
                  <a:cubicBezTo>
                    <a:pt x="21380" y="983"/>
                    <a:pt x="21600" y="157"/>
                    <a:pt x="21269" y="20"/>
                  </a:cubicBezTo>
                  <a:cubicBezTo>
                    <a:pt x="20939" y="-118"/>
                    <a:pt x="20057" y="432"/>
                    <a:pt x="18845" y="2496"/>
                  </a:cubicBezTo>
                  <a:cubicBezTo>
                    <a:pt x="17633" y="4560"/>
                    <a:pt x="16090" y="8137"/>
                    <a:pt x="15318" y="11095"/>
                  </a:cubicBezTo>
                  <a:cubicBezTo>
                    <a:pt x="14547" y="14053"/>
                    <a:pt x="14547" y="16392"/>
                    <a:pt x="14878" y="17836"/>
                  </a:cubicBezTo>
                  <a:cubicBezTo>
                    <a:pt x="15208" y="19281"/>
                    <a:pt x="15869" y="19831"/>
                    <a:pt x="16751" y="20037"/>
                  </a:cubicBezTo>
                  <a:cubicBezTo>
                    <a:pt x="17633" y="20244"/>
                    <a:pt x="18735" y="20106"/>
                    <a:pt x="19837" y="1996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7692005" y="2295674"/>
              <a:ext cx="279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00"/>
                  </a:moveTo>
                  <a:cubicBezTo>
                    <a:pt x="2782" y="4200"/>
                    <a:pt x="5564" y="4200"/>
                    <a:pt x="7282" y="3600"/>
                  </a:cubicBezTo>
                  <a:cubicBezTo>
                    <a:pt x="9000" y="3000"/>
                    <a:pt x="9655" y="1800"/>
                    <a:pt x="9573" y="1200"/>
                  </a:cubicBezTo>
                  <a:cubicBezTo>
                    <a:pt x="9491" y="600"/>
                    <a:pt x="8673" y="600"/>
                    <a:pt x="7609" y="1800"/>
                  </a:cubicBezTo>
                  <a:cubicBezTo>
                    <a:pt x="6545" y="3000"/>
                    <a:pt x="5236" y="5400"/>
                    <a:pt x="4582" y="7350"/>
                  </a:cubicBezTo>
                  <a:cubicBezTo>
                    <a:pt x="3927" y="9300"/>
                    <a:pt x="3927" y="10800"/>
                    <a:pt x="4418" y="12000"/>
                  </a:cubicBezTo>
                  <a:cubicBezTo>
                    <a:pt x="4909" y="13200"/>
                    <a:pt x="5891" y="14100"/>
                    <a:pt x="6709" y="14100"/>
                  </a:cubicBezTo>
                  <a:cubicBezTo>
                    <a:pt x="7527" y="14100"/>
                    <a:pt x="8182" y="13200"/>
                    <a:pt x="8836" y="11100"/>
                  </a:cubicBezTo>
                  <a:cubicBezTo>
                    <a:pt x="9491" y="9000"/>
                    <a:pt x="10145" y="5700"/>
                    <a:pt x="10718" y="3450"/>
                  </a:cubicBezTo>
                  <a:cubicBezTo>
                    <a:pt x="11291" y="1200"/>
                    <a:pt x="11782" y="0"/>
                    <a:pt x="12355" y="0"/>
                  </a:cubicBezTo>
                  <a:cubicBezTo>
                    <a:pt x="12927" y="0"/>
                    <a:pt x="13582" y="1200"/>
                    <a:pt x="14400" y="4500"/>
                  </a:cubicBezTo>
                  <a:cubicBezTo>
                    <a:pt x="15218" y="7800"/>
                    <a:pt x="16200" y="13200"/>
                    <a:pt x="16609" y="16650"/>
                  </a:cubicBezTo>
                  <a:cubicBezTo>
                    <a:pt x="17018" y="20100"/>
                    <a:pt x="16855" y="21600"/>
                    <a:pt x="16527" y="21600"/>
                  </a:cubicBezTo>
                  <a:cubicBezTo>
                    <a:pt x="16200" y="21600"/>
                    <a:pt x="15709" y="20100"/>
                    <a:pt x="15791" y="16950"/>
                  </a:cubicBezTo>
                  <a:cubicBezTo>
                    <a:pt x="15873" y="13800"/>
                    <a:pt x="16527" y="9000"/>
                    <a:pt x="17591" y="6000"/>
                  </a:cubicBezTo>
                  <a:cubicBezTo>
                    <a:pt x="18655" y="3000"/>
                    <a:pt x="20127" y="1800"/>
                    <a:pt x="21600" y="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8224855" y="2156946"/>
              <a:ext cx="178351" cy="37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44" fill="norm" stroke="1" extrusionOk="0">
                  <a:moveTo>
                    <a:pt x="10739" y="14305"/>
                  </a:moveTo>
                  <a:cubicBezTo>
                    <a:pt x="9977" y="13822"/>
                    <a:pt x="9214" y="13339"/>
                    <a:pt x="8071" y="12796"/>
                  </a:cubicBezTo>
                  <a:cubicBezTo>
                    <a:pt x="6927" y="12253"/>
                    <a:pt x="5403" y="11650"/>
                    <a:pt x="4132" y="11831"/>
                  </a:cubicBezTo>
                  <a:cubicBezTo>
                    <a:pt x="2861" y="12012"/>
                    <a:pt x="1845" y="12977"/>
                    <a:pt x="1083" y="14606"/>
                  </a:cubicBezTo>
                  <a:cubicBezTo>
                    <a:pt x="320" y="16236"/>
                    <a:pt x="-188" y="18528"/>
                    <a:pt x="66" y="19856"/>
                  </a:cubicBezTo>
                  <a:cubicBezTo>
                    <a:pt x="320" y="21183"/>
                    <a:pt x="1337" y="21545"/>
                    <a:pt x="3624" y="21002"/>
                  </a:cubicBezTo>
                  <a:cubicBezTo>
                    <a:pt x="5911" y="20459"/>
                    <a:pt x="9468" y="19011"/>
                    <a:pt x="12137" y="16175"/>
                  </a:cubicBezTo>
                  <a:cubicBezTo>
                    <a:pt x="14805" y="13339"/>
                    <a:pt x="16584" y="9116"/>
                    <a:pt x="17473" y="6401"/>
                  </a:cubicBezTo>
                  <a:cubicBezTo>
                    <a:pt x="18363" y="3686"/>
                    <a:pt x="18363" y="2479"/>
                    <a:pt x="18363" y="1574"/>
                  </a:cubicBezTo>
                  <a:cubicBezTo>
                    <a:pt x="18363" y="669"/>
                    <a:pt x="18363" y="66"/>
                    <a:pt x="17981" y="5"/>
                  </a:cubicBezTo>
                  <a:cubicBezTo>
                    <a:pt x="17600" y="-55"/>
                    <a:pt x="16838" y="428"/>
                    <a:pt x="16076" y="2298"/>
                  </a:cubicBezTo>
                  <a:cubicBezTo>
                    <a:pt x="15313" y="4168"/>
                    <a:pt x="14551" y="7427"/>
                    <a:pt x="14932" y="10564"/>
                  </a:cubicBezTo>
                  <a:cubicBezTo>
                    <a:pt x="15313" y="13701"/>
                    <a:pt x="16838" y="16718"/>
                    <a:pt x="18108" y="18408"/>
                  </a:cubicBezTo>
                  <a:cubicBezTo>
                    <a:pt x="19379" y="20097"/>
                    <a:pt x="20396" y="20459"/>
                    <a:pt x="21412" y="208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8425155" y="2280857"/>
              <a:ext cx="28851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77" fill="norm" stroke="1" extrusionOk="0">
                  <a:moveTo>
                    <a:pt x="7143" y="18176"/>
                  </a:moveTo>
                  <a:cubicBezTo>
                    <a:pt x="7143" y="16859"/>
                    <a:pt x="7143" y="15541"/>
                    <a:pt x="5600" y="15541"/>
                  </a:cubicBezTo>
                  <a:cubicBezTo>
                    <a:pt x="4058" y="15541"/>
                    <a:pt x="972" y="16859"/>
                    <a:pt x="200" y="18307"/>
                  </a:cubicBezTo>
                  <a:cubicBezTo>
                    <a:pt x="-571" y="19756"/>
                    <a:pt x="972" y="21337"/>
                    <a:pt x="3286" y="21468"/>
                  </a:cubicBezTo>
                  <a:cubicBezTo>
                    <a:pt x="5600" y="21600"/>
                    <a:pt x="8686" y="20283"/>
                    <a:pt x="11772" y="16463"/>
                  </a:cubicBezTo>
                  <a:cubicBezTo>
                    <a:pt x="14858" y="12644"/>
                    <a:pt x="17943" y="6322"/>
                    <a:pt x="21029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8492105" y="2302801"/>
              <a:ext cx="97204" cy="199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408" fill="norm" stroke="1" extrusionOk="0">
                  <a:moveTo>
                    <a:pt x="20681" y="372"/>
                  </a:moveTo>
                  <a:cubicBezTo>
                    <a:pt x="15626" y="144"/>
                    <a:pt x="10570" y="-83"/>
                    <a:pt x="6894" y="31"/>
                  </a:cubicBezTo>
                  <a:cubicBezTo>
                    <a:pt x="3217" y="144"/>
                    <a:pt x="919" y="599"/>
                    <a:pt x="689" y="2191"/>
                  </a:cubicBezTo>
                  <a:cubicBezTo>
                    <a:pt x="460" y="3782"/>
                    <a:pt x="2298" y="6511"/>
                    <a:pt x="5974" y="9125"/>
                  </a:cubicBezTo>
                  <a:cubicBezTo>
                    <a:pt x="9651" y="11740"/>
                    <a:pt x="15166" y="14241"/>
                    <a:pt x="18153" y="16060"/>
                  </a:cubicBezTo>
                  <a:cubicBezTo>
                    <a:pt x="21140" y="17879"/>
                    <a:pt x="21600" y="19016"/>
                    <a:pt x="20681" y="19812"/>
                  </a:cubicBezTo>
                  <a:cubicBezTo>
                    <a:pt x="19762" y="20608"/>
                    <a:pt x="17464" y="21062"/>
                    <a:pt x="15166" y="21290"/>
                  </a:cubicBezTo>
                  <a:cubicBezTo>
                    <a:pt x="12868" y="21517"/>
                    <a:pt x="10570" y="21517"/>
                    <a:pt x="8043" y="20380"/>
                  </a:cubicBezTo>
                  <a:cubicBezTo>
                    <a:pt x="5515" y="19243"/>
                    <a:pt x="2757" y="16970"/>
                    <a:pt x="0" y="1469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8625455" y="2153807"/>
              <a:ext cx="88901" cy="341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401"/>
                  </a:moveTo>
                  <a:cubicBezTo>
                    <a:pt x="2571" y="136"/>
                    <a:pt x="5143" y="-129"/>
                    <a:pt x="6943" y="70"/>
                  </a:cubicBezTo>
                  <a:cubicBezTo>
                    <a:pt x="8743" y="269"/>
                    <a:pt x="9771" y="931"/>
                    <a:pt x="9514" y="2919"/>
                  </a:cubicBezTo>
                  <a:cubicBezTo>
                    <a:pt x="9257" y="4907"/>
                    <a:pt x="7714" y="8219"/>
                    <a:pt x="6171" y="11201"/>
                  </a:cubicBezTo>
                  <a:cubicBezTo>
                    <a:pt x="4629" y="14183"/>
                    <a:pt x="3086" y="16833"/>
                    <a:pt x="2571" y="18489"/>
                  </a:cubicBezTo>
                  <a:cubicBezTo>
                    <a:pt x="2057" y="20146"/>
                    <a:pt x="2571" y="20808"/>
                    <a:pt x="4629" y="21140"/>
                  </a:cubicBezTo>
                  <a:cubicBezTo>
                    <a:pt x="6686" y="21471"/>
                    <a:pt x="10286" y="21471"/>
                    <a:pt x="13114" y="21272"/>
                  </a:cubicBezTo>
                  <a:cubicBezTo>
                    <a:pt x="15943" y="21073"/>
                    <a:pt x="18000" y="20676"/>
                    <a:pt x="19286" y="20013"/>
                  </a:cubicBezTo>
                  <a:cubicBezTo>
                    <a:pt x="20571" y="19351"/>
                    <a:pt x="21086" y="18423"/>
                    <a:pt x="21600" y="1749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8587355" y="2331657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8727055" y="2331657"/>
              <a:ext cx="146051" cy="16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0" y="2525"/>
                  </a:moveTo>
                  <a:cubicBezTo>
                    <a:pt x="2504" y="1964"/>
                    <a:pt x="5009" y="1403"/>
                    <a:pt x="7357" y="3366"/>
                  </a:cubicBezTo>
                  <a:cubicBezTo>
                    <a:pt x="9704" y="5330"/>
                    <a:pt x="11896" y="9818"/>
                    <a:pt x="12835" y="12904"/>
                  </a:cubicBezTo>
                  <a:cubicBezTo>
                    <a:pt x="13774" y="15990"/>
                    <a:pt x="13461" y="17673"/>
                    <a:pt x="12678" y="19075"/>
                  </a:cubicBezTo>
                  <a:cubicBezTo>
                    <a:pt x="11896" y="20478"/>
                    <a:pt x="10643" y="21600"/>
                    <a:pt x="9861" y="21319"/>
                  </a:cubicBezTo>
                  <a:cubicBezTo>
                    <a:pt x="9078" y="21039"/>
                    <a:pt x="8765" y="19356"/>
                    <a:pt x="9391" y="16270"/>
                  </a:cubicBezTo>
                  <a:cubicBezTo>
                    <a:pt x="10017" y="13184"/>
                    <a:pt x="11583" y="8696"/>
                    <a:pt x="13774" y="5751"/>
                  </a:cubicBezTo>
                  <a:cubicBezTo>
                    <a:pt x="15965" y="2805"/>
                    <a:pt x="18783" y="14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8883864" y="2350707"/>
              <a:ext cx="109892" cy="103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087" fill="norm" stroke="1" extrusionOk="0">
                  <a:moveTo>
                    <a:pt x="12601" y="3888"/>
                  </a:moveTo>
                  <a:cubicBezTo>
                    <a:pt x="10563" y="3888"/>
                    <a:pt x="8525" y="3888"/>
                    <a:pt x="6284" y="5616"/>
                  </a:cubicBezTo>
                  <a:cubicBezTo>
                    <a:pt x="4042" y="7344"/>
                    <a:pt x="1597" y="10800"/>
                    <a:pt x="578" y="13608"/>
                  </a:cubicBezTo>
                  <a:cubicBezTo>
                    <a:pt x="-441" y="16416"/>
                    <a:pt x="-33" y="18576"/>
                    <a:pt x="1189" y="19872"/>
                  </a:cubicBezTo>
                  <a:cubicBezTo>
                    <a:pt x="2412" y="21168"/>
                    <a:pt x="4450" y="21600"/>
                    <a:pt x="7506" y="20304"/>
                  </a:cubicBezTo>
                  <a:cubicBezTo>
                    <a:pt x="10563" y="19008"/>
                    <a:pt x="14638" y="15984"/>
                    <a:pt x="17287" y="13392"/>
                  </a:cubicBezTo>
                  <a:cubicBezTo>
                    <a:pt x="19936" y="10800"/>
                    <a:pt x="21159" y="8640"/>
                    <a:pt x="21159" y="6480"/>
                  </a:cubicBezTo>
                  <a:cubicBezTo>
                    <a:pt x="21159" y="4320"/>
                    <a:pt x="19936" y="2160"/>
                    <a:pt x="18714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9025505" y="2452307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941" name="Drawing"/>
          <p:cNvGrpSpPr/>
          <p:nvPr/>
        </p:nvGrpSpPr>
        <p:grpSpPr>
          <a:xfrm>
            <a:off x="7499350" y="1500716"/>
            <a:ext cx="4070351" cy="2258029"/>
            <a:chOff x="0" y="0"/>
            <a:chExt cx="4070349" cy="2258027"/>
          </a:xfrm>
        </p:grpSpPr>
        <p:sp>
          <p:nvSpPr>
            <p:cNvPr id="1904" name="Line"/>
            <p:cNvSpPr/>
            <p:nvPr/>
          </p:nvSpPr>
          <p:spPr>
            <a:xfrm>
              <a:off x="309928" y="120057"/>
              <a:ext cx="71073" cy="44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27" fill="norm" stroke="1" extrusionOk="0">
                  <a:moveTo>
                    <a:pt x="21331" y="4186"/>
                  </a:moveTo>
                  <a:cubicBezTo>
                    <a:pt x="21331" y="3679"/>
                    <a:pt x="21331" y="3172"/>
                    <a:pt x="20696" y="2462"/>
                  </a:cubicBezTo>
                  <a:cubicBezTo>
                    <a:pt x="20060" y="1752"/>
                    <a:pt x="18790" y="840"/>
                    <a:pt x="16566" y="383"/>
                  </a:cubicBezTo>
                  <a:cubicBezTo>
                    <a:pt x="14343" y="-73"/>
                    <a:pt x="11166" y="-73"/>
                    <a:pt x="8625" y="130"/>
                  </a:cubicBezTo>
                  <a:cubicBezTo>
                    <a:pt x="6084" y="333"/>
                    <a:pt x="4178" y="738"/>
                    <a:pt x="2590" y="2259"/>
                  </a:cubicBezTo>
                  <a:cubicBezTo>
                    <a:pt x="1002" y="3781"/>
                    <a:pt x="-269" y="6417"/>
                    <a:pt x="49" y="9257"/>
                  </a:cubicBezTo>
                  <a:cubicBezTo>
                    <a:pt x="366" y="12096"/>
                    <a:pt x="2272" y="15138"/>
                    <a:pt x="2590" y="17217"/>
                  </a:cubicBezTo>
                  <a:cubicBezTo>
                    <a:pt x="2907" y="19296"/>
                    <a:pt x="1637" y="20412"/>
                    <a:pt x="366" y="21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215900" y="359833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5" y="15429"/>
                    <a:pt x="5850" y="9257"/>
                    <a:pt x="9450" y="5657"/>
                  </a:cubicBezTo>
                  <a:cubicBezTo>
                    <a:pt x="13050" y="2057"/>
                    <a:pt x="1732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482037" y="180140"/>
              <a:ext cx="95814" cy="319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3" fill="norm" stroke="1" extrusionOk="0">
                  <a:moveTo>
                    <a:pt x="21255" y="127"/>
                  </a:moveTo>
                  <a:cubicBezTo>
                    <a:pt x="17968" y="-15"/>
                    <a:pt x="14681" y="-157"/>
                    <a:pt x="11864" y="411"/>
                  </a:cubicBezTo>
                  <a:cubicBezTo>
                    <a:pt x="9046" y="980"/>
                    <a:pt x="6698" y="2259"/>
                    <a:pt x="4585" y="5030"/>
                  </a:cubicBezTo>
                  <a:cubicBezTo>
                    <a:pt x="2472" y="7801"/>
                    <a:pt x="594" y="12064"/>
                    <a:pt x="125" y="15048"/>
                  </a:cubicBezTo>
                  <a:cubicBezTo>
                    <a:pt x="-345" y="18032"/>
                    <a:pt x="594" y="19738"/>
                    <a:pt x="1533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29075" y="275031"/>
              <a:ext cx="122147" cy="399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440" fill="norm" stroke="1" extrusionOk="0">
                  <a:moveTo>
                    <a:pt x="3168" y="5919"/>
                  </a:moveTo>
                  <a:cubicBezTo>
                    <a:pt x="2088" y="8534"/>
                    <a:pt x="1008" y="11149"/>
                    <a:pt x="468" y="13422"/>
                  </a:cubicBezTo>
                  <a:cubicBezTo>
                    <a:pt x="-72" y="15696"/>
                    <a:pt x="-72" y="17629"/>
                    <a:pt x="108" y="19050"/>
                  </a:cubicBezTo>
                  <a:cubicBezTo>
                    <a:pt x="288" y="20471"/>
                    <a:pt x="648" y="21380"/>
                    <a:pt x="828" y="21437"/>
                  </a:cubicBezTo>
                  <a:cubicBezTo>
                    <a:pt x="1008" y="21494"/>
                    <a:pt x="1008" y="20698"/>
                    <a:pt x="1188" y="18481"/>
                  </a:cubicBezTo>
                  <a:cubicBezTo>
                    <a:pt x="1368" y="16265"/>
                    <a:pt x="1728" y="12627"/>
                    <a:pt x="2448" y="9557"/>
                  </a:cubicBezTo>
                  <a:cubicBezTo>
                    <a:pt x="3168" y="6488"/>
                    <a:pt x="4248" y="3987"/>
                    <a:pt x="5328" y="2509"/>
                  </a:cubicBezTo>
                  <a:cubicBezTo>
                    <a:pt x="6408" y="1031"/>
                    <a:pt x="7488" y="576"/>
                    <a:pt x="9108" y="292"/>
                  </a:cubicBezTo>
                  <a:cubicBezTo>
                    <a:pt x="10728" y="8"/>
                    <a:pt x="12888" y="-106"/>
                    <a:pt x="14688" y="121"/>
                  </a:cubicBezTo>
                  <a:cubicBezTo>
                    <a:pt x="16488" y="349"/>
                    <a:pt x="17928" y="917"/>
                    <a:pt x="19188" y="2111"/>
                  </a:cubicBezTo>
                  <a:cubicBezTo>
                    <a:pt x="20448" y="3305"/>
                    <a:pt x="21528" y="5123"/>
                    <a:pt x="20088" y="6545"/>
                  </a:cubicBezTo>
                  <a:cubicBezTo>
                    <a:pt x="18648" y="7966"/>
                    <a:pt x="14688" y="8989"/>
                    <a:pt x="11808" y="9387"/>
                  </a:cubicBezTo>
                  <a:cubicBezTo>
                    <a:pt x="8928" y="9785"/>
                    <a:pt x="7128" y="9557"/>
                    <a:pt x="5328" y="9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819150" y="162983"/>
              <a:ext cx="10188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600" fill="norm" stroke="1" extrusionOk="0">
                  <a:moveTo>
                    <a:pt x="0" y="0"/>
                  </a:moveTo>
                  <a:cubicBezTo>
                    <a:pt x="3888" y="0"/>
                    <a:pt x="7776" y="0"/>
                    <a:pt x="11232" y="581"/>
                  </a:cubicBezTo>
                  <a:cubicBezTo>
                    <a:pt x="14688" y="1161"/>
                    <a:pt x="17712" y="2323"/>
                    <a:pt x="19440" y="4703"/>
                  </a:cubicBezTo>
                  <a:cubicBezTo>
                    <a:pt x="21168" y="7084"/>
                    <a:pt x="21600" y="10684"/>
                    <a:pt x="18576" y="13703"/>
                  </a:cubicBezTo>
                  <a:cubicBezTo>
                    <a:pt x="15552" y="16723"/>
                    <a:pt x="9072" y="19161"/>
                    <a:pt x="2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1092200" y="337789"/>
              <a:ext cx="889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629" y="11918"/>
                    <a:pt x="9257" y="3818"/>
                    <a:pt x="12857" y="1118"/>
                  </a:cubicBezTo>
                  <a:cubicBezTo>
                    <a:pt x="16457" y="-1582"/>
                    <a:pt x="1902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085850" y="416983"/>
              <a:ext cx="1651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377950" y="239183"/>
              <a:ext cx="4445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14" y="3067"/>
                    <a:pt x="15429" y="6133"/>
                    <a:pt x="11829" y="9733"/>
                  </a:cubicBezTo>
                  <a:cubicBezTo>
                    <a:pt x="8229" y="13333"/>
                    <a:pt x="4114" y="174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2165825" y="123091"/>
              <a:ext cx="412276" cy="406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81" fill="norm" stroke="1" extrusionOk="0">
                  <a:moveTo>
                    <a:pt x="9894" y="1431"/>
                  </a:moveTo>
                  <a:cubicBezTo>
                    <a:pt x="9783" y="874"/>
                    <a:pt x="9673" y="317"/>
                    <a:pt x="9343" y="95"/>
                  </a:cubicBezTo>
                  <a:cubicBezTo>
                    <a:pt x="9012" y="-128"/>
                    <a:pt x="8461" y="-17"/>
                    <a:pt x="7800" y="1097"/>
                  </a:cubicBezTo>
                  <a:cubicBezTo>
                    <a:pt x="7138" y="2210"/>
                    <a:pt x="6367" y="4326"/>
                    <a:pt x="5816" y="7053"/>
                  </a:cubicBezTo>
                  <a:cubicBezTo>
                    <a:pt x="5265" y="9781"/>
                    <a:pt x="4934" y="13121"/>
                    <a:pt x="4769" y="15404"/>
                  </a:cubicBezTo>
                  <a:cubicBezTo>
                    <a:pt x="4604" y="17686"/>
                    <a:pt x="4604" y="18911"/>
                    <a:pt x="4549" y="19802"/>
                  </a:cubicBezTo>
                  <a:cubicBezTo>
                    <a:pt x="4494" y="20693"/>
                    <a:pt x="4383" y="21249"/>
                    <a:pt x="4053" y="21361"/>
                  </a:cubicBezTo>
                  <a:cubicBezTo>
                    <a:pt x="3722" y="21472"/>
                    <a:pt x="3171" y="21138"/>
                    <a:pt x="2510" y="20470"/>
                  </a:cubicBezTo>
                  <a:cubicBezTo>
                    <a:pt x="1849" y="19802"/>
                    <a:pt x="1077" y="18800"/>
                    <a:pt x="581" y="17909"/>
                  </a:cubicBezTo>
                  <a:cubicBezTo>
                    <a:pt x="85" y="17018"/>
                    <a:pt x="-135" y="16239"/>
                    <a:pt x="85" y="15682"/>
                  </a:cubicBezTo>
                  <a:cubicBezTo>
                    <a:pt x="306" y="15126"/>
                    <a:pt x="967" y="14792"/>
                    <a:pt x="2510" y="14402"/>
                  </a:cubicBezTo>
                  <a:cubicBezTo>
                    <a:pt x="4053" y="14012"/>
                    <a:pt x="6477" y="13567"/>
                    <a:pt x="7965" y="13288"/>
                  </a:cubicBezTo>
                  <a:cubicBezTo>
                    <a:pt x="9453" y="13010"/>
                    <a:pt x="10004" y="12899"/>
                    <a:pt x="9949" y="12954"/>
                  </a:cubicBezTo>
                  <a:cubicBezTo>
                    <a:pt x="9894" y="13010"/>
                    <a:pt x="9232" y="13233"/>
                    <a:pt x="8681" y="13567"/>
                  </a:cubicBezTo>
                  <a:cubicBezTo>
                    <a:pt x="8130" y="13901"/>
                    <a:pt x="7689" y="14346"/>
                    <a:pt x="7524" y="15070"/>
                  </a:cubicBezTo>
                  <a:cubicBezTo>
                    <a:pt x="7359" y="15794"/>
                    <a:pt x="7469" y="16796"/>
                    <a:pt x="7855" y="17352"/>
                  </a:cubicBezTo>
                  <a:cubicBezTo>
                    <a:pt x="8241" y="17909"/>
                    <a:pt x="8902" y="18020"/>
                    <a:pt x="9343" y="17798"/>
                  </a:cubicBezTo>
                  <a:cubicBezTo>
                    <a:pt x="9783" y="17575"/>
                    <a:pt x="10004" y="17018"/>
                    <a:pt x="10169" y="16183"/>
                  </a:cubicBezTo>
                  <a:cubicBezTo>
                    <a:pt x="10334" y="15348"/>
                    <a:pt x="10445" y="14235"/>
                    <a:pt x="10720" y="13511"/>
                  </a:cubicBezTo>
                  <a:cubicBezTo>
                    <a:pt x="10996" y="12787"/>
                    <a:pt x="11436" y="12453"/>
                    <a:pt x="11932" y="12453"/>
                  </a:cubicBezTo>
                  <a:cubicBezTo>
                    <a:pt x="12428" y="12453"/>
                    <a:pt x="12979" y="12787"/>
                    <a:pt x="13696" y="13344"/>
                  </a:cubicBezTo>
                  <a:cubicBezTo>
                    <a:pt x="14412" y="13901"/>
                    <a:pt x="15294" y="14680"/>
                    <a:pt x="15955" y="15348"/>
                  </a:cubicBezTo>
                  <a:cubicBezTo>
                    <a:pt x="16616" y="16016"/>
                    <a:pt x="17057" y="16573"/>
                    <a:pt x="17222" y="17130"/>
                  </a:cubicBezTo>
                  <a:cubicBezTo>
                    <a:pt x="17387" y="17686"/>
                    <a:pt x="17277" y="18243"/>
                    <a:pt x="16947" y="18521"/>
                  </a:cubicBezTo>
                  <a:cubicBezTo>
                    <a:pt x="16616" y="18800"/>
                    <a:pt x="16065" y="18800"/>
                    <a:pt x="15734" y="18410"/>
                  </a:cubicBezTo>
                  <a:cubicBezTo>
                    <a:pt x="15404" y="18020"/>
                    <a:pt x="15294" y="17241"/>
                    <a:pt x="15734" y="16072"/>
                  </a:cubicBezTo>
                  <a:cubicBezTo>
                    <a:pt x="16175" y="14903"/>
                    <a:pt x="17167" y="13344"/>
                    <a:pt x="18214" y="12286"/>
                  </a:cubicBezTo>
                  <a:cubicBezTo>
                    <a:pt x="19261" y="11229"/>
                    <a:pt x="20363" y="10672"/>
                    <a:pt x="21465" y="10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3569708" y="306516"/>
              <a:ext cx="156331" cy="449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518" fill="norm" stroke="1" extrusionOk="0">
                  <a:moveTo>
                    <a:pt x="3319" y="6814"/>
                  </a:moveTo>
                  <a:cubicBezTo>
                    <a:pt x="3319" y="9755"/>
                    <a:pt x="3319" y="12695"/>
                    <a:pt x="3175" y="14977"/>
                  </a:cubicBezTo>
                  <a:cubicBezTo>
                    <a:pt x="3031" y="17259"/>
                    <a:pt x="2743" y="18881"/>
                    <a:pt x="2167" y="19946"/>
                  </a:cubicBezTo>
                  <a:cubicBezTo>
                    <a:pt x="1591" y="21011"/>
                    <a:pt x="727" y="21518"/>
                    <a:pt x="295" y="21518"/>
                  </a:cubicBezTo>
                  <a:cubicBezTo>
                    <a:pt x="-137" y="21518"/>
                    <a:pt x="-137" y="21011"/>
                    <a:pt x="583" y="18932"/>
                  </a:cubicBezTo>
                  <a:cubicBezTo>
                    <a:pt x="1303" y="16853"/>
                    <a:pt x="2743" y="13203"/>
                    <a:pt x="4615" y="9957"/>
                  </a:cubicBezTo>
                  <a:cubicBezTo>
                    <a:pt x="6487" y="6712"/>
                    <a:pt x="8791" y="3873"/>
                    <a:pt x="10375" y="2250"/>
                  </a:cubicBezTo>
                  <a:cubicBezTo>
                    <a:pt x="11959" y="628"/>
                    <a:pt x="12823" y="222"/>
                    <a:pt x="14119" y="70"/>
                  </a:cubicBezTo>
                  <a:cubicBezTo>
                    <a:pt x="15415" y="-82"/>
                    <a:pt x="17143" y="19"/>
                    <a:pt x="18439" y="324"/>
                  </a:cubicBezTo>
                  <a:cubicBezTo>
                    <a:pt x="19735" y="628"/>
                    <a:pt x="20599" y="1135"/>
                    <a:pt x="21031" y="1946"/>
                  </a:cubicBezTo>
                  <a:cubicBezTo>
                    <a:pt x="21463" y="2757"/>
                    <a:pt x="21463" y="3873"/>
                    <a:pt x="19735" y="4836"/>
                  </a:cubicBezTo>
                  <a:cubicBezTo>
                    <a:pt x="18007" y="5800"/>
                    <a:pt x="14551" y="6611"/>
                    <a:pt x="12103" y="7017"/>
                  </a:cubicBezTo>
                  <a:cubicBezTo>
                    <a:pt x="9655" y="7422"/>
                    <a:pt x="8215" y="7422"/>
                    <a:pt x="7927" y="7219"/>
                  </a:cubicBezTo>
                  <a:cubicBezTo>
                    <a:pt x="7639" y="7017"/>
                    <a:pt x="8503" y="6611"/>
                    <a:pt x="9367" y="62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3830425" y="338339"/>
              <a:ext cx="89959" cy="147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56" h="21270" fill="norm" stroke="1" extrusionOk="0">
                  <a:moveTo>
                    <a:pt x="9555" y="351"/>
                  </a:moveTo>
                  <a:cubicBezTo>
                    <a:pt x="13782" y="47"/>
                    <a:pt x="18008" y="-257"/>
                    <a:pt x="19416" y="351"/>
                  </a:cubicBezTo>
                  <a:cubicBezTo>
                    <a:pt x="20825" y="960"/>
                    <a:pt x="19416" y="2481"/>
                    <a:pt x="15895" y="5371"/>
                  </a:cubicBezTo>
                  <a:cubicBezTo>
                    <a:pt x="12373" y="8261"/>
                    <a:pt x="6738" y="12520"/>
                    <a:pt x="3451" y="15411"/>
                  </a:cubicBezTo>
                  <a:cubicBezTo>
                    <a:pt x="164" y="18301"/>
                    <a:pt x="-775" y="19822"/>
                    <a:pt x="634" y="20582"/>
                  </a:cubicBezTo>
                  <a:cubicBezTo>
                    <a:pt x="2042" y="21343"/>
                    <a:pt x="5799" y="21343"/>
                    <a:pt x="9321" y="21191"/>
                  </a:cubicBezTo>
                  <a:cubicBezTo>
                    <a:pt x="12842" y="21039"/>
                    <a:pt x="16129" y="20735"/>
                    <a:pt x="19416" y="20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3822699" y="524933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4051299" y="340783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3339838" y="369098"/>
              <a:ext cx="159013" cy="13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469" fill="norm" stroke="1" extrusionOk="0">
                  <a:moveTo>
                    <a:pt x="8562" y="1611"/>
                  </a:moveTo>
                  <a:cubicBezTo>
                    <a:pt x="9983" y="914"/>
                    <a:pt x="11404" y="217"/>
                    <a:pt x="12825" y="43"/>
                  </a:cubicBezTo>
                  <a:cubicBezTo>
                    <a:pt x="14246" y="-131"/>
                    <a:pt x="15667" y="217"/>
                    <a:pt x="16377" y="1263"/>
                  </a:cubicBezTo>
                  <a:cubicBezTo>
                    <a:pt x="17088" y="2308"/>
                    <a:pt x="17088" y="4050"/>
                    <a:pt x="15667" y="6140"/>
                  </a:cubicBezTo>
                  <a:cubicBezTo>
                    <a:pt x="14246" y="8230"/>
                    <a:pt x="11404" y="10669"/>
                    <a:pt x="9272" y="12237"/>
                  </a:cubicBezTo>
                  <a:cubicBezTo>
                    <a:pt x="7140" y="13804"/>
                    <a:pt x="5719" y="14501"/>
                    <a:pt x="4014" y="15895"/>
                  </a:cubicBezTo>
                  <a:cubicBezTo>
                    <a:pt x="2309" y="17288"/>
                    <a:pt x="319" y="19379"/>
                    <a:pt x="35" y="20424"/>
                  </a:cubicBezTo>
                  <a:cubicBezTo>
                    <a:pt x="-249" y="21469"/>
                    <a:pt x="1172" y="21469"/>
                    <a:pt x="5009" y="21469"/>
                  </a:cubicBezTo>
                  <a:cubicBezTo>
                    <a:pt x="8846" y="21469"/>
                    <a:pt x="15098" y="21469"/>
                    <a:pt x="21351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3295650" y="537633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3192919" y="353483"/>
              <a:ext cx="152859" cy="22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8" h="21239" fill="norm" stroke="1" extrusionOk="0">
                  <a:moveTo>
                    <a:pt x="10248" y="3634"/>
                  </a:moveTo>
                  <a:cubicBezTo>
                    <a:pt x="8565" y="3028"/>
                    <a:pt x="6882" y="2422"/>
                    <a:pt x="5760" y="2624"/>
                  </a:cubicBezTo>
                  <a:cubicBezTo>
                    <a:pt x="4638" y="2826"/>
                    <a:pt x="4077" y="3836"/>
                    <a:pt x="2955" y="6258"/>
                  </a:cubicBezTo>
                  <a:cubicBezTo>
                    <a:pt x="1833" y="8680"/>
                    <a:pt x="150" y="12516"/>
                    <a:pt x="9" y="15342"/>
                  </a:cubicBezTo>
                  <a:cubicBezTo>
                    <a:pt x="-131" y="18168"/>
                    <a:pt x="1272" y="19985"/>
                    <a:pt x="4077" y="20793"/>
                  </a:cubicBezTo>
                  <a:cubicBezTo>
                    <a:pt x="6882" y="21600"/>
                    <a:pt x="11090" y="21398"/>
                    <a:pt x="14737" y="19480"/>
                  </a:cubicBezTo>
                  <a:cubicBezTo>
                    <a:pt x="18383" y="17563"/>
                    <a:pt x="21469" y="13929"/>
                    <a:pt x="19786" y="10396"/>
                  </a:cubicBezTo>
                  <a:cubicBezTo>
                    <a:pt x="18103" y="6864"/>
                    <a:pt x="11651" y="3432"/>
                    <a:pt x="51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627431" y="1187797"/>
              <a:ext cx="106084" cy="387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1236" fill="norm" stroke="1" extrusionOk="0">
                  <a:moveTo>
                    <a:pt x="1514" y="1955"/>
                  </a:moveTo>
                  <a:cubicBezTo>
                    <a:pt x="3208" y="5091"/>
                    <a:pt x="4902" y="8226"/>
                    <a:pt x="5749" y="10955"/>
                  </a:cubicBezTo>
                  <a:cubicBezTo>
                    <a:pt x="6596" y="13684"/>
                    <a:pt x="6596" y="16007"/>
                    <a:pt x="6385" y="17807"/>
                  </a:cubicBezTo>
                  <a:cubicBezTo>
                    <a:pt x="6173" y="19607"/>
                    <a:pt x="5749" y="20884"/>
                    <a:pt x="5114" y="21175"/>
                  </a:cubicBezTo>
                  <a:cubicBezTo>
                    <a:pt x="4479" y="21465"/>
                    <a:pt x="3632" y="20768"/>
                    <a:pt x="2573" y="18155"/>
                  </a:cubicBezTo>
                  <a:cubicBezTo>
                    <a:pt x="1514" y="15542"/>
                    <a:pt x="244" y="11013"/>
                    <a:pt x="32" y="8052"/>
                  </a:cubicBezTo>
                  <a:cubicBezTo>
                    <a:pt x="-180" y="5091"/>
                    <a:pt x="667" y="3697"/>
                    <a:pt x="2361" y="2594"/>
                  </a:cubicBezTo>
                  <a:cubicBezTo>
                    <a:pt x="4055" y="1491"/>
                    <a:pt x="6596" y="678"/>
                    <a:pt x="9349" y="271"/>
                  </a:cubicBezTo>
                  <a:cubicBezTo>
                    <a:pt x="12102" y="-135"/>
                    <a:pt x="15067" y="-135"/>
                    <a:pt x="17396" y="620"/>
                  </a:cubicBezTo>
                  <a:cubicBezTo>
                    <a:pt x="19726" y="1375"/>
                    <a:pt x="21420" y="2884"/>
                    <a:pt x="21208" y="4336"/>
                  </a:cubicBezTo>
                  <a:cubicBezTo>
                    <a:pt x="20996" y="5788"/>
                    <a:pt x="18879" y="7181"/>
                    <a:pt x="15067" y="8052"/>
                  </a:cubicBezTo>
                  <a:cubicBezTo>
                    <a:pt x="11255" y="8923"/>
                    <a:pt x="5749" y="9271"/>
                    <a:pt x="244" y="9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812791" y="1223429"/>
              <a:ext cx="247659" cy="9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0147" fill="norm" stroke="1" extrusionOk="0">
                  <a:moveTo>
                    <a:pt x="5493" y="19303"/>
                  </a:moveTo>
                  <a:cubicBezTo>
                    <a:pt x="4394" y="19303"/>
                    <a:pt x="3296" y="19303"/>
                    <a:pt x="2289" y="19073"/>
                  </a:cubicBezTo>
                  <a:cubicBezTo>
                    <a:pt x="1282" y="18844"/>
                    <a:pt x="367" y="18384"/>
                    <a:pt x="93" y="15627"/>
                  </a:cubicBezTo>
                  <a:cubicBezTo>
                    <a:pt x="-182" y="12869"/>
                    <a:pt x="184" y="7814"/>
                    <a:pt x="825" y="4367"/>
                  </a:cubicBezTo>
                  <a:cubicBezTo>
                    <a:pt x="1465" y="920"/>
                    <a:pt x="2381" y="-918"/>
                    <a:pt x="3937" y="461"/>
                  </a:cubicBezTo>
                  <a:cubicBezTo>
                    <a:pt x="5493" y="1839"/>
                    <a:pt x="7689" y="6435"/>
                    <a:pt x="9520" y="10342"/>
                  </a:cubicBezTo>
                  <a:cubicBezTo>
                    <a:pt x="11350" y="14248"/>
                    <a:pt x="12815" y="17465"/>
                    <a:pt x="14004" y="19073"/>
                  </a:cubicBezTo>
                  <a:cubicBezTo>
                    <a:pt x="15194" y="20682"/>
                    <a:pt x="16110" y="20682"/>
                    <a:pt x="17299" y="17695"/>
                  </a:cubicBezTo>
                  <a:cubicBezTo>
                    <a:pt x="18489" y="14708"/>
                    <a:pt x="19954" y="8733"/>
                    <a:pt x="21418" y="27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158605" y="1064683"/>
              <a:ext cx="181281" cy="30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449" fill="norm" stroke="1" extrusionOk="0">
                  <a:moveTo>
                    <a:pt x="4873" y="0"/>
                  </a:moveTo>
                  <a:cubicBezTo>
                    <a:pt x="3631" y="441"/>
                    <a:pt x="2390" y="882"/>
                    <a:pt x="1521" y="2645"/>
                  </a:cubicBezTo>
                  <a:cubicBezTo>
                    <a:pt x="652" y="4408"/>
                    <a:pt x="155" y="7494"/>
                    <a:pt x="31" y="10506"/>
                  </a:cubicBezTo>
                  <a:cubicBezTo>
                    <a:pt x="-93" y="13518"/>
                    <a:pt x="155" y="16457"/>
                    <a:pt x="652" y="18294"/>
                  </a:cubicBezTo>
                  <a:cubicBezTo>
                    <a:pt x="1148" y="20131"/>
                    <a:pt x="1893" y="20865"/>
                    <a:pt x="2886" y="21233"/>
                  </a:cubicBezTo>
                  <a:cubicBezTo>
                    <a:pt x="3879" y="21600"/>
                    <a:pt x="5121" y="21600"/>
                    <a:pt x="7728" y="20424"/>
                  </a:cubicBezTo>
                  <a:cubicBezTo>
                    <a:pt x="10335" y="19249"/>
                    <a:pt x="14307" y="16898"/>
                    <a:pt x="16914" y="13812"/>
                  </a:cubicBezTo>
                  <a:cubicBezTo>
                    <a:pt x="19521" y="10727"/>
                    <a:pt x="20762" y="6906"/>
                    <a:pt x="21135" y="4629"/>
                  </a:cubicBezTo>
                  <a:cubicBezTo>
                    <a:pt x="21507" y="2351"/>
                    <a:pt x="21010" y="1616"/>
                    <a:pt x="20390" y="1543"/>
                  </a:cubicBezTo>
                  <a:cubicBezTo>
                    <a:pt x="19769" y="1469"/>
                    <a:pt x="19024" y="2057"/>
                    <a:pt x="18404" y="2718"/>
                  </a:cubicBezTo>
                  <a:cubicBezTo>
                    <a:pt x="17783" y="3380"/>
                    <a:pt x="17286" y="4114"/>
                    <a:pt x="16790" y="48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334294" y="1214649"/>
              <a:ext cx="88107" cy="137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322" fill="norm" stroke="1" extrusionOk="0">
                  <a:moveTo>
                    <a:pt x="10607" y="5286"/>
                  </a:moveTo>
                  <a:cubicBezTo>
                    <a:pt x="8550" y="6267"/>
                    <a:pt x="6493" y="7249"/>
                    <a:pt x="5207" y="9377"/>
                  </a:cubicBezTo>
                  <a:cubicBezTo>
                    <a:pt x="3921" y="11504"/>
                    <a:pt x="3407" y="14777"/>
                    <a:pt x="2636" y="17231"/>
                  </a:cubicBezTo>
                  <a:cubicBezTo>
                    <a:pt x="1864" y="19686"/>
                    <a:pt x="836" y="21322"/>
                    <a:pt x="321" y="21322"/>
                  </a:cubicBezTo>
                  <a:cubicBezTo>
                    <a:pt x="-193" y="21322"/>
                    <a:pt x="-193" y="19686"/>
                    <a:pt x="1093" y="16577"/>
                  </a:cubicBezTo>
                  <a:cubicBezTo>
                    <a:pt x="2378" y="13467"/>
                    <a:pt x="4950" y="8886"/>
                    <a:pt x="7521" y="5613"/>
                  </a:cubicBezTo>
                  <a:cubicBezTo>
                    <a:pt x="10093" y="2340"/>
                    <a:pt x="12664" y="377"/>
                    <a:pt x="14721" y="49"/>
                  </a:cubicBezTo>
                  <a:cubicBezTo>
                    <a:pt x="16778" y="-278"/>
                    <a:pt x="18321" y="1031"/>
                    <a:pt x="19350" y="3977"/>
                  </a:cubicBezTo>
                  <a:cubicBezTo>
                    <a:pt x="20378" y="6922"/>
                    <a:pt x="20893" y="11504"/>
                    <a:pt x="21407" y="16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473200" y="1242483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498600" y="1115483"/>
              <a:ext cx="317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300"/>
                    <a:pt x="0" y="9000"/>
                    <a:pt x="3600" y="5400"/>
                  </a:cubicBezTo>
                  <a:cubicBezTo>
                    <a:pt x="7200" y="1800"/>
                    <a:pt x="144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555187" y="1028029"/>
              <a:ext cx="102163" cy="32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505" fill="norm" stroke="1" extrusionOk="0">
                  <a:moveTo>
                    <a:pt x="21276" y="2397"/>
                  </a:moveTo>
                  <a:cubicBezTo>
                    <a:pt x="19072" y="1567"/>
                    <a:pt x="16868" y="736"/>
                    <a:pt x="14443" y="320"/>
                  </a:cubicBezTo>
                  <a:cubicBezTo>
                    <a:pt x="12019" y="-95"/>
                    <a:pt x="9374" y="-95"/>
                    <a:pt x="7611" y="251"/>
                  </a:cubicBezTo>
                  <a:cubicBezTo>
                    <a:pt x="5847" y="597"/>
                    <a:pt x="4966" y="1290"/>
                    <a:pt x="3643" y="3574"/>
                  </a:cubicBezTo>
                  <a:cubicBezTo>
                    <a:pt x="2321" y="5859"/>
                    <a:pt x="558" y="9736"/>
                    <a:pt x="117" y="12990"/>
                  </a:cubicBezTo>
                  <a:cubicBezTo>
                    <a:pt x="-324" y="16243"/>
                    <a:pt x="558" y="18874"/>
                    <a:pt x="1439" y="21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535154" y="1159933"/>
              <a:ext cx="84097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385" y="21600"/>
                  </a:moveTo>
                  <a:cubicBezTo>
                    <a:pt x="-142" y="16800"/>
                    <a:pt x="-669" y="12000"/>
                    <a:pt x="2755" y="8400"/>
                  </a:cubicBezTo>
                  <a:cubicBezTo>
                    <a:pt x="6180" y="4800"/>
                    <a:pt x="13555" y="2400"/>
                    <a:pt x="209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639984" y="1064683"/>
              <a:ext cx="13166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600" fill="norm" stroke="1" extrusionOk="0">
                  <a:moveTo>
                    <a:pt x="20994" y="982"/>
                  </a:moveTo>
                  <a:cubicBezTo>
                    <a:pt x="19307" y="491"/>
                    <a:pt x="17619" y="0"/>
                    <a:pt x="16100" y="0"/>
                  </a:cubicBezTo>
                  <a:cubicBezTo>
                    <a:pt x="14582" y="0"/>
                    <a:pt x="13232" y="491"/>
                    <a:pt x="10700" y="2455"/>
                  </a:cubicBezTo>
                  <a:cubicBezTo>
                    <a:pt x="8169" y="4418"/>
                    <a:pt x="4457" y="7855"/>
                    <a:pt x="2263" y="10964"/>
                  </a:cubicBezTo>
                  <a:cubicBezTo>
                    <a:pt x="69" y="14073"/>
                    <a:pt x="-606" y="16855"/>
                    <a:pt x="575" y="18573"/>
                  </a:cubicBezTo>
                  <a:cubicBezTo>
                    <a:pt x="1756" y="20291"/>
                    <a:pt x="4794" y="20945"/>
                    <a:pt x="78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742143" y="1170370"/>
              <a:ext cx="114174" cy="15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0956" fill="norm" stroke="1" extrusionOk="0">
                  <a:moveTo>
                    <a:pt x="16079" y="1983"/>
                  </a:moveTo>
                  <a:cubicBezTo>
                    <a:pt x="13722" y="1703"/>
                    <a:pt x="11366" y="1422"/>
                    <a:pt x="8617" y="3666"/>
                  </a:cubicBezTo>
                  <a:cubicBezTo>
                    <a:pt x="5868" y="5910"/>
                    <a:pt x="2726" y="10679"/>
                    <a:pt x="1155" y="13765"/>
                  </a:cubicBezTo>
                  <a:cubicBezTo>
                    <a:pt x="-416" y="16851"/>
                    <a:pt x="-416" y="18253"/>
                    <a:pt x="1351" y="19375"/>
                  </a:cubicBezTo>
                  <a:cubicBezTo>
                    <a:pt x="3119" y="20497"/>
                    <a:pt x="6653" y="21339"/>
                    <a:pt x="9991" y="20778"/>
                  </a:cubicBezTo>
                  <a:cubicBezTo>
                    <a:pt x="13329" y="20217"/>
                    <a:pt x="16471" y="18253"/>
                    <a:pt x="18435" y="15308"/>
                  </a:cubicBezTo>
                  <a:cubicBezTo>
                    <a:pt x="20399" y="12362"/>
                    <a:pt x="21184" y="8435"/>
                    <a:pt x="21184" y="5630"/>
                  </a:cubicBezTo>
                  <a:cubicBezTo>
                    <a:pt x="21184" y="2825"/>
                    <a:pt x="20399" y="1142"/>
                    <a:pt x="19024" y="440"/>
                  </a:cubicBezTo>
                  <a:cubicBezTo>
                    <a:pt x="17649" y="-261"/>
                    <a:pt x="15686" y="20"/>
                    <a:pt x="13722" y="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1841500" y="1299633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2025650" y="1128668"/>
              <a:ext cx="35185" cy="221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349" fill="norm" stroke="1" extrusionOk="0">
                  <a:moveTo>
                    <a:pt x="15247" y="1787"/>
                  </a:moveTo>
                  <a:cubicBezTo>
                    <a:pt x="17788" y="768"/>
                    <a:pt x="20329" y="-251"/>
                    <a:pt x="20965" y="55"/>
                  </a:cubicBezTo>
                  <a:cubicBezTo>
                    <a:pt x="21600" y="360"/>
                    <a:pt x="20329" y="1991"/>
                    <a:pt x="16518" y="5760"/>
                  </a:cubicBezTo>
                  <a:cubicBezTo>
                    <a:pt x="12706" y="9530"/>
                    <a:pt x="6353" y="15440"/>
                    <a:pt x="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2114550" y="1071033"/>
              <a:ext cx="7675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2" h="21600" fill="norm" stroke="1" extrusionOk="0">
                  <a:moveTo>
                    <a:pt x="0" y="0"/>
                  </a:moveTo>
                  <a:cubicBezTo>
                    <a:pt x="6821" y="2095"/>
                    <a:pt x="13642" y="4189"/>
                    <a:pt x="17337" y="6742"/>
                  </a:cubicBezTo>
                  <a:cubicBezTo>
                    <a:pt x="21032" y="9295"/>
                    <a:pt x="21600" y="12305"/>
                    <a:pt x="19042" y="14858"/>
                  </a:cubicBezTo>
                  <a:cubicBezTo>
                    <a:pt x="16484" y="17411"/>
                    <a:pt x="10800" y="19505"/>
                    <a:pt x="51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9050" y="0"/>
              <a:ext cx="88537" cy="1490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0" y="706"/>
                  </a:moveTo>
                  <a:cubicBezTo>
                    <a:pt x="0" y="552"/>
                    <a:pt x="0" y="399"/>
                    <a:pt x="771" y="261"/>
                  </a:cubicBezTo>
                  <a:cubicBezTo>
                    <a:pt x="1543" y="123"/>
                    <a:pt x="3086" y="0"/>
                    <a:pt x="4629" y="0"/>
                  </a:cubicBezTo>
                  <a:cubicBezTo>
                    <a:pt x="6171" y="0"/>
                    <a:pt x="7714" y="123"/>
                    <a:pt x="9514" y="767"/>
                  </a:cubicBezTo>
                  <a:cubicBezTo>
                    <a:pt x="11314" y="1411"/>
                    <a:pt x="13371" y="2577"/>
                    <a:pt x="15171" y="3743"/>
                  </a:cubicBezTo>
                  <a:cubicBezTo>
                    <a:pt x="16971" y="4909"/>
                    <a:pt x="18514" y="6075"/>
                    <a:pt x="19543" y="7134"/>
                  </a:cubicBezTo>
                  <a:cubicBezTo>
                    <a:pt x="20571" y="8192"/>
                    <a:pt x="21086" y="9143"/>
                    <a:pt x="21343" y="10140"/>
                  </a:cubicBezTo>
                  <a:cubicBezTo>
                    <a:pt x="21600" y="11137"/>
                    <a:pt x="21600" y="12181"/>
                    <a:pt x="21086" y="13331"/>
                  </a:cubicBezTo>
                  <a:cubicBezTo>
                    <a:pt x="20571" y="14482"/>
                    <a:pt x="19543" y="15740"/>
                    <a:pt x="18257" y="16890"/>
                  </a:cubicBezTo>
                  <a:cubicBezTo>
                    <a:pt x="16971" y="18041"/>
                    <a:pt x="15429" y="19084"/>
                    <a:pt x="14400" y="19851"/>
                  </a:cubicBezTo>
                  <a:cubicBezTo>
                    <a:pt x="13371" y="20618"/>
                    <a:pt x="12857" y="21109"/>
                    <a:pt x="12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0" y="4233"/>
              <a:ext cx="2377417" cy="1756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71" fill="norm" stroke="1" extrusionOk="0">
                  <a:moveTo>
                    <a:pt x="0" y="1170"/>
                  </a:moveTo>
                  <a:cubicBezTo>
                    <a:pt x="154" y="988"/>
                    <a:pt x="307" y="806"/>
                    <a:pt x="673" y="663"/>
                  </a:cubicBezTo>
                  <a:cubicBezTo>
                    <a:pt x="1038" y="520"/>
                    <a:pt x="1614" y="416"/>
                    <a:pt x="2220" y="338"/>
                  </a:cubicBezTo>
                  <a:cubicBezTo>
                    <a:pt x="2825" y="260"/>
                    <a:pt x="3459" y="208"/>
                    <a:pt x="4141" y="156"/>
                  </a:cubicBezTo>
                  <a:cubicBezTo>
                    <a:pt x="4823" y="104"/>
                    <a:pt x="5554" y="52"/>
                    <a:pt x="6313" y="26"/>
                  </a:cubicBezTo>
                  <a:cubicBezTo>
                    <a:pt x="7072" y="0"/>
                    <a:pt x="7860" y="0"/>
                    <a:pt x="8609" y="0"/>
                  </a:cubicBezTo>
                  <a:cubicBezTo>
                    <a:pt x="9359" y="0"/>
                    <a:pt x="10070" y="0"/>
                    <a:pt x="10790" y="0"/>
                  </a:cubicBezTo>
                  <a:cubicBezTo>
                    <a:pt x="11511" y="0"/>
                    <a:pt x="12241" y="0"/>
                    <a:pt x="12914" y="39"/>
                  </a:cubicBezTo>
                  <a:cubicBezTo>
                    <a:pt x="13586" y="78"/>
                    <a:pt x="14201" y="156"/>
                    <a:pt x="14682" y="221"/>
                  </a:cubicBezTo>
                  <a:cubicBezTo>
                    <a:pt x="15162" y="286"/>
                    <a:pt x="15508" y="338"/>
                    <a:pt x="15777" y="416"/>
                  </a:cubicBezTo>
                  <a:cubicBezTo>
                    <a:pt x="16046" y="494"/>
                    <a:pt x="16238" y="598"/>
                    <a:pt x="16383" y="676"/>
                  </a:cubicBezTo>
                  <a:cubicBezTo>
                    <a:pt x="16527" y="754"/>
                    <a:pt x="16623" y="806"/>
                    <a:pt x="16680" y="897"/>
                  </a:cubicBezTo>
                  <a:cubicBezTo>
                    <a:pt x="16738" y="988"/>
                    <a:pt x="16757" y="1118"/>
                    <a:pt x="16767" y="1599"/>
                  </a:cubicBezTo>
                  <a:cubicBezTo>
                    <a:pt x="16777" y="2079"/>
                    <a:pt x="16777" y="2911"/>
                    <a:pt x="16767" y="3821"/>
                  </a:cubicBezTo>
                  <a:cubicBezTo>
                    <a:pt x="16757" y="4731"/>
                    <a:pt x="16738" y="5718"/>
                    <a:pt x="16728" y="6641"/>
                  </a:cubicBezTo>
                  <a:cubicBezTo>
                    <a:pt x="16719" y="7564"/>
                    <a:pt x="16719" y="8422"/>
                    <a:pt x="16719" y="8916"/>
                  </a:cubicBezTo>
                  <a:cubicBezTo>
                    <a:pt x="16719" y="9409"/>
                    <a:pt x="16719" y="9539"/>
                    <a:pt x="16748" y="9656"/>
                  </a:cubicBezTo>
                  <a:cubicBezTo>
                    <a:pt x="16777" y="9773"/>
                    <a:pt x="16834" y="9877"/>
                    <a:pt x="16988" y="9929"/>
                  </a:cubicBezTo>
                  <a:cubicBezTo>
                    <a:pt x="17142" y="9981"/>
                    <a:pt x="17391" y="9981"/>
                    <a:pt x="17872" y="9994"/>
                  </a:cubicBezTo>
                  <a:cubicBezTo>
                    <a:pt x="18352" y="10007"/>
                    <a:pt x="19063" y="10033"/>
                    <a:pt x="19640" y="10046"/>
                  </a:cubicBezTo>
                  <a:cubicBezTo>
                    <a:pt x="20216" y="10059"/>
                    <a:pt x="20658" y="10059"/>
                    <a:pt x="20927" y="10059"/>
                  </a:cubicBezTo>
                  <a:cubicBezTo>
                    <a:pt x="21196" y="10059"/>
                    <a:pt x="21293" y="10059"/>
                    <a:pt x="21379" y="10111"/>
                  </a:cubicBezTo>
                  <a:cubicBezTo>
                    <a:pt x="21465" y="10163"/>
                    <a:pt x="21542" y="10267"/>
                    <a:pt x="21571" y="10501"/>
                  </a:cubicBezTo>
                  <a:cubicBezTo>
                    <a:pt x="21600" y="10735"/>
                    <a:pt x="21581" y="11099"/>
                    <a:pt x="21523" y="11723"/>
                  </a:cubicBezTo>
                  <a:cubicBezTo>
                    <a:pt x="21465" y="12347"/>
                    <a:pt x="21369" y="13230"/>
                    <a:pt x="21293" y="14075"/>
                  </a:cubicBezTo>
                  <a:cubicBezTo>
                    <a:pt x="21216" y="14920"/>
                    <a:pt x="21158" y="15726"/>
                    <a:pt x="21120" y="16609"/>
                  </a:cubicBezTo>
                  <a:cubicBezTo>
                    <a:pt x="21081" y="17493"/>
                    <a:pt x="21062" y="18455"/>
                    <a:pt x="21014" y="19183"/>
                  </a:cubicBezTo>
                  <a:cubicBezTo>
                    <a:pt x="20966" y="19910"/>
                    <a:pt x="20889" y="20404"/>
                    <a:pt x="20774" y="20742"/>
                  </a:cubicBezTo>
                  <a:cubicBezTo>
                    <a:pt x="20658" y="21080"/>
                    <a:pt x="20505" y="21262"/>
                    <a:pt x="20140" y="21392"/>
                  </a:cubicBezTo>
                  <a:cubicBezTo>
                    <a:pt x="19774" y="21522"/>
                    <a:pt x="19198" y="21600"/>
                    <a:pt x="18564" y="21561"/>
                  </a:cubicBezTo>
                  <a:cubicBezTo>
                    <a:pt x="17930" y="21522"/>
                    <a:pt x="17238" y="21366"/>
                    <a:pt x="16479" y="21210"/>
                  </a:cubicBezTo>
                  <a:cubicBezTo>
                    <a:pt x="15720" y="21054"/>
                    <a:pt x="14893" y="20898"/>
                    <a:pt x="14115" y="20768"/>
                  </a:cubicBezTo>
                  <a:cubicBezTo>
                    <a:pt x="13337" y="20638"/>
                    <a:pt x="12606" y="20534"/>
                    <a:pt x="11857" y="20443"/>
                  </a:cubicBezTo>
                  <a:cubicBezTo>
                    <a:pt x="11107" y="20352"/>
                    <a:pt x="10339" y="20274"/>
                    <a:pt x="9657" y="20222"/>
                  </a:cubicBezTo>
                  <a:cubicBezTo>
                    <a:pt x="8974" y="20170"/>
                    <a:pt x="8379" y="20144"/>
                    <a:pt x="7658" y="20066"/>
                  </a:cubicBezTo>
                  <a:cubicBezTo>
                    <a:pt x="6937" y="19988"/>
                    <a:pt x="6092" y="19858"/>
                    <a:pt x="5237" y="19729"/>
                  </a:cubicBezTo>
                  <a:cubicBezTo>
                    <a:pt x="4381" y="19599"/>
                    <a:pt x="3517" y="19469"/>
                    <a:pt x="2681" y="19365"/>
                  </a:cubicBezTo>
                  <a:cubicBezTo>
                    <a:pt x="1845" y="19261"/>
                    <a:pt x="1038" y="19183"/>
                    <a:pt x="231" y="19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571500" y="734483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337"/>
                    <a:pt x="0" y="6673"/>
                    <a:pt x="3600" y="10273"/>
                  </a:cubicBezTo>
                  <a:cubicBezTo>
                    <a:pt x="7200" y="13873"/>
                    <a:pt x="14400" y="1773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609600" y="772583"/>
              <a:ext cx="190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666750" y="766233"/>
              <a:ext cx="3810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449"/>
                    <a:pt x="7200" y="10897"/>
                    <a:pt x="10800" y="14497"/>
                  </a:cubicBezTo>
                  <a:cubicBezTo>
                    <a:pt x="14400" y="18097"/>
                    <a:pt x="18000" y="198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556410" y="1739899"/>
              <a:ext cx="237341" cy="51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93" fill="norm" stroke="1" extrusionOk="0">
                  <a:moveTo>
                    <a:pt x="8817" y="5971"/>
                  </a:moveTo>
                  <a:cubicBezTo>
                    <a:pt x="7861" y="5795"/>
                    <a:pt x="6906" y="5620"/>
                    <a:pt x="5472" y="5839"/>
                  </a:cubicBezTo>
                  <a:cubicBezTo>
                    <a:pt x="4038" y="6059"/>
                    <a:pt x="2127" y="6673"/>
                    <a:pt x="1075" y="7288"/>
                  </a:cubicBezTo>
                  <a:cubicBezTo>
                    <a:pt x="24" y="7902"/>
                    <a:pt x="-167" y="8517"/>
                    <a:pt x="120" y="8956"/>
                  </a:cubicBezTo>
                  <a:cubicBezTo>
                    <a:pt x="406" y="9395"/>
                    <a:pt x="1171" y="9659"/>
                    <a:pt x="2414" y="9527"/>
                  </a:cubicBezTo>
                  <a:cubicBezTo>
                    <a:pt x="3656" y="9395"/>
                    <a:pt x="5376" y="8868"/>
                    <a:pt x="6045" y="7463"/>
                  </a:cubicBezTo>
                  <a:cubicBezTo>
                    <a:pt x="6714" y="6059"/>
                    <a:pt x="6332" y="3776"/>
                    <a:pt x="6141" y="2415"/>
                  </a:cubicBezTo>
                  <a:cubicBezTo>
                    <a:pt x="5950" y="1054"/>
                    <a:pt x="5950" y="615"/>
                    <a:pt x="6523" y="351"/>
                  </a:cubicBezTo>
                  <a:cubicBezTo>
                    <a:pt x="7097" y="88"/>
                    <a:pt x="8244" y="0"/>
                    <a:pt x="9964" y="0"/>
                  </a:cubicBezTo>
                  <a:cubicBezTo>
                    <a:pt x="11684" y="0"/>
                    <a:pt x="13978" y="88"/>
                    <a:pt x="15794" y="483"/>
                  </a:cubicBezTo>
                  <a:cubicBezTo>
                    <a:pt x="17610" y="878"/>
                    <a:pt x="18948" y="1580"/>
                    <a:pt x="18757" y="2722"/>
                  </a:cubicBezTo>
                  <a:cubicBezTo>
                    <a:pt x="18566" y="3863"/>
                    <a:pt x="16845" y="5444"/>
                    <a:pt x="14456" y="7288"/>
                  </a:cubicBezTo>
                  <a:cubicBezTo>
                    <a:pt x="12067" y="9132"/>
                    <a:pt x="9008" y="11239"/>
                    <a:pt x="6810" y="13346"/>
                  </a:cubicBezTo>
                  <a:cubicBezTo>
                    <a:pt x="4612" y="15454"/>
                    <a:pt x="3274" y="17561"/>
                    <a:pt x="2605" y="18878"/>
                  </a:cubicBezTo>
                  <a:cubicBezTo>
                    <a:pt x="1936" y="20195"/>
                    <a:pt x="1936" y="20722"/>
                    <a:pt x="2414" y="21073"/>
                  </a:cubicBezTo>
                  <a:cubicBezTo>
                    <a:pt x="2891" y="21424"/>
                    <a:pt x="3847" y="21600"/>
                    <a:pt x="5185" y="21424"/>
                  </a:cubicBezTo>
                  <a:cubicBezTo>
                    <a:pt x="6523" y="21249"/>
                    <a:pt x="8244" y="20722"/>
                    <a:pt x="9773" y="19361"/>
                  </a:cubicBezTo>
                  <a:cubicBezTo>
                    <a:pt x="11302" y="18000"/>
                    <a:pt x="12640" y="15805"/>
                    <a:pt x="13309" y="14488"/>
                  </a:cubicBezTo>
                  <a:cubicBezTo>
                    <a:pt x="13978" y="13171"/>
                    <a:pt x="13978" y="12732"/>
                    <a:pt x="13500" y="12205"/>
                  </a:cubicBezTo>
                  <a:cubicBezTo>
                    <a:pt x="13022" y="11678"/>
                    <a:pt x="12067" y="11063"/>
                    <a:pt x="12067" y="10712"/>
                  </a:cubicBezTo>
                  <a:cubicBezTo>
                    <a:pt x="12067" y="10361"/>
                    <a:pt x="13022" y="10273"/>
                    <a:pt x="14743" y="10141"/>
                  </a:cubicBezTo>
                  <a:cubicBezTo>
                    <a:pt x="16463" y="10010"/>
                    <a:pt x="18948" y="9834"/>
                    <a:pt x="21433" y="9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1033321" y="1831827"/>
              <a:ext cx="160814" cy="401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3" h="21551" fill="norm" stroke="1" extrusionOk="0">
                  <a:moveTo>
                    <a:pt x="5081" y="10296"/>
                  </a:moveTo>
                  <a:cubicBezTo>
                    <a:pt x="4271" y="11660"/>
                    <a:pt x="3461" y="13025"/>
                    <a:pt x="2921" y="14673"/>
                  </a:cubicBezTo>
                  <a:cubicBezTo>
                    <a:pt x="2381" y="16322"/>
                    <a:pt x="2111" y="18254"/>
                    <a:pt x="1706" y="19562"/>
                  </a:cubicBezTo>
                  <a:cubicBezTo>
                    <a:pt x="1301" y="20869"/>
                    <a:pt x="761" y="21551"/>
                    <a:pt x="356" y="21551"/>
                  </a:cubicBezTo>
                  <a:cubicBezTo>
                    <a:pt x="-49" y="21551"/>
                    <a:pt x="-319" y="20869"/>
                    <a:pt x="761" y="18368"/>
                  </a:cubicBezTo>
                  <a:cubicBezTo>
                    <a:pt x="1841" y="15867"/>
                    <a:pt x="4271" y="11547"/>
                    <a:pt x="6431" y="8250"/>
                  </a:cubicBezTo>
                  <a:cubicBezTo>
                    <a:pt x="8591" y="4953"/>
                    <a:pt x="10481" y="2679"/>
                    <a:pt x="12101" y="1429"/>
                  </a:cubicBezTo>
                  <a:cubicBezTo>
                    <a:pt x="13721" y="178"/>
                    <a:pt x="15071" y="-49"/>
                    <a:pt x="16286" y="8"/>
                  </a:cubicBezTo>
                  <a:cubicBezTo>
                    <a:pt x="17501" y="65"/>
                    <a:pt x="18581" y="406"/>
                    <a:pt x="19526" y="1258"/>
                  </a:cubicBezTo>
                  <a:cubicBezTo>
                    <a:pt x="20471" y="2111"/>
                    <a:pt x="21281" y="3475"/>
                    <a:pt x="19256" y="4783"/>
                  </a:cubicBezTo>
                  <a:cubicBezTo>
                    <a:pt x="17231" y="6090"/>
                    <a:pt x="12371" y="7340"/>
                    <a:pt x="7511" y="8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1257300" y="2023533"/>
              <a:ext cx="127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8" name="Drawing"/>
          <p:cNvGrpSpPr/>
          <p:nvPr/>
        </p:nvGrpSpPr>
        <p:grpSpPr>
          <a:xfrm>
            <a:off x="763626" y="1924050"/>
            <a:ext cx="12209424" cy="7727950"/>
            <a:chOff x="0" y="0"/>
            <a:chExt cx="12209424" cy="7727950"/>
          </a:xfrm>
        </p:grpSpPr>
        <p:sp>
          <p:nvSpPr>
            <p:cNvPr id="1943" name="Line"/>
            <p:cNvSpPr/>
            <p:nvPr/>
          </p:nvSpPr>
          <p:spPr>
            <a:xfrm>
              <a:off x="1077757" y="321566"/>
              <a:ext cx="165217" cy="53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522" fill="norm" stroke="1" extrusionOk="0">
                  <a:moveTo>
                    <a:pt x="21075" y="4174"/>
                  </a:moveTo>
                  <a:cubicBezTo>
                    <a:pt x="17295" y="2813"/>
                    <a:pt x="13515" y="1453"/>
                    <a:pt x="10680" y="730"/>
                  </a:cubicBezTo>
                  <a:cubicBezTo>
                    <a:pt x="7845" y="7"/>
                    <a:pt x="5955" y="-78"/>
                    <a:pt x="4605" y="50"/>
                  </a:cubicBezTo>
                  <a:cubicBezTo>
                    <a:pt x="3255" y="177"/>
                    <a:pt x="2445" y="517"/>
                    <a:pt x="1500" y="1963"/>
                  </a:cubicBezTo>
                  <a:cubicBezTo>
                    <a:pt x="555" y="3409"/>
                    <a:pt x="-525" y="5960"/>
                    <a:pt x="285" y="8766"/>
                  </a:cubicBezTo>
                  <a:cubicBezTo>
                    <a:pt x="1095" y="11572"/>
                    <a:pt x="3795" y="14634"/>
                    <a:pt x="5415" y="16802"/>
                  </a:cubicBezTo>
                  <a:cubicBezTo>
                    <a:pt x="7035" y="18971"/>
                    <a:pt x="7575" y="20246"/>
                    <a:pt x="8115" y="215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1020723" y="647700"/>
              <a:ext cx="1968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7400"/>
                    <a:pt x="7432" y="13200"/>
                    <a:pt x="11032" y="9600"/>
                  </a:cubicBezTo>
                  <a:cubicBezTo>
                    <a:pt x="14632" y="6000"/>
                    <a:pt x="18116" y="3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1422363" y="358026"/>
              <a:ext cx="144461" cy="486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1493" fill="norm" stroke="1" extrusionOk="0">
                  <a:moveTo>
                    <a:pt x="19850" y="1296"/>
                  </a:moveTo>
                  <a:cubicBezTo>
                    <a:pt x="18329" y="828"/>
                    <a:pt x="16808" y="361"/>
                    <a:pt x="15135" y="127"/>
                  </a:cubicBezTo>
                  <a:cubicBezTo>
                    <a:pt x="13462" y="-107"/>
                    <a:pt x="11636" y="-107"/>
                    <a:pt x="9355" y="922"/>
                  </a:cubicBezTo>
                  <a:cubicBezTo>
                    <a:pt x="7073" y="1950"/>
                    <a:pt x="4335" y="4007"/>
                    <a:pt x="2357" y="6766"/>
                  </a:cubicBezTo>
                  <a:cubicBezTo>
                    <a:pt x="380" y="9524"/>
                    <a:pt x="-837" y="12984"/>
                    <a:pt x="684" y="15555"/>
                  </a:cubicBezTo>
                  <a:cubicBezTo>
                    <a:pt x="2205" y="18127"/>
                    <a:pt x="6464" y="19810"/>
                    <a:pt x="10267" y="20651"/>
                  </a:cubicBezTo>
                  <a:cubicBezTo>
                    <a:pt x="14070" y="21493"/>
                    <a:pt x="17417" y="21493"/>
                    <a:pt x="20763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1633726" y="456268"/>
              <a:ext cx="134614" cy="55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433" fill="norm" stroke="1" extrusionOk="0">
                  <a:moveTo>
                    <a:pt x="5365" y="6935"/>
                  </a:moveTo>
                  <a:cubicBezTo>
                    <a:pt x="4710" y="8824"/>
                    <a:pt x="4056" y="10713"/>
                    <a:pt x="4383" y="12972"/>
                  </a:cubicBezTo>
                  <a:cubicBezTo>
                    <a:pt x="4710" y="15230"/>
                    <a:pt x="6019" y="17858"/>
                    <a:pt x="6674" y="19419"/>
                  </a:cubicBezTo>
                  <a:cubicBezTo>
                    <a:pt x="7328" y="20979"/>
                    <a:pt x="7328" y="21472"/>
                    <a:pt x="7165" y="21431"/>
                  </a:cubicBezTo>
                  <a:cubicBezTo>
                    <a:pt x="7001" y="21390"/>
                    <a:pt x="6674" y="20815"/>
                    <a:pt x="5856" y="19131"/>
                  </a:cubicBezTo>
                  <a:cubicBezTo>
                    <a:pt x="5037" y="17448"/>
                    <a:pt x="3728" y="14655"/>
                    <a:pt x="2583" y="11986"/>
                  </a:cubicBezTo>
                  <a:cubicBezTo>
                    <a:pt x="1437" y="9317"/>
                    <a:pt x="456" y="6771"/>
                    <a:pt x="128" y="5005"/>
                  </a:cubicBezTo>
                  <a:cubicBezTo>
                    <a:pt x="-199" y="3239"/>
                    <a:pt x="128" y="2254"/>
                    <a:pt x="783" y="1556"/>
                  </a:cubicBezTo>
                  <a:cubicBezTo>
                    <a:pt x="1437" y="858"/>
                    <a:pt x="2419" y="447"/>
                    <a:pt x="3892" y="201"/>
                  </a:cubicBezTo>
                  <a:cubicBezTo>
                    <a:pt x="5365" y="-46"/>
                    <a:pt x="7328" y="-128"/>
                    <a:pt x="10110" y="324"/>
                  </a:cubicBezTo>
                  <a:cubicBezTo>
                    <a:pt x="12892" y="775"/>
                    <a:pt x="16492" y="1761"/>
                    <a:pt x="18619" y="2829"/>
                  </a:cubicBezTo>
                  <a:cubicBezTo>
                    <a:pt x="20746" y="3896"/>
                    <a:pt x="21401" y="5046"/>
                    <a:pt x="20256" y="6032"/>
                  </a:cubicBezTo>
                  <a:cubicBezTo>
                    <a:pt x="19110" y="7017"/>
                    <a:pt x="16165" y="7839"/>
                    <a:pt x="13219" y="8290"/>
                  </a:cubicBezTo>
                  <a:cubicBezTo>
                    <a:pt x="10274" y="8742"/>
                    <a:pt x="7328" y="8824"/>
                    <a:pt x="6019" y="8619"/>
                  </a:cubicBezTo>
                  <a:cubicBezTo>
                    <a:pt x="4710" y="8413"/>
                    <a:pt x="5037" y="7921"/>
                    <a:pt x="5365" y="7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1979573" y="285750"/>
              <a:ext cx="12701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916"/>
                    <a:pt x="0" y="5833"/>
                    <a:pt x="3600" y="9205"/>
                  </a:cubicBezTo>
                  <a:cubicBezTo>
                    <a:pt x="7200" y="12577"/>
                    <a:pt x="14400" y="16405"/>
                    <a:pt x="18000" y="18547"/>
                  </a:cubicBezTo>
                  <a:cubicBezTo>
                    <a:pt x="21600" y="20689"/>
                    <a:pt x="21600" y="2114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2114625" y="419100"/>
              <a:ext cx="237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3086"/>
                    <a:pt x="-1447" y="6171"/>
                    <a:pt x="353" y="9771"/>
                  </a:cubicBezTo>
                  <a:cubicBezTo>
                    <a:pt x="2153" y="13371"/>
                    <a:pt x="11153" y="17486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2106574" y="335489"/>
              <a:ext cx="174041" cy="31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5" h="21240" fill="norm" stroke="1" extrusionOk="0">
                  <a:moveTo>
                    <a:pt x="3812" y="7848"/>
                  </a:moveTo>
                  <a:cubicBezTo>
                    <a:pt x="3558" y="5688"/>
                    <a:pt x="3304" y="3528"/>
                    <a:pt x="4193" y="2016"/>
                  </a:cubicBezTo>
                  <a:cubicBezTo>
                    <a:pt x="5082" y="504"/>
                    <a:pt x="7115" y="-360"/>
                    <a:pt x="10292" y="144"/>
                  </a:cubicBezTo>
                  <a:cubicBezTo>
                    <a:pt x="13468" y="648"/>
                    <a:pt x="17788" y="2520"/>
                    <a:pt x="19694" y="5472"/>
                  </a:cubicBezTo>
                  <a:cubicBezTo>
                    <a:pt x="21600" y="8424"/>
                    <a:pt x="21092" y="12456"/>
                    <a:pt x="19186" y="15264"/>
                  </a:cubicBezTo>
                  <a:cubicBezTo>
                    <a:pt x="17280" y="18072"/>
                    <a:pt x="13976" y="19656"/>
                    <a:pt x="10546" y="20448"/>
                  </a:cubicBezTo>
                  <a:cubicBezTo>
                    <a:pt x="7115" y="21240"/>
                    <a:pt x="3558" y="21240"/>
                    <a:pt x="0" y="2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2398674" y="654050"/>
              <a:ext cx="1" cy="1143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2449474" y="279400"/>
              <a:ext cx="139723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8" h="21600" fill="norm" stroke="1" extrusionOk="0">
                  <a:moveTo>
                    <a:pt x="5718" y="0"/>
                  </a:moveTo>
                  <a:cubicBezTo>
                    <a:pt x="9529" y="1388"/>
                    <a:pt x="13341" y="2776"/>
                    <a:pt x="16359" y="4945"/>
                  </a:cubicBezTo>
                  <a:cubicBezTo>
                    <a:pt x="19376" y="7113"/>
                    <a:pt x="21600" y="10063"/>
                    <a:pt x="20806" y="12752"/>
                  </a:cubicBezTo>
                  <a:cubicBezTo>
                    <a:pt x="20012" y="15441"/>
                    <a:pt x="16200" y="17870"/>
                    <a:pt x="12229" y="19301"/>
                  </a:cubicBezTo>
                  <a:cubicBezTo>
                    <a:pt x="8259" y="20733"/>
                    <a:pt x="4129" y="211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3326832" y="401751"/>
              <a:ext cx="354542" cy="290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74" fill="norm" stroke="1" extrusionOk="0">
                  <a:moveTo>
                    <a:pt x="16136" y="813"/>
                  </a:moveTo>
                  <a:cubicBezTo>
                    <a:pt x="16779" y="344"/>
                    <a:pt x="17422" y="-126"/>
                    <a:pt x="17807" y="31"/>
                  </a:cubicBezTo>
                  <a:cubicBezTo>
                    <a:pt x="18193" y="187"/>
                    <a:pt x="18322" y="970"/>
                    <a:pt x="17743" y="3317"/>
                  </a:cubicBezTo>
                  <a:cubicBezTo>
                    <a:pt x="17165" y="5665"/>
                    <a:pt x="15879" y="9578"/>
                    <a:pt x="13757" y="12474"/>
                  </a:cubicBezTo>
                  <a:cubicBezTo>
                    <a:pt x="11636" y="15370"/>
                    <a:pt x="8679" y="17248"/>
                    <a:pt x="6493" y="17796"/>
                  </a:cubicBezTo>
                  <a:cubicBezTo>
                    <a:pt x="4307" y="18344"/>
                    <a:pt x="2893" y="17561"/>
                    <a:pt x="1929" y="16309"/>
                  </a:cubicBezTo>
                  <a:cubicBezTo>
                    <a:pt x="965" y="15057"/>
                    <a:pt x="450" y="13335"/>
                    <a:pt x="193" y="12004"/>
                  </a:cubicBezTo>
                  <a:cubicBezTo>
                    <a:pt x="-64" y="10674"/>
                    <a:pt x="-64" y="9735"/>
                    <a:pt x="193" y="9031"/>
                  </a:cubicBezTo>
                  <a:cubicBezTo>
                    <a:pt x="450" y="8326"/>
                    <a:pt x="965" y="7857"/>
                    <a:pt x="1929" y="7544"/>
                  </a:cubicBezTo>
                  <a:cubicBezTo>
                    <a:pt x="2893" y="7231"/>
                    <a:pt x="4307" y="7074"/>
                    <a:pt x="6300" y="8248"/>
                  </a:cubicBezTo>
                  <a:cubicBezTo>
                    <a:pt x="8293" y="9422"/>
                    <a:pt x="10865" y="11926"/>
                    <a:pt x="12986" y="14352"/>
                  </a:cubicBezTo>
                  <a:cubicBezTo>
                    <a:pt x="15107" y="16778"/>
                    <a:pt x="16779" y="19126"/>
                    <a:pt x="18129" y="20300"/>
                  </a:cubicBezTo>
                  <a:cubicBezTo>
                    <a:pt x="19479" y="21474"/>
                    <a:pt x="20507" y="21474"/>
                    <a:pt x="21536" y="21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4386224" y="386027"/>
              <a:ext cx="195905" cy="623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09" fill="norm" stroke="1" extrusionOk="0">
                  <a:moveTo>
                    <a:pt x="2090" y="5718"/>
                  </a:moveTo>
                  <a:cubicBezTo>
                    <a:pt x="2787" y="8264"/>
                    <a:pt x="3484" y="10809"/>
                    <a:pt x="3948" y="13209"/>
                  </a:cubicBezTo>
                  <a:cubicBezTo>
                    <a:pt x="4413" y="15609"/>
                    <a:pt x="4645" y="17864"/>
                    <a:pt x="4877" y="19282"/>
                  </a:cubicBezTo>
                  <a:cubicBezTo>
                    <a:pt x="5110" y="20700"/>
                    <a:pt x="5342" y="21282"/>
                    <a:pt x="5458" y="21391"/>
                  </a:cubicBezTo>
                  <a:cubicBezTo>
                    <a:pt x="5574" y="21500"/>
                    <a:pt x="5574" y="21136"/>
                    <a:pt x="5574" y="19318"/>
                  </a:cubicBezTo>
                  <a:cubicBezTo>
                    <a:pt x="5574" y="17500"/>
                    <a:pt x="5574" y="14227"/>
                    <a:pt x="5458" y="11355"/>
                  </a:cubicBezTo>
                  <a:cubicBezTo>
                    <a:pt x="5342" y="8482"/>
                    <a:pt x="5110" y="6009"/>
                    <a:pt x="5110" y="4336"/>
                  </a:cubicBezTo>
                  <a:cubicBezTo>
                    <a:pt x="5110" y="2664"/>
                    <a:pt x="5342" y="1791"/>
                    <a:pt x="5806" y="1209"/>
                  </a:cubicBezTo>
                  <a:cubicBezTo>
                    <a:pt x="6271" y="627"/>
                    <a:pt x="6968" y="336"/>
                    <a:pt x="8013" y="155"/>
                  </a:cubicBezTo>
                  <a:cubicBezTo>
                    <a:pt x="9058" y="-27"/>
                    <a:pt x="10452" y="-100"/>
                    <a:pt x="12542" y="227"/>
                  </a:cubicBezTo>
                  <a:cubicBezTo>
                    <a:pt x="14632" y="555"/>
                    <a:pt x="17419" y="1282"/>
                    <a:pt x="19161" y="2118"/>
                  </a:cubicBezTo>
                  <a:cubicBezTo>
                    <a:pt x="20903" y="2955"/>
                    <a:pt x="21600" y="3900"/>
                    <a:pt x="21484" y="4736"/>
                  </a:cubicBezTo>
                  <a:cubicBezTo>
                    <a:pt x="21368" y="5573"/>
                    <a:pt x="20439" y="6300"/>
                    <a:pt x="17419" y="6955"/>
                  </a:cubicBezTo>
                  <a:cubicBezTo>
                    <a:pt x="14400" y="7609"/>
                    <a:pt x="9290" y="8191"/>
                    <a:pt x="6155" y="8409"/>
                  </a:cubicBezTo>
                  <a:cubicBezTo>
                    <a:pt x="3019" y="8627"/>
                    <a:pt x="1858" y="8482"/>
                    <a:pt x="1161" y="8227"/>
                  </a:cubicBezTo>
                  <a:cubicBezTo>
                    <a:pt x="465" y="7973"/>
                    <a:pt x="232" y="7609"/>
                    <a:pt x="0" y="7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4548061" y="12700"/>
              <a:ext cx="193763" cy="23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67" fill="norm" stroke="1" extrusionOk="0">
                  <a:moveTo>
                    <a:pt x="18675" y="1178"/>
                  </a:moveTo>
                  <a:cubicBezTo>
                    <a:pt x="19849" y="589"/>
                    <a:pt x="21022" y="0"/>
                    <a:pt x="21140" y="0"/>
                  </a:cubicBezTo>
                  <a:cubicBezTo>
                    <a:pt x="21257" y="0"/>
                    <a:pt x="20318" y="589"/>
                    <a:pt x="17853" y="1767"/>
                  </a:cubicBezTo>
                  <a:cubicBezTo>
                    <a:pt x="15388" y="2945"/>
                    <a:pt x="11396" y="4713"/>
                    <a:pt x="8696" y="6087"/>
                  </a:cubicBezTo>
                  <a:cubicBezTo>
                    <a:pt x="5996" y="7462"/>
                    <a:pt x="4588" y="8444"/>
                    <a:pt x="4470" y="9131"/>
                  </a:cubicBezTo>
                  <a:cubicBezTo>
                    <a:pt x="4353" y="9818"/>
                    <a:pt x="5527" y="10211"/>
                    <a:pt x="6818" y="10407"/>
                  </a:cubicBezTo>
                  <a:cubicBezTo>
                    <a:pt x="8109" y="10604"/>
                    <a:pt x="9518" y="10604"/>
                    <a:pt x="11044" y="10702"/>
                  </a:cubicBezTo>
                  <a:cubicBezTo>
                    <a:pt x="12570" y="10800"/>
                    <a:pt x="14214" y="10996"/>
                    <a:pt x="14566" y="11487"/>
                  </a:cubicBezTo>
                  <a:cubicBezTo>
                    <a:pt x="14918" y="11978"/>
                    <a:pt x="13979" y="12764"/>
                    <a:pt x="11631" y="13942"/>
                  </a:cubicBezTo>
                  <a:cubicBezTo>
                    <a:pt x="9283" y="15120"/>
                    <a:pt x="5527" y="16691"/>
                    <a:pt x="3179" y="17967"/>
                  </a:cubicBezTo>
                  <a:cubicBezTo>
                    <a:pt x="831" y="19244"/>
                    <a:pt x="-108" y="20225"/>
                    <a:pt x="9" y="20815"/>
                  </a:cubicBezTo>
                  <a:cubicBezTo>
                    <a:pt x="127" y="21404"/>
                    <a:pt x="1301" y="21600"/>
                    <a:pt x="5057" y="21011"/>
                  </a:cubicBezTo>
                  <a:cubicBezTo>
                    <a:pt x="8814" y="20422"/>
                    <a:pt x="15153" y="19047"/>
                    <a:pt x="21492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4805323" y="31750"/>
              <a:ext cx="12065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26" y="4877"/>
                    <a:pt x="9853" y="9755"/>
                    <a:pt x="13453" y="13355"/>
                  </a:cubicBezTo>
                  <a:cubicBezTo>
                    <a:pt x="17053" y="16955"/>
                    <a:pt x="19326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4824373" y="0"/>
              <a:ext cx="1270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274"/>
                  </a:moveTo>
                  <a:cubicBezTo>
                    <a:pt x="21600" y="1137"/>
                    <a:pt x="21600" y="0"/>
                    <a:pt x="21060" y="0"/>
                  </a:cubicBezTo>
                  <a:cubicBezTo>
                    <a:pt x="20520" y="0"/>
                    <a:pt x="19440" y="1137"/>
                    <a:pt x="16380" y="4168"/>
                  </a:cubicBezTo>
                  <a:cubicBezTo>
                    <a:pt x="13320" y="7200"/>
                    <a:pt x="8280" y="12126"/>
                    <a:pt x="5220" y="15347"/>
                  </a:cubicBezTo>
                  <a:cubicBezTo>
                    <a:pt x="2160" y="18568"/>
                    <a:pt x="1080" y="200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4970423" y="1905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4976773" y="762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5378669" y="353309"/>
              <a:ext cx="99755" cy="395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381" fill="norm" stroke="1" extrusionOk="0">
                  <a:moveTo>
                    <a:pt x="20775" y="2524"/>
                  </a:moveTo>
                  <a:cubicBezTo>
                    <a:pt x="19453" y="1495"/>
                    <a:pt x="18130" y="467"/>
                    <a:pt x="16587" y="124"/>
                  </a:cubicBezTo>
                  <a:cubicBezTo>
                    <a:pt x="15044" y="-219"/>
                    <a:pt x="13281" y="124"/>
                    <a:pt x="10636" y="1495"/>
                  </a:cubicBezTo>
                  <a:cubicBezTo>
                    <a:pt x="7991" y="2867"/>
                    <a:pt x="4465" y="5267"/>
                    <a:pt x="2261" y="8067"/>
                  </a:cubicBezTo>
                  <a:cubicBezTo>
                    <a:pt x="57" y="10867"/>
                    <a:pt x="-825" y="14067"/>
                    <a:pt x="938" y="16352"/>
                  </a:cubicBezTo>
                  <a:cubicBezTo>
                    <a:pt x="2702" y="18638"/>
                    <a:pt x="7110" y="20010"/>
                    <a:pt x="11518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5560923" y="501650"/>
              <a:ext cx="25452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4886"/>
                    <a:pt x="-1622" y="9771"/>
                    <a:pt x="870" y="13371"/>
                  </a:cubicBezTo>
                  <a:cubicBezTo>
                    <a:pt x="3363" y="16971"/>
                    <a:pt x="11670" y="19286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5637173" y="565150"/>
              <a:ext cx="1524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6800"/>
                    <a:pt x="3600" y="12000"/>
                    <a:pt x="7200" y="8400"/>
                  </a:cubicBezTo>
                  <a:cubicBezTo>
                    <a:pt x="10800" y="4800"/>
                    <a:pt x="162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5917300" y="387991"/>
              <a:ext cx="118928" cy="524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392" fill="norm" stroke="1" extrusionOk="0">
                  <a:moveTo>
                    <a:pt x="6691" y="7490"/>
                  </a:moveTo>
                  <a:cubicBezTo>
                    <a:pt x="5175" y="8959"/>
                    <a:pt x="3659" y="10428"/>
                    <a:pt x="3470" y="12415"/>
                  </a:cubicBezTo>
                  <a:cubicBezTo>
                    <a:pt x="3281" y="14402"/>
                    <a:pt x="4417" y="16908"/>
                    <a:pt x="4796" y="18420"/>
                  </a:cubicBezTo>
                  <a:cubicBezTo>
                    <a:pt x="5175" y="19932"/>
                    <a:pt x="4796" y="20450"/>
                    <a:pt x="3849" y="20839"/>
                  </a:cubicBezTo>
                  <a:cubicBezTo>
                    <a:pt x="2902" y="21228"/>
                    <a:pt x="1386" y="21487"/>
                    <a:pt x="628" y="21357"/>
                  </a:cubicBezTo>
                  <a:cubicBezTo>
                    <a:pt x="-130" y="21228"/>
                    <a:pt x="-130" y="20709"/>
                    <a:pt x="249" y="18895"/>
                  </a:cubicBezTo>
                  <a:cubicBezTo>
                    <a:pt x="628" y="17081"/>
                    <a:pt x="1386" y="13970"/>
                    <a:pt x="2902" y="10817"/>
                  </a:cubicBezTo>
                  <a:cubicBezTo>
                    <a:pt x="4417" y="7663"/>
                    <a:pt x="6691" y="4466"/>
                    <a:pt x="8207" y="2609"/>
                  </a:cubicBezTo>
                  <a:cubicBezTo>
                    <a:pt x="9723" y="751"/>
                    <a:pt x="10481" y="233"/>
                    <a:pt x="11807" y="60"/>
                  </a:cubicBezTo>
                  <a:cubicBezTo>
                    <a:pt x="13133" y="-113"/>
                    <a:pt x="15028" y="60"/>
                    <a:pt x="17112" y="924"/>
                  </a:cubicBezTo>
                  <a:cubicBezTo>
                    <a:pt x="19196" y="1788"/>
                    <a:pt x="21470" y="3343"/>
                    <a:pt x="21281" y="4898"/>
                  </a:cubicBezTo>
                  <a:cubicBezTo>
                    <a:pt x="21091" y="6453"/>
                    <a:pt x="18438" y="8009"/>
                    <a:pt x="16165" y="8916"/>
                  </a:cubicBezTo>
                  <a:cubicBezTo>
                    <a:pt x="13891" y="9823"/>
                    <a:pt x="11996" y="10082"/>
                    <a:pt x="10102" y="10169"/>
                  </a:cubicBezTo>
                  <a:cubicBezTo>
                    <a:pt x="8207" y="10255"/>
                    <a:pt x="6312" y="10169"/>
                    <a:pt x="5365" y="9909"/>
                  </a:cubicBezTo>
                  <a:cubicBezTo>
                    <a:pt x="4417" y="9650"/>
                    <a:pt x="4417" y="9218"/>
                    <a:pt x="4417" y="87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6068973" y="336550"/>
              <a:ext cx="11299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600" fill="norm" stroke="1" extrusionOk="0">
                  <a:moveTo>
                    <a:pt x="4629" y="0"/>
                  </a:moveTo>
                  <a:cubicBezTo>
                    <a:pt x="9257" y="854"/>
                    <a:pt x="13886" y="1708"/>
                    <a:pt x="16971" y="3966"/>
                  </a:cubicBezTo>
                  <a:cubicBezTo>
                    <a:pt x="20057" y="6224"/>
                    <a:pt x="21600" y="9885"/>
                    <a:pt x="19864" y="12936"/>
                  </a:cubicBezTo>
                  <a:cubicBezTo>
                    <a:pt x="18129" y="15986"/>
                    <a:pt x="13114" y="18427"/>
                    <a:pt x="9257" y="19769"/>
                  </a:cubicBezTo>
                  <a:cubicBezTo>
                    <a:pt x="5400" y="21112"/>
                    <a:pt x="2700" y="213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6241274" y="108792"/>
              <a:ext cx="126150" cy="19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60" fill="norm" stroke="1" extrusionOk="0">
                  <a:moveTo>
                    <a:pt x="935" y="1935"/>
                  </a:moveTo>
                  <a:cubicBezTo>
                    <a:pt x="1655" y="6210"/>
                    <a:pt x="2375" y="10485"/>
                    <a:pt x="2555" y="13298"/>
                  </a:cubicBezTo>
                  <a:cubicBezTo>
                    <a:pt x="2735" y="16110"/>
                    <a:pt x="2375" y="17460"/>
                    <a:pt x="1835" y="18698"/>
                  </a:cubicBezTo>
                  <a:cubicBezTo>
                    <a:pt x="1295" y="19935"/>
                    <a:pt x="575" y="21060"/>
                    <a:pt x="215" y="21060"/>
                  </a:cubicBezTo>
                  <a:cubicBezTo>
                    <a:pt x="-145" y="21060"/>
                    <a:pt x="-145" y="19935"/>
                    <a:pt x="935" y="17010"/>
                  </a:cubicBezTo>
                  <a:cubicBezTo>
                    <a:pt x="2015" y="14085"/>
                    <a:pt x="4175" y="9360"/>
                    <a:pt x="5975" y="6210"/>
                  </a:cubicBezTo>
                  <a:cubicBezTo>
                    <a:pt x="7775" y="3060"/>
                    <a:pt x="9215" y="1485"/>
                    <a:pt x="10835" y="585"/>
                  </a:cubicBezTo>
                  <a:cubicBezTo>
                    <a:pt x="12455" y="-315"/>
                    <a:pt x="14255" y="-540"/>
                    <a:pt x="16055" y="2610"/>
                  </a:cubicBezTo>
                  <a:cubicBezTo>
                    <a:pt x="17855" y="5760"/>
                    <a:pt x="19655" y="12285"/>
                    <a:pt x="21455" y="18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6449973" y="1714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6654899" y="50799"/>
              <a:ext cx="144325" cy="174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93" fill="norm" stroke="1" extrusionOk="0">
                  <a:moveTo>
                    <a:pt x="18528" y="0"/>
                  </a:moveTo>
                  <a:cubicBezTo>
                    <a:pt x="14771" y="1301"/>
                    <a:pt x="11015" y="2602"/>
                    <a:pt x="8354" y="3513"/>
                  </a:cubicBezTo>
                  <a:cubicBezTo>
                    <a:pt x="5693" y="4424"/>
                    <a:pt x="4128" y="4945"/>
                    <a:pt x="3032" y="5855"/>
                  </a:cubicBezTo>
                  <a:cubicBezTo>
                    <a:pt x="1936" y="6766"/>
                    <a:pt x="1310" y="8067"/>
                    <a:pt x="2406" y="8718"/>
                  </a:cubicBezTo>
                  <a:cubicBezTo>
                    <a:pt x="3502" y="9369"/>
                    <a:pt x="6319" y="9369"/>
                    <a:pt x="8510" y="9499"/>
                  </a:cubicBezTo>
                  <a:cubicBezTo>
                    <a:pt x="10702" y="9629"/>
                    <a:pt x="12267" y="9889"/>
                    <a:pt x="13832" y="10019"/>
                  </a:cubicBezTo>
                  <a:cubicBezTo>
                    <a:pt x="15397" y="10149"/>
                    <a:pt x="16962" y="10149"/>
                    <a:pt x="17119" y="10670"/>
                  </a:cubicBezTo>
                  <a:cubicBezTo>
                    <a:pt x="17275" y="11190"/>
                    <a:pt x="16023" y="12231"/>
                    <a:pt x="13206" y="13533"/>
                  </a:cubicBezTo>
                  <a:cubicBezTo>
                    <a:pt x="10388" y="14834"/>
                    <a:pt x="6006" y="16395"/>
                    <a:pt x="3345" y="17696"/>
                  </a:cubicBezTo>
                  <a:cubicBezTo>
                    <a:pt x="684" y="18998"/>
                    <a:pt x="-255" y="20039"/>
                    <a:pt x="58" y="20689"/>
                  </a:cubicBezTo>
                  <a:cubicBezTo>
                    <a:pt x="371" y="21340"/>
                    <a:pt x="1936" y="21600"/>
                    <a:pt x="5693" y="21210"/>
                  </a:cubicBezTo>
                  <a:cubicBezTo>
                    <a:pt x="9449" y="20819"/>
                    <a:pt x="15397" y="19778"/>
                    <a:pt x="21345" y="18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6856373" y="57150"/>
              <a:ext cx="133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3343"/>
                    <a:pt x="9600" y="6686"/>
                    <a:pt x="13200" y="10286"/>
                  </a:cubicBezTo>
                  <a:cubicBezTo>
                    <a:pt x="16800" y="13886"/>
                    <a:pt x="19200" y="177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6875423" y="19050"/>
              <a:ext cx="1460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591" y="1168"/>
                  </a:cubicBezTo>
                  <a:cubicBezTo>
                    <a:pt x="14713" y="2335"/>
                    <a:pt x="12522" y="4670"/>
                    <a:pt x="10017" y="7784"/>
                  </a:cubicBezTo>
                  <a:cubicBezTo>
                    <a:pt x="7513" y="10897"/>
                    <a:pt x="4696" y="14789"/>
                    <a:pt x="2974" y="17222"/>
                  </a:cubicBezTo>
                  <a:cubicBezTo>
                    <a:pt x="1252" y="19654"/>
                    <a:pt x="626" y="206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7040523" y="17780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7078623" y="444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83605" y="1569176"/>
              <a:ext cx="1768969" cy="69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75" fill="norm" stroke="1" extrusionOk="0">
                  <a:moveTo>
                    <a:pt x="277" y="19411"/>
                  </a:moveTo>
                  <a:cubicBezTo>
                    <a:pt x="122" y="20066"/>
                    <a:pt x="-33" y="20720"/>
                    <a:pt x="6" y="21048"/>
                  </a:cubicBezTo>
                  <a:cubicBezTo>
                    <a:pt x="44" y="21375"/>
                    <a:pt x="277" y="21375"/>
                    <a:pt x="935" y="21375"/>
                  </a:cubicBezTo>
                  <a:cubicBezTo>
                    <a:pt x="1593" y="21375"/>
                    <a:pt x="2677" y="21375"/>
                    <a:pt x="3644" y="20393"/>
                  </a:cubicBezTo>
                  <a:cubicBezTo>
                    <a:pt x="4612" y="19411"/>
                    <a:pt x="5464" y="17448"/>
                    <a:pt x="6432" y="15484"/>
                  </a:cubicBezTo>
                  <a:cubicBezTo>
                    <a:pt x="7399" y="13520"/>
                    <a:pt x="8483" y="11557"/>
                    <a:pt x="9593" y="9593"/>
                  </a:cubicBezTo>
                  <a:cubicBezTo>
                    <a:pt x="10702" y="7630"/>
                    <a:pt x="11838" y="5666"/>
                    <a:pt x="12961" y="4030"/>
                  </a:cubicBezTo>
                  <a:cubicBezTo>
                    <a:pt x="14083" y="2393"/>
                    <a:pt x="15193" y="1084"/>
                    <a:pt x="16302" y="430"/>
                  </a:cubicBezTo>
                  <a:cubicBezTo>
                    <a:pt x="17412" y="-225"/>
                    <a:pt x="18522" y="-225"/>
                    <a:pt x="19399" y="1084"/>
                  </a:cubicBezTo>
                  <a:cubicBezTo>
                    <a:pt x="20277" y="2393"/>
                    <a:pt x="20922" y="5011"/>
                    <a:pt x="21567" y="7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23774" y="2036843"/>
              <a:ext cx="231863" cy="344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30" fill="norm" stroke="1" extrusionOk="0">
                  <a:moveTo>
                    <a:pt x="0" y="2464"/>
                  </a:moveTo>
                  <a:cubicBezTo>
                    <a:pt x="3535" y="2991"/>
                    <a:pt x="7069" y="3518"/>
                    <a:pt x="10407" y="3452"/>
                  </a:cubicBezTo>
                  <a:cubicBezTo>
                    <a:pt x="13745" y="3386"/>
                    <a:pt x="16887" y="2728"/>
                    <a:pt x="18851" y="2003"/>
                  </a:cubicBezTo>
                  <a:cubicBezTo>
                    <a:pt x="20815" y="1279"/>
                    <a:pt x="21600" y="489"/>
                    <a:pt x="21502" y="159"/>
                  </a:cubicBezTo>
                  <a:cubicBezTo>
                    <a:pt x="21404" y="-170"/>
                    <a:pt x="20422" y="-38"/>
                    <a:pt x="17771" y="1015"/>
                  </a:cubicBezTo>
                  <a:cubicBezTo>
                    <a:pt x="15120" y="2069"/>
                    <a:pt x="10800" y="4045"/>
                    <a:pt x="8345" y="5296"/>
                  </a:cubicBezTo>
                  <a:cubicBezTo>
                    <a:pt x="5891" y="6547"/>
                    <a:pt x="5302" y="7074"/>
                    <a:pt x="5302" y="7601"/>
                  </a:cubicBezTo>
                  <a:cubicBezTo>
                    <a:pt x="5302" y="8128"/>
                    <a:pt x="5891" y="8654"/>
                    <a:pt x="6873" y="8918"/>
                  </a:cubicBezTo>
                  <a:cubicBezTo>
                    <a:pt x="7855" y="9181"/>
                    <a:pt x="9229" y="9181"/>
                    <a:pt x="10407" y="9181"/>
                  </a:cubicBezTo>
                  <a:cubicBezTo>
                    <a:pt x="11585" y="9181"/>
                    <a:pt x="12567" y="9181"/>
                    <a:pt x="12764" y="9576"/>
                  </a:cubicBezTo>
                  <a:cubicBezTo>
                    <a:pt x="12960" y="9971"/>
                    <a:pt x="12371" y="10762"/>
                    <a:pt x="10702" y="12145"/>
                  </a:cubicBezTo>
                  <a:cubicBezTo>
                    <a:pt x="9033" y="13528"/>
                    <a:pt x="6284" y="15503"/>
                    <a:pt x="4713" y="17018"/>
                  </a:cubicBezTo>
                  <a:cubicBezTo>
                    <a:pt x="3142" y="18532"/>
                    <a:pt x="2749" y="19586"/>
                    <a:pt x="3142" y="20245"/>
                  </a:cubicBezTo>
                  <a:cubicBezTo>
                    <a:pt x="3535" y="20903"/>
                    <a:pt x="4713" y="21167"/>
                    <a:pt x="6087" y="21298"/>
                  </a:cubicBezTo>
                  <a:cubicBezTo>
                    <a:pt x="7462" y="21430"/>
                    <a:pt x="9033" y="21430"/>
                    <a:pt x="10604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207924" y="2181137"/>
              <a:ext cx="247651" cy="176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4" fill="norm" stroke="1" extrusionOk="0">
                  <a:moveTo>
                    <a:pt x="0" y="5728"/>
                  </a:moveTo>
                  <a:cubicBezTo>
                    <a:pt x="0" y="4457"/>
                    <a:pt x="0" y="3187"/>
                    <a:pt x="554" y="2551"/>
                  </a:cubicBezTo>
                  <a:cubicBezTo>
                    <a:pt x="1108" y="1916"/>
                    <a:pt x="2215" y="1916"/>
                    <a:pt x="3877" y="3187"/>
                  </a:cubicBezTo>
                  <a:cubicBezTo>
                    <a:pt x="5538" y="4457"/>
                    <a:pt x="7754" y="6998"/>
                    <a:pt x="8769" y="9667"/>
                  </a:cubicBezTo>
                  <a:cubicBezTo>
                    <a:pt x="9785" y="12335"/>
                    <a:pt x="9600" y="15130"/>
                    <a:pt x="9231" y="17036"/>
                  </a:cubicBezTo>
                  <a:cubicBezTo>
                    <a:pt x="8862" y="18942"/>
                    <a:pt x="8308" y="19958"/>
                    <a:pt x="7477" y="20594"/>
                  </a:cubicBezTo>
                  <a:cubicBezTo>
                    <a:pt x="6646" y="21229"/>
                    <a:pt x="5538" y="21483"/>
                    <a:pt x="4985" y="20339"/>
                  </a:cubicBezTo>
                  <a:cubicBezTo>
                    <a:pt x="4431" y="19196"/>
                    <a:pt x="4431" y="16655"/>
                    <a:pt x="5354" y="13351"/>
                  </a:cubicBezTo>
                  <a:cubicBezTo>
                    <a:pt x="6277" y="10048"/>
                    <a:pt x="8123" y="5982"/>
                    <a:pt x="9508" y="3441"/>
                  </a:cubicBezTo>
                  <a:cubicBezTo>
                    <a:pt x="10892" y="899"/>
                    <a:pt x="11815" y="-117"/>
                    <a:pt x="12369" y="10"/>
                  </a:cubicBezTo>
                  <a:cubicBezTo>
                    <a:pt x="12923" y="137"/>
                    <a:pt x="13108" y="1408"/>
                    <a:pt x="13015" y="3695"/>
                  </a:cubicBezTo>
                  <a:cubicBezTo>
                    <a:pt x="12923" y="5982"/>
                    <a:pt x="12554" y="9285"/>
                    <a:pt x="13385" y="11572"/>
                  </a:cubicBezTo>
                  <a:cubicBezTo>
                    <a:pt x="14215" y="13859"/>
                    <a:pt x="16246" y="15130"/>
                    <a:pt x="17815" y="15638"/>
                  </a:cubicBezTo>
                  <a:cubicBezTo>
                    <a:pt x="19385" y="16147"/>
                    <a:pt x="20492" y="15892"/>
                    <a:pt x="21600" y="156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677773" y="2038350"/>
              <a:ext cx="2545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3960"/>
                    <a:pt x="-1622" y="7920"/>
                    <a:pt x="870" y="11520"/>
                  </a:cubicBezTo>
                  <a:cubicBezTo>
                    <a:pt x="3363" y="15120"/>
                    <a:pt x="11670" y="18360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01574" y="2413000"/>
              <a:ext cx="3683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66" y="16000"/>
                    <a:pt x="9931" y="10400"/>
                    <a:pt x="13531" y="6800"/>
                  </a:cubicBezTo>
                  <a:cubicBezTo>
                    <a:pt x="17131" y="3200"/>
                    <a:pt x="19366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334924" y="2438400"/>
              <a:ext cx="196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823873" y="2178050"/>
              <a:ext cx="25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868323" y="22796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1439740" y="2002366"/>
              <a:ext cx="144018" cy="29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451" fill="norm" stroke="1" extrusionOk="0">
                  <a:moveTo>
                    <a:pt x="20091" y="304"/>
                  </a:moveTo>
                  <a:cubicBezTo>
                    <a:pt x="17049" y="152"/>
                    <a:pt x="14007" y="0"/>
                    <a:pt x="11269" y="0"/>
                  </a:cubicBezTo>
                  <a:cubicBezTo>
                    <a:pt x="8531" y="0"/>
                    <a:pt x="6097" y="152"/>
                    <a:pt x="4119" y="304"/>
                  </a:cubicBezTo>
                  <a:cubicBezTo>
                    <a:pt x="2142" y="456"/>
                    <a:pt x="621" y="608"/>
                    <a:pt x="164" y="1597"/>
                  </a:cubicBezTo>
                  <a:cubicBezTo>
                    <a:pt x="-292" y="2586"/>
                    <a:pt x="316" y="4411"/>
                    <a:pt x="621" y="6161"/>
                  </a:cubicBezTo>
                  <a:cubicBezTo>
                    <a:pt x="925" y="7910"/>
                    <a:pt x="925" y="9583"/>
                    <a:pt x="925" y="10876"/>
                  </a:cubicBezTo>
                  <a:cubicBezTo>
                    <a:pt x="925" y="12169"/>
                    <a:pt x="925" y="13082"/>
                    <a:pt x="1381" y="13234"/>
                  </a:cubicBezTo>
                  <a:cubicBezTo>
                    <a:pt x="1838" y="13386"/>
                    <a:pt x="2750" y="12777"/>
                    <a:pt x="4728" y="12321"/>
                  </a:cubicBezTo>
                  <a:cubicBezTo>
                    <a:pt x="6705" y="11865"/>
                    <a:pt x="9747" y="11561"/>
                    <a:pt x="12790" y="11789"/>
                  </a:cubicBezTo>
                  <a:cubicBezTo>
                    <a:pt x="15832" y="12017"/>
                    <a:pt x="18874" y="12777"/>
                    <a:pt x="20091" y="14146"/>
                  </a:cubicBezTo>
                  <a:cubicBezTo>
                    <a:pt x="21308" y="15515"/>
                    <a:pt x="20700" y="17493"/>
                    <a:pt x="18266" y="18862"/>
                  </a:cubicBezTo>
                  <a:cubicBezTo>
                    <a:pt x="15832" y="20231"/>
                    <a:pt x="11573" y="20992"/>
                    <a:pt x="8683" y="21296"/>
                  </a:cubicBezTo>
                  <a:cubicBezTo>
                    <a:pt x="5793" y="21600"/>
                    <a:pt x="4271" y="21448"/>
                    <a:pt x="3359" y="20915"/>
                  </a:cubicBezTo>
                  <a:cubicBezTo>
                    <a:pt x="2446" y="20383"/>
                    <a:pt x="2142" y="19470"/>
                    <a:pt x="2750" y="18710"/>
                  </a:cubicBezTo>
                  <a:cubicBezTo>
                    <a:pt x="3359" y="17949"/>
                    <a:pt x="4880" y="17341"/>
                    <a:pt x="6401" y="16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1729928" y="2006600"/>
              <a:ext cx="192133" cy="242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13" fill="norm" stroke="1" extrusionOk="0">
                  <a:moveTo>
                    <a:pt x="2335" y="0"/>
                  </a:moveTo>
                  <a:cubicBezTo>
                    <a:pt x="2100" y="3944"/>
                    <a:pt x="1865" y="7889"/>
                    <a:pt x="1982" y="11082"/>
                  </a:cubicBezTo>
                  <a:cubicBezTo>
                    <a:pt x="2100" y="14275"/>
                    <a:pt x="2569" y="16717"/>
                    <a:pt x="2804" y="18501"/>
                  </a:cubicBezTo>
                  <a:cubicBezTo>
                    <a:pt x="3039" y="20285"/>
                    <a:pt x="3039" y="21412"/>
                    <a:pt x="2804" y="21506"/>
                  </a:cubicBezTo>
                  <a:cubicBezTo>
                    <a:pt x="2569" y="21600"/>
                    <a:pt x="2100" y="20661"/>
                    <a:pt x="1630" y="19722"/>
                  </a:cubicBezTo>
                  <a:cubicBezTo>
                    <a:pt x="1161" y="18783"/>
                    <a:pt x="691" y="17843"/>
                    <a:pt x="339" y="16904"/>
                  </a:cubicBezTo>
                  <a:cubicBezTo>
                    <a:pt x="-13" y="15965"/>
                    <a:pt x="-248" y="15026"/>
                    <a:pt x="456" y="14463"/>
                  </a:cubicBezTo>
                  <a:cubicBezTo>
                    <a:pt x="1161" y="13899"/>
                    <a:pt x="2804" y="13711"/>
                    <a:pt x="5739" y="12584"/>
                  </a:cubicBezTo>
                  <a:cubicBezTo>
                    <a:pt x="8674" y="11457"/>
                    <a:pt x="12900" y="9391"/>
                    <a:pt x="15482" y="7889"/>
                  </a:cubicBezTo>
                  <a:cubicBezTo>
                    <a:pt x="18065" y="6386"/>
                    <a:pt x="19004" y="5447"/>
                    <a:pt x="19709" y="4414"/>
                  </a:cubicBezTo>
                  <a:cubicBezTo>
                    <a:pt x="20413" y="3381"/>
                    <a:pt x="20882" y="2254"/>
                    <a:pt x="21117" y="2160"/>
                  </a:cubicBezTo>
                  <a:cubicBezTo>
                    <a:pt x="21352" y="2066"/>
                    <a:pt x="21352" y="3005"/>
                    <a:pt x="21235" y="5917"/>
                  </a:cubicBezTo>
                  <a:cubicBezTo>
                    <a:pt x="21117" y="8828"/>
                    <a:pt x="20882" y="13711"/>
                    <a:pt x="20648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1979573" y="2235200"/>
              <a:ext cx="762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2260789" y="1988492"/>
              <a:ext cx="163285" cy="302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416" fill="norm" stroke="1" extrusionOk="0">
                  <a:moveTo>
                    <a:pt x="21362" y="833"/>
                  </a:moveTo>
                  <a:cubicBezTo>
                    <a:pt x="16931" y="383"/>
                    <a:pt x="12500" y="-67"/>
                    <a:pt x="8900" y="8"/>
                  </a:cubicBezTo>
                  <a:cubicBezTo>
                    <a:pt x="5300" y="83"/>
                    <a:pt x="2531" y="683"/>
                    <a:pt x="1147" y="1358"/>
                  </a:cubicBezTo>
                  <a:cubicBezTo>
                    <a:pt x="-238" y="2033"/>
                    <a:pt x="-238" y="2783"/>
                    <a:pt x="454" y="4283"/>
                  </a:cubicBezTo>
                  <a:cubicBezTo>
                    <a:pt x="1147" y="5783"/>
                    <a:pt x="2531" y="8033"/>
                    <a:pt x="2808" y="9683"/>
                  </a:cubicBezTo>
                  <a:cubicBezTo>
                    <a:pt x="3085" y="11333"/>
                    <a:pt x="2254" y="12383"/>
                    <a:pt x="2531" y="12608"/>
                  </a:cubicBezTo>
                  <a:cubicBezTo>
                    <a:pt x="2808" y="12833"/>
                    <a:pt x="4193" y="12233"/>
                    <a:pt x="6685" y="12233"/>
                  </a:cubicBezTo>
                  <a:cubicBezTo>
                    <a:pt x="9177" y="12233"/>
                    <a:pt x="12777" y="12833"/>
                    <a:pt x="15408" y="13658"/>
                  </a:cubicBezTo>
                  <a:cubicBezTo>
                    <a:pt x="18039" y="14483"/>
                    <a:pt x="19700" y="15533"/>
                    <a:pt x="19424" y="16883"/>
                  </a:cubicBezTo>
                  <a:cubicBezTo>
                    <a:pt x="19147" y="18233"/>
                    <a:pt x="16931" y="19883"/>
                    <a:pt x="14300" y="20708"/>
                  </a:cubicBezTo>
                  <a:cubicBezTo>
                    <a:pt x="11670" y="21533"/>
                    <a:pt x="8624" y="21533"/>
                    <a:pt x="6547" y="21233"/>
                  </a:cubicBezTo>
                  <a:cubicBezTo>
                    <a:pt x="4470" y="20933"/>
                    <a:pt x="3362" y="20333"/>
                    <a:pt x="2254" y="19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2608224" y="2006600"/>
              <a:ext cx="254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36"/>
                    <a:pt x="7200" y="10473"/>
                    <a:pt x="3600" y="14073"/>
                  </a:cubicBezTo>
                  <a:cubicBezTo>
                    <a:pt x="0" y="17673"/>
                    <a:pt x="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2491246" y="1966383"/>
              <a:ext cx="205878" cy="5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600" fill="norm" stroke="1" extrusionOk="0">
                  <a:moveTo>
                    <a:pt x="279" y="21600"/>
                  </a:moveTo>
                  <a:cubicBezTo>
                    <a:pt x="58" y="17743"/>
                    <a:pt x="-162" y="13886"/>
                    <a:pt x="169" y="10800"/>
                  </a:cubicBezTo>
                  <a:cubicBezTo>
                    <a:pt x="499" y="7714"/>
                    <a:pt x="1381" y="5400"/>
                    <a:pt x="4467" y="3471"/>
                  </a:cubicBezTo>
                  <a:cubicBezTo>
                    <a:pt x="7552" y="1543"/>
                    <a:pt x="12842" y="0"/>
                    <a:pt x="16038" y="0"/>
                  </a:cubicBezTo>
                  <a:cubicBezTo>
                    <a:pt x="19234" y="0"/>
                    <a:pt x="20336" y="1543"/>
                    <a:pt x="21438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3463357" y="2228850"/>
              <a:ext cx="345017" cy="22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4" fill="norm" stroke="1" extrusionOk="0">
                  <a:moveTo>
                    <a:pt x="1325" y="5891"/>
                  </a:moveTo>
                  <a:cubicBezTo>
                    <a:pt x="663" y="9818"/>
                    <a:pt x="0" y="13745"/>
                    <a:pt x="0" y="16691"/>
                  </a:cubicBezTo>
                  <a:cubicBezTo>
                    <a:pt x="0" y="19636"/>
                    <a:pt x="663" y="21600"/>
                    <a:pt x="2849" y="20618"/>
                  </a:cubicBezTo>
                  <a:cubicBezTo>
                    <a:pt x="5036" y="19636"/>
                    <a:pt x="8746" y="15709"/>
                    <a:pt x="12125" y="11782"/>
                  </a:cubicBezTo>
                  <a:cubicBezTo>
                    <a:pt x="15504" y="7855"/>
                    <a:pt x="18552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3536585" y="2273300"/>
              <a:ext cx="259090" cy="4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200" fill="norm" stroke="1" extrusionOk="0">
                  <a:moveTo>
                    <a:pt x="3554" y="16200"/>
                  </a:moveTo>
                  <a:cubicBezTo>
                    <a:pt x="1987" y="18000"/>
                    <a:pt x="419" y="19800"/>
                    <a:pt x="70" y="20700"/>
                  </a:cubicBezTo>
                  <a:cubicBezTo>
                    <a:pt x="-278" y="21600"/>
                    <a:pt x="593" y="21600"/>
                    <a:pt x="4338" y="18000"/>
                  </a:cubicBezTo>
                  <a:cubicBezTo>
                    <a:pt x="8083" y="14400"/>
                    <a:pt x="14703" y="7200"/>
                    <a:pt x="2132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3789061" y="2136493"/>
              <a:ext cx="154655" cy="251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6" h="21533" fill="norm" stroke="1" extrusionOk="0">
                  <a:moveTo>
                    <a:pt x="4242" y="296"/>
                  </a:moveTo>
                  <a:cubicBezTo>
                    <a:pt x="2279" y="115"/>
                    <a:pt x="315" y="-67"/>
                    <a:pt x="35" y="24"/>
                  </a:cubicBezTo>
                  <a:cubicBezTo>
                    <a:pt x="-246" y="115"/>
                    <a:pt x="1157" y="478"/>
                    <a:pt x="4803" y="1748"/>
                  </a:cubicBezTo>
                  <a:cubicBezTo>
                    <a:pt x="8450" y="3019"/>
                    <a:pt x="14341" y="5197"/>
                    <a:pt x="17567" y="7194"/>
                  </a:cubicBezTo>
                  <a:cubicBezTo>
                    <a:pt x="20793" y="9190"/>
                    <a:pt x="21354" y="11005"/>
                    <a:pt x="19250" y="13365"/>
                  </a:cubicBezTo>
                  <a:cubicBezTo>
                    <a:pt x="17146" y="15725"/>
                    <a:pt x="12377" y="18629"/>
                    <a:pt x="7609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4819720" y="1940882"/>
              <a:ext cx="93555" cy="49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512" fill="norm" stroke="1" extrusionOk="0">
                  <a:moveTo>
                    <a:pt x="21215" y="3991"/>
                  </a:moveTo>
                  <a:cubicBezTo>
                    <a:pt x="19775" y="2971"/>
                    <a:pt x="18335" y="1951"/>
                    <a:pt x="16895" y="1256"/>
                  </a:cubicBezTo>
                  <a:cubicBezTo>
                    <a:pt x="15455" y="561"/>
                    <a:pt x="14015" y="190"/>
                    <a:pt x="12095" y="51"/>
                  </a:cubicBezTo>
                  <a:cubicBezTo>
                    <a:pt x="10175" y="-88"/>
                    <a:pt x="7775" y="5"/>
                    <a:pt x="5375" y="1024"/>
                  </a:cubicBezTo>
                  <a:cubicBezTo>
                    <a:pt x="2975" y="2044"/>
                    <a:pt x="575" y="3991"/>
                    <a:pt x="95" y="6448"/>
                  </a:cubicBezTo>
                  <a:cubicBezTo>
                    <a:pt x="-385" y="8904"/>
                    <a:pt x="1055" y="11871"/>
                    <a:pt x="2015" y="14467"/>
                  </a:cubicBezTo>
                  <a:cubicBezTo>
                    <a:pt x="2975" y="17062"/>
                    <a:pt x="3455" y="19287"/>
                    <a:pt x="3935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4745746" y="2222500"/>
              <a:ext cx="14847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3999" y="21600"/>
                  </a:moveTo>
                  <a:cubicBezTo>
                    <a:pt x="2174" y="17829"/>
                    <a:pt x="348" y="14057"/>
                    <a:pt x="44" y="10629"/>
                  </a:cubicBezTo>
                  <a:cubicBezTo>
                    <a:pt x="-260" y="7200"/>
                    <a:pt x="957" y="4114"/>
                    <a:pt x="4760" y="2400"/>
                  </a:cubicBezTo>
                  <a:cubicBezTo>
                    <a:pt x="8563" y="686"/>
                    <a:pt x="14951" y="343"/>
                    <a:pt x="213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5026122" y="1980708"/>
              <a:ext cx="122102" cy="425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518" fill="norm" stroke="1" extrusionOk="0">
                  <a:moveTo>
                    <a:pt x="20767" y="987"/>
                  </a:moveTo>
                  <a:cubicBezTo>
                    <a:pt x="18967" y="560"/>
                    <a:pt x="17167" y="132"/>
                    <a:pt x="15367" y="25"/>
                  </a:cubicBezTo>
                  <a:cubicBezTo>
                    <a:pt x="13567" y="-82"/>
                    <a:pt x="11767" y="132"/>
                    <a:pt x="9427" y="1148"/>
                  </a:cubicBezTo>
                  <a:cubicBezTo>
                    <a:pt x="7087" y="2164"/>
                    <a:pt x="4207" y="3981"/>
                    <a:pt x="2227" y="6387"/>
                  </a:cubicBezTo>
                  <a:cubicBezTo>
                    <a:pt x="247" y="8793"/>
                    <a:pt x="-833" y="11787"/>
                    <a:pt x="787" y="14407"/>
                  </a:cubicBezTo>
                  <a:cubicBezTo>
                    <a:pt x="2407" y="17027"/>
                    <a:pt x="6727" y="19272"/>
                    <a:pt x="11047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5186323" y="2106737"/>
              <a:ext cx="161622" cy="470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428" fill="norm" stroke="1" extrusionOk="0">
                  <a:moveTo>
                    <a:pt x="4985" y="4985"/>
                  </a:moveTo>
                  <a:cubicBezTo>
                    <a:pt x="3323" y="6142"/>
                    <a:pt x="1662" y="7299"/>
                    <a:pt x="969" y="9179"/>
                  </a:cubicBezTo>
                  <a:cubicBezTo>
                    <a:pt x="277" y="11060"/>
                    <a:pt x="554" y="13663"/>
                    <a:pt x="969" y="15640"/>
                  </a:cubicBezTo>
                  <a:cubicBezTo>
                    <a:pt x="1385" y="17617"/>
                    <a:pt x="1938" y="18967"/>
                    <a:pt x="2354" y="19931"/>
                  </a:cubicBezTo>
                  <a:cubicBezTo>
                    <a:pt x="2769" y="20895"/>
                    <a:pt x="3046" y="21474"/>
                    <a:pt x="3185" y="21426"/>
                  </a:cubicBezTo>
                  <a:cubicBezTo>
                    <a:pt x="3323" y="21378"/>
                    <a:pt x="3323" y="20703"/>
                    <a:pt x="3046" y="18581"/>
                  </a:cubicBezTo>
                  <a:cubicBezTo>
                    <a:pt x="2769" y="16460"/>
                    <a:pt x="2215" y="12892"/>
                    <a:pt x="2492" y="9758"/>
                  </a:cubicBezTo>
                  <a:cubicBezTo>
                    <a:pt x="2769" y="6624"/>
                    <a:pt x="3877" y="3924"/>
                    <a:pt x="4985" y="2381"/>
                  </a:cubicBezTo>
                  <a:cubicBezTo>
                    <a:pt x="6092" y="838"/>
                    <a:pt x="7200" y="453"/>
                    <a:pt x="8723" y="212"/>
                  </a:cubicBezTo>
                  <a:cubicBezTo>
                    <a:pt x="10246" y="-30"/>
                    <a:pt x="12185" y="-126"/>
                    <a:pt x="14400" y="260"/>
                  </a:cubicBezTo>
                  <a:cubicBezTo>
                    <a:pt x="16615" y="645"/>
                    <a:pt x="19108" y="1513"/>
                    <a:pt x="20354" y="2526"/>
                  </a:cubicBezTo>
                  <a:cubicBezTo>
                    <a:pt x="21600" y="3538"/>
                    <a:pt x="21600" y="4695"/>
                    <a:pt x="18692" y="5804"/>
                  </a:cubicBezTo>
                  <a:cubicBezTo>
                    <a:pt x="15785" y="6913"/>
                    <a:pt x="9969" y="7974"/>
                    <a:pt x="6369" y="8408"/>
                  </a:cubicBezTo>
                  <a:cubicBezTo>
                    <a:pt x="2769" y="8842"/>
                    <a:pt x="1385" y="8649"/>
                    <a:pt x="0" y="8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5465723" y="1931398"/>
              <a:ext cx="38664" cy="46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554" fill="norm" stroke="1" extrusionOk="0">
                  <a:moveTo>
                    <a:pt x="0" y="1413"/>
                  </a:moveTo>
                  <a:cubicBezTo>
                    <a:pt x="0" y="732"/>
                    <a:pt x="0" y="51"/>
                    <a:pt x="1705" y="3"/>
                  </a:cubicBezTo>
                  <a:cubicBezTo>
                    <a:pt x="3411" y="-46"/>
                    <a:pt x="6821" y="538"/>
                    <a:pt x="10800" y="2435"/>
                  </a:cubicBezTo>
                  <a:cubicBezTo>
                    <a:pt x="14779" y="4332"/>
                    <a:pt x="19326" y="7543"/>
                    <a:pt x="20463" y="10949"/>
                  </a:cubicBezTo>
                  <a:cubicBezTo>
                    <a:pt x="21600" y="14354"/>
                    <a:pt x="19326" y="17954"/>
                    <a:pt x="17053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5554623" y="2000925"/>
              <a:ext cx="165058" cy="341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261" fill="norm" stroke="1" extrusionOk="0">
                  <a:moveTo>
                    <a:pt x="10530" y="5094"/>
                  </a:moveTo>
                  <a:cubicBezTo>
                    <a:pt x="9450" y="8387"/>
                    <a:pt x="8370" y="11680"/>
                    <a:pt x="7830" y="13985"/>
                  </a:cubicBezTo>
                  <a:cubicBezTo>
                    <a:pt x="7290" y="16289"/>
                    <a:pt x="7290" y="17606"/>
                    <a:pt x="7425" y="18792"/>
                  </a:cubicBezTo>
                  <a:cubicBezTo>
                    <a:pt x="7560" y="19977"/>
                    <a:pt x="7830" y="21031"/>
                    <a:pt x="7830" y="21228"/>
                  </a:cubicBezTo>
                  <a:cubicBezTo>
                    <a:pt x="7830" y="21426"/>
                    <a:pt x="7560" y="20767"/>
                    <a:pt x="7560" y="18265"/>
                  </a:cubicBezTo>
                  <a:cubicBezTo>
                    <a:pt x="7560" y="15763"/>
                    <a:pt x="7830" y="11416"/>
                    <a:pt x="8100" y="8387"/>
                  </a:cubicBezTo>
                  <a:cubicBezTo>
                    <a:pt x="8370" y="5358"/>
                    <a:pt x="8640" y="3646"/>
                    <a:pt x="9045" y="2394"/>
                  </a:cubicBezTo>
                  <a:cubicBezTo>
                    <a:pt x="9450" y="1143"/>
                    <a:pt x="9990" y="353"/>
                    <a:pt x="10935" y="89"/>
                  </a:cubicBezTo>
                  <a:cubicBezTo>
                    <a:pt x="11880" y="-174"/>
                    <a:pt x="13230" y="89"/>
                    <a:pt x="15255" y="1604"/>
                  </a:cubicBezTo>
                  <a:cubicBezTo>
                    <a:pt x="17280" y="3119"/>
                    <a:pt x="19980" y="5885"/>
                    <a:pt x="20790" y="8782"/>
                  </a:cubicBezTo>
                  <a:cubicBezTo>
                    <a:pt x="21600" y="11680"/>
                    <a:pt x="20520" y="14709"/>
                    <a:pt x="17955" y="16750"/>
                  </a:cubicBezTo>
                  <a:cubicBezTo>
                    <a:pt x="15390" y="18792"/>
                    <a:pt x="11340" y="19846"/>
                    <a:pt x="8100" y="20109"/>
                  </a:cubicBezTo>
                  <a:cubicBezTo>
                    <a:pt x="4860" y="20372"/>
                    <a:pt x="2430" y="19846"/>
                    <a:pt x="0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5782001" y="2260600"/>
              <a:ext cx="13923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600"/>
                    <a:pt x="1783" y="7200"/>
                    <a:pt x="240" y="10800"/>
                  </a:cubicBezTo>
                  <a:cubicBezTo>
                    <a:pt x="-1303" y="14400"/>
                    <a:pt x="4868" y="180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5872123" y="1974850"/>
              <a:ext cx="95218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4050" y="0"/>
                  </a:moveTo>
                  <a:cubicBezTo>
                    <a:pt x="9000" y="2674"/>
                    <a:pt x="13950" y="5349"/>
                    <a:pt x="17100" y="8126"/>
                  </a:cubicBezTo>
                  <a:cubicBezTo>
                    <a:pt x="20250" y="10903"/>
                    <a:pt x="21600" y="13783"/>
                    <a:pt x="18450" y="16046"/>
                  </a:cubicBezTo>
                  <a:cubicBezTo>
                    <a:pt x="15300" y="18309"/>
                    <a:pt x="7650" y="199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6390897" y="2101850"/>
              <a:ext cx="329663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600" fill="norm" stroke="1" extrusionOk="0">
                  <a:moveTo>
                    <a:pt x="18580" y="2009"/>
                  </a:moveTo>
                  <a:cubicBezTo>
                    <a:pt x="19537" y="1005"/>
                    <a:pt x="20494" y="0"/>
                    <a:pt x="20973" y="0"/>
                  </a:cubicBezTo>
                  <a:cubicBezTo>
                    <a:pt x="21451" y="0"/>
                    <a:pt x="21451" y="1005"/>
                    <a:pt x="20562" y="3935"/>
                  </a:cubicBezTo>
                  <a:cubicBezTo>
                    <a:pt x="19674" y="6865"/>
                    <a:pt x="17897" y="11721"/>
                    <a:pt x="16051" y="15070"/>
                  </a:cubicBezTo>
                  <a:cubicBezTo>
                    <a:pt x="14205" y="18419"/>
                    <a:pt x="12292" y="20260"/>
                    <a:pt x="10514" y="20930"/>
                  </a:cubicBezTo>
                  <a:cubicBezTo>
                    <a:pt x="8737" y="21600"/>
                    <a:pt x="7097" y="21098"/>
                    <a:pt x="5388" y="19591"/>
                  </a:cubicBezTo>
                  <a:cubicBezTo>
                    <a:pt x="3679" y="18084"/>
                    <a:pt x="1902" y="15572"/>
                    <a:pt x="945" y="13647"/>
                  </a:cubicBezTo>
                  <a:cubicBezTo>
                    <a:pt x="-12" y="11721"/>
                    <a:pt x="-149" y="10381"/>
                    <a:pt x="124" y="9544"/>
                  </a:cubicBezTo>
                  <a:cubicBezTo>
                    <a:pt x="398" y="8707"/>
                    <a:pt x="1081" y="8372"/>
                    <a:pt x="2859" y="8623"/>
                  </a:cubicBezTo>
                  <a:cubicBezTo>
                    <a:pt x="4636" y="8874"/>
                    <a:pt x="7507" y="9712"/>
                    <a:pt x="10104" y="11553"/>
                  </a:cubicBezTo>
                  <a:cubicBezTo>
                    <a:pt x="12702" y="13395"/>
                    <a:pt x="15026" y="16242"/>
                    <a:pt x="16256" y="18084"/>
                  </a:cubicBezTo>
                  <a:cubicBezTo>
                    <a:pt x="17486" y="19926"/>
                    <a:pt x="17623" y="20763"/>
                    <a:pt x="177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7193650" y="2044170"/>
              <a:ext cx="192561" cy="577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39" fill="norm" stroke="1" extrusionOk="0">
                  <a:moveTo>
                    <a:pt x="2678" y="6593"/>
                  </a:moveTo>
                  <a:cubicBezTo>
                    <a:pt x="3368" y="9020"/>
                    <a:pt x="4057" y="11446"/>
                    <a:pt x="4057" y="13637"/>
                  </a:cubicBezTo>
                  <a:cubicBezTo>
                    <a:pt x="4057" y="15828"/>
                    <a:pt x="3368" y="17785"/>
                    <a:pt x="2564" y="19115"/>
                  </a:cubicBezTo>
                  <a:cubicBezTo>
                    <a:pt x="1759" y="20446"/>
                    <a:pt x="840" y="21150"/>
                    <a:pt x="381" y="21306"/>
                  </a:cubicBezTo>
                  <a:cubicBezTo>
                    <a:pt x="-79" y="21463"/>
                    <a:pt x="-79" y="21072"/>
                    <a:pt x="151" y="19546"/>
                  </a:cubicBezTo>
                  <a:cubicBezTo>
                    <a:pt x="381" y="18020"/>
                    <a:pt x="840" y="15359"/>
                    <a:pt x="1300" y="12933"/>
                  </a:cubicBezTo>
                  <a:cubicBezTo>
                    <a:pt x="1759" y="10506"/>
                    <a:pt x="2219" y="8315"/>
                    <a:pt x="2793" y="6476"/>
                  </a:cubicBezTo>
                  <a:cubicBezTo>
                    <a:pt x="3368" y="4637"/>
                    <a:pt x="4057" y="3150"/>
                    <a:pt x="4861" y="2133"/>
                  </a:cubicBezTo>
                  <a:cubicBezTo>
                    <a:pt x="5666" y="1115"/>
                    <a:pt x="6585" y="567"/>
                    <a:pt x="7734" y="254"/>
                  </a:cubicBezTo>
                  <a:cubicBezTo>
                    <a:pt x="8883" y="-59"/>
                    <a:pt x="10261" y="-137"/>
                    <a:pt x="12674" y="333"/>
                  </a:cubicBezTo>
                  <a:cubicBezTo>
                    <a:pt x="15087" y="802"/>
                    <a:pt x="18534" y="1820"/>
                    <a:pt x="20027" y="2993"/>
                  </a:cubicBezTo>
                  <a:cubicBezTo>
                    <a:pt x="21521" y="4167"/>
                    <a:pt x="21061" y="5498"/>
                    <a:pt x="18993" y="6554"/>
                  </a:cubicBezTo>
                  <a:cubicBezTo>
                    <a:pt x="16925" y="7611"/>
                    <a:pt x="13249" y="8393"/>
                    <a:pt x="10721" y="8785"/>
                  </a:cubicBezTo>
                  <a:cubicBezTo>
                    <a:pt x="8193" y="9176"/>
                    <a:pt x="6815" y="9176"/>
                    <a:pt x="5666" y="8824"/>
                  </a:cubicBezTo>
                  <a:cubicBezTo>
                    <a:pt x="4517" y="8472"/>
                    <a:pt x="3598" y="7767"/>
                    <a:pt x="2678" y="70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7383423" y="1746250"/>
              <a:ext cx="152401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80"/>
                    <a:pt x="15600" y="360"/>
                    <a:pt x="13200" y="630"/>
                  </a:cubicBezTo>
                  <a:cubicBezTo>
                    <a:pt x="10800" y="900"/>
                    <a:pt x="9000" y="1260"/>
                    <a:pt x="8100" y="2340"/>
                  </a:cubicBezTo>
                  <a:cubicBezTo>
                    <a:pt x="7200" y="3420"/>
                    <a:pt x="7200" y="5220"/>
                    <a:pt x="7200" y="6570"/>
                  </a:cubicBezTo>
                  <a:cubicBezTo>
                    <a:pt x="7200" y="7920"/>
                    <a:pt x="7200" y="8820"/>
                    <a:pt x="7800" y="9000"/>
                  </a:cubicBezTo>
                  <a:cubicBezTo>
                    <a:pt x="8400" y="9180"/>
                    <a:pt x="9600" y="8640"/>
                    <a:pt x="10950" y="8640"/>
                  </a:cubicBezTo>
                  <a:cubicBezTo>
                    <a:pt x="12300" y="8640"/>
                    <a:pt x="13800" y="9180"/>
                    <a:pt x="15000" y="10620"/>
                  </a:cubicBezTo>
                  <a:cubicBezTo>
                    <a:pt x="16200" y="12060"/>
                    <a:pt x="17100" y="14400"/>
                    <a:pt x="17400" y="16020"/>
                  </a:cubicBezTo>
                  <a:cubicBezTo>
                    <a:pt x="17700" y="17640"/>
                    <a:pt x="17400" y="18540"/>
                    <a:pt x="16650" y="19350"/>
                  </a:cubicBezTo>
                  <a:cubicBezTo>
                    <a:pt x="15900" y="20160"/>
                    <a:pt x="14700" y="20880"/>
                    <a:pt x="11850" y="21240"/>
                  </a:cubicBezTo>
                  <a:cubicBezTo>
                    <a:pt x="9000" y="21600"/>
                    <a:pt x="45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7707340" y="2028395"/>
              <a:ext cx="133284" cy="365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39" fill="norm" stroke="1" extrusionOk="0">
                  <a:moveTo>
                    <a:pt x="21252" y="2818"/>
                  </a:moveTo>
                  <a:cubicBezTo>
                    <a:pt x="20577" y="1825"/>
                    <a:pt x="19902" y="832"/>
                    <a:pt x="18552" y="336"/>
                  </a:cubicBezTo>
                  <a:cubicBezTo>
                    <a:pt x="17202" y="-161"/>
                    <a:pt x="15177" y="-161"/>
                    <a:pt x="12139" y="708"/>
                  </a:cubicBezTo>
                  <a:cubicBezTo>
                    <a:pt x="9102" y="1577"/>
                    <a:pt x="5052" y="3315"/>
                    <a:pt x="2689" y="5860"/>
                  </a:cubicBezTo>
                  <a:cubicBezTo>
                    <a:pt x="327" y="8405"/>
                    <a:pt x="-348" y="11756"/>
                    <a:pt x="158" y="14239"/>
                  </a:cubicBezTo>
                  <a:cubicBezTo>
                    <a:pt x="664" y="16722"/>
                    <a:pt x="2352" y="18336"/>
                    <a:pt x="4883" y="19391"/>
                  </a:cubicBezTo>
                  <a:cubicBezTo>
                    <a:pt x="7414" y="20446"/>
                    <a:pt x="10789" y="20942"/>
                    <a:pt x="14164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0" name="Line"/>
            <p:cNvSpPr/>
            <p:nvPr/>
          </p:nvSpPr>
          <p:spPr>
            <a:xfrm>
              <a:off x="7934651" y="2120900"/>
              <a:ext cx="13924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2520"/>
                    <a:pt x="-1303" y="5040"/>
                    <a:pt x="240" y="8640"/>
                  </a:cubicBezTo>
                  <a:cubicBezTo>
                    <a:pt x="1783" y="12240"/>
                    <a:pt x="11040" y="16920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1" name="Line"/>
            <p:cNvSpPr/>
            <p:nvPr/>
          </p:nvSpPr>
          <p:spPr>
            <a:xfrm>
              <a:off x="7999373" y="2233977"/>
              <a:ext cx="215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447" y="11040"/>
                    <a:pt x="8894" y="1783"/>
                    <a:pt x="12494" y="240"/>
                  </a:cubicBezTo>
                  <a:cubicBezTo>
                    <a:pt x="16094" y="-1303"/>
                    <a:pt x="1884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2" name="Line"/>
            <p:cNvSpPr/>
            <p:nvPr/>
          </p:nvSpPr>
          <p:spPr>
            <a:xfrm>
              <a:off x="8326117" y="2082867"/>
              <a:ext cx="140072" cy="51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509" fill="norm" stroke="1" extrusionOk="0">
                  <a:moveTo>
                    <a:pt x="1494" y="7138"/>
                  </a:moveTo>
                  <a:cubicBezTo>
                    <a:pt x="1172" y="9342"/>
                    <a:pt x="849" y="11547"/>
                    <a:pt x="849" y="13795"/>
                  </a:cubicBezTo>
                  <a:cubicBezTo>
                    <a:pt x="849" y="16043"/>
                    <a:pt x="1172" y="18335"/>
                    <a:pt x="1172" y="19702"/>
                  </a:cubicBezTo>
                  <a:cubicBezTo>
                    <a:pt x="1172" y="21068"/>
                    <a:pt x="849" y="21509"/>
                    <a:pt x="527" y="21509"/>
                  </a:cubicBezTo>
                  <a:cubicBezTo>
                    <a:pt x="204" y="21509"/>
                    <a:pt x="-118" y="21068"/>
                    <a:pt x="43" y="19305"/>
                  </a:cubicBezTo>
                  <a:cubicBezTo>
                    <a:pt x="204" y="17542"/>
                    <a:pt x="849" y="14456"/>
                    <a:pt x="1978" y="11635"/>
                  </a:cubicBezTo>
                  <a:cubicBezTo>
                    <a:pt x="3106" y="8813"/>
                    <a:pt x="4718" y="6257"/>
                    <a:pt x="6169" y="4538"/>
                  </a:cubicBezTo>
                  <a:cubicBezTo>
                    <a:pt x="7619" y="2818"/>
                    <a:pt x="8909" y="1937"/>
                    <a:pt x="10198" y="1276"/>
                  </a:cubicBezTo>
                  <a:cubicBezTo>
                    <a:pt x="11488" y="614"/>
                    <a:pt x="12778" y="173"/>
                    <a:pt x="14228" y="41"/>
                  </a:cubicBezTo>
                  <a:cubicBezTo>
                    <a:pt x="15679" y="-91"/>
                    <a:pt x="17291" y="85"/>
                    <a:pt x="18742" y="702"/>
                  </a:cubicBezTo>
                  <a:cubicBezTo>
                    <a:pt x="20192" y="1320"/>
                    <a:pt x="21482" y="2378"/>
                    <a:pt x="21321" y="3832"/>
                  </a:cubicBezTo>
                  <a:cubicBezTo>
                    <a:pt x="21160" y="5287"/>
                    <a:pt x="19548" y="7138"/>
                    <a:pt x="17936" y="8196"/>
                  </a:cubicBezTo>
                  <a:cubicBezTo>
                    <a:pt x="16324" y="9254"/>
                    <a:pt x="14712" y="9519"/>
                    <a:pt x="12455" y="9475"/>
                  </a:cubicBezTo>
                  <a:cubicBezTo>
                    <a:pt x="10198" y="9431"/>
                    <a:pt x="7297" y="9078"/>
                    <a:pt x="5524" y="8549"/>
                  </a:cubicBezTo>
                  <a:cubicBezTo>
                    <a:pt x="3751" y="8020"/>
                    <a:pt x="3106" y="7315"/>
                    <a:pt x="2461" y="66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3" name="Line"/>
            <p:cNvSpPr/>
            <p:nvPr/>
          </p:nvSpPr>
          <p:spPr>
            <a:xfrm>
              <a:off x="8513723" y="2032000"/>
              <a:ext cx="85042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1600" fill="norm" stroke="1" extrusionOk="0">
                  <a:moveTo>
                    <a:pt x="4629" y="0"/>
                  </a:moveTo>
                  <a:cubicBezTo>
                    <a:pt x="9257" y="2016"/>
                    <a:pt x="13886" y="4032"/>
                    <a:pt x="16971" y="6912"/>
                  </a:cubicBezTo>
                  <a:cubicBezTo>
                    <a:pt x="20057" y="9792"/>
                    <a:pt x="21600" y="13536"/>
                    <a:pt x="20057" y="16128"/>
                  </a:cubicBezTo>
                  <a:cubicBezTo>
                    <a:pt x="18514" y="18720"/>
                    <a:pt x="13886" y="20160"/>
                    <a:pt x="10029" y="20880"/>
                  </a:cubicBezTo>
                  <a:cubicBezTo>
                    <a:pt x="6171" y="21600"/>
                    <a:pt x="3086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4" name="Line"/>
            <p:cNvSpPr/>
            <p:nvPr/>
          </p:nvSpPr>
          <p:spPr>
            <a:xfrm>
              <a:off x="8628023" y="1733550"/>
              <a:ext cx="13837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7673" y="0"/>
                  </a:moveTo>
                  <a:cubicBezTo>
                    <a:pt x="14400" y="200"/>
                    <a:pt x="11127" y="400"/>
                    <a:pt x="8673" y="600"/>
                  </a:cubicBezTo>
                  <a:cubicBezTo>
                    <a:pt x="6218" y="800"/>
                    <a:pt x="4582" y="1000"/>
                    <a:pt x="3764" y="2100"/>
                  </a:cubicBezTo>
                  <a:cubicBezTo>
                    <a:pt x="2945" y="3200"/>
                    <a:pt x="2945" y="5200"/>
                    <a:pt x="2945" y="6700"/>
                  </a:cubicBezTo>
                  <a:cubicBezTo>
                    <a:pt x="2945" y="8200"/>
                    <a:pt x="2945" y="9200"/>
                    <a:pt x="3764" y="9500"/>
                  </a:cubicBezTo>
                  <a:cubicBezTo>
                    <a:pt x="4582" y="9800"/>
                    <a:pt x="6218" y="9400"/>
                    <a:pt x="8509" y="9700"/>
                  </a:cubicBezTo>
                  <a:cubicBezTo>
                    <a:pt x="10800" y="10000"/>
                    <a:pt x="13745" y="11000"/>
                    <a:pt x="16036" y="12100"/>
                  </a:cubicBezTo>
                  <a:cubicBezTo>
                    <a:pt x="18327" y="13200"/>
                    <a:pt x="19964" y="14400"/>
                    <a:pt x="20782" y="15500"/>
                  </a:cubicBezTo>
                  <a:cubicBezTo>
                    <a:pt x="21600" y="16600"/>
                    <a:pt x="21600" y="17600"/>
                    <a:pt x="20782" y="18500"/>
                  </a:cubicBezTo>
                  <a:cubicBezTo>
                    <a:pt x="19964" y="19400"/>
                    <a:pt x="18327" y="20200"/>
                    <a:pt x="14727" y="20700"/>
                  </a:cubicBezTo>
                  <a:cubicBezTo>
                    <a:pt x="11127" y="21200"/>
                    <a:pt x="5564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5" name="Line"/>
            <p:cNvSpPr/>
            <p:nvPr/>
          </p:nvSpPr>
          <p:spPr>
            <a:xfrm>
              <a:off x="-1" y="3321050"/>
              <a:ext cx="158256" cy="258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59" fill="norm" stroke="1" extrusionOk="0">
                  <a:moveTo>
                    <a:pt x="1487" y="0"/>
                  </a:moveTo>
                  <a:cubicBezTo>
                    <a:pt x="2624" y="878"/>
                    <a:pt x="3761" y="1756"/>
                    <a:pt x="6603" y="2107"/>
                  </a:cubicBezTo>
                  <a:cubicBezTo>
                    <a:pt x="9445" y="2459"/>
                    <a:pt x="13993" y="2283"/>
                    <a:pt x="16977" y="2020"/>
                  </a:cubicBezTo>
                  <a:cubicBezTo>
                    <a:pt x="19961" y="1756"/>
                    <a:pt x="21382" y="1405"/>
                    <a:pt x="21240" y="1317"/>
                  </a:cubicBezTo>
                  <a:cubicBezTo>
                    <a:pt x="21098" y="1229"/>
                    <a:pt x="19393" y="1405"/>
                    <a:pt x="17829" y="1580"/>
                  </a:cubicBezTo>
                  <a:cubicBezTo>
                    <a:pt x="16266" y="1756"/>
                    <a:pt x="14845" y="1932"/>
                    <a:pt x="14135" y="2459"/>
                  </a:cubicBezTo>
                  <a:cubicBezTo>
                    <a:pt x="13424" y="2985"/>
                    <a:pt x="13424" y="3863"/>
                    <a:pt x="13424" y="5180"/>
                  </a:cubicBezTo>
                  <a:cubicBezTo>
                    <a:pt x="13424" y="6498"/>
                    <a:pt x="13424" y="8254"/>
                    <a:pt x="11577" y="10361"/>
                  </a:cubicBezTo>
                  <a:cubicBezTo>
                    <a:pt x="9729" y="12468"/>
                    <a:pt x="6035" y="14927"/>
                    <a:pt x="3761" y="16507"/>
                  </a:cubicBezTo>
                  <a:cubicBezTo>
                    <a:pt x="1487" y="18088"/>
                    <a:pt x="635" y="18790"/>
                    <a:pt x="208" y="19580"/>
                  </a:cubicBezTo>
                  <a:cubicBezTo>
                    <a:pt x="-218" y="20371"/>
                    <a:pt x="-218" y="21249"/>
                    <a:pt x="2482" y="21424"/>
                  </a:cubicBezTo>
                  <a:cubicBezTo>
                    <a:pt x="5182" y="21600"/>
                    <a:pt x="10582" y="21073"/>
                    <a:pt x="15982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6" name="Line"/>
            <p:cNvSpPr/>
            <p:nvPr/>
          </p:nvSpPr>
          <p:spPr>
            <a:xfrm>
              <a:off x="185609" y="3449375"/>
              <a:ext cx="193766" cy="157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141" fill="norm" stroke="1" extrusionOk="0">
                  <a:moveTo>
                    <a:pt x="1771" y="2380"/>
                  </a:moveTo>
                  <a:cubicBezTo>
                    <a:pt x="832" y="1527"/>
                    <a:pt x="-107" y="675"/>
                    <a:pt x="10" y="248"/>
                  </a:cubicBezTo>
                  <a:cubicBezTo>
                    <a:pt x="128" y="-178"/>
                    <a:pt x="1302" y="-178"/>
                    <a:pt x="3297" y="1243"/>
                  </a:cubicBezTo>
                  <a:cubicBezTo>
                    <a:pt x="5293" y="2664"/>
                    <a:pt x="8110" y="5506"/>
                    <a:pt x="9519" y="8348"/>
                  </a:cubicBezTo>
                  <a:cubicBezTo>
                    <a:pt x="10928" y="11190"/>
                    <a:pt x="10928" y="14033"/>
                    <a:pt x="10576" y="16022"/>
                  </a:cubicBezTo>
                  <a:cubicBezTo>
                    <a:pt x="10223" y="18011"/>
                    <a:pt x="9519" y="19148"/>
                    <a:pt x="8580" y="20001"/>
                  </a:cubicBezTo>
                  <a:cubicBezTo>
                    <a:pt x="7641" y="20854"/>
                    <a:pt x="6467" y="21422"/>
                    <a:pt x="5763" y="20996"/>
                  </a:cubicBezTo>
                  <a:cubicBezTo>
                    <a:pt x="5058" y="20569"/>
                    <a:pt x="4823" y="19148"/>
                    <a:pt x="5880" y="16022"/>
                  </a:cubicBezTo>
                  <a:cubicBezTo>
                    <a:pt x="6936" y="12896"/>
                    <a:pt x="9284" y="8064"/>
                    <a:pt x="10928" y="5222"/>
                  </a:cubicBezTo>
                  <a:cubicBezTo>
                    <a:pt x="12571" y="2380"/>
                    <a:pt x="13510" y="1527"/>
                    <a:pt x="13510" y="2380"/>
                  </a:cubicBezTo>
                  <a:cubicBezTo>
                    <a:pt x="13510" y="3233"/>
                    <a:pt x="12571" y="5790"/>
                    <a:pt x="12102" y="7780"/>
                  </a:cubicBezTo>
                  <a:cubicBezTo>
                    <a:pt x="11632" y="9769"/>
                    <a:pt x="11632" y="11190"/>
                    <a:pt x="13276" y="12469"/>
                  </a:cubicBezTo>
                  <a:cubicBezTo>
                    <a:pt x="14919" y="13748"/>
                    <a:pt x="18206" y="14885"/>
                    <a:pt x="21493" y="16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7" name="Line"/>
            <p:cNvSpPr/>
            <p:nvPr/>
          </p:nvSpPr>
          <p:spPr>
            <a:xfrm>
              <a:off x="550823" y="3329101"/>
              <a:ext cx="203201" cy="206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1" fill="norm" stroke="1" extrusionOk="0">
                  <a:moveTo>
                    <a:pt x="0" y="1134"/>
                  </a:moveTo>
                  <a:cubicBezTo>
                    <a:pt x="2925" y="480"/>
                    <a:pt x="5850" y="-175"/>
                    <a:pt x="8100" y="43"/>
                  </a:cubicBezTo>
                  <a:cubicBezTo>
                    <a:pt x="10350" y="261"/>
                    <a:pt x="11925" y="1352"/>
                    <a:pt x="11025" y="4516"/>
                  </a:cubicBezTo>
                  <a:cubicBezTo>
                    <a:pt x="10125" y="7680"/>
                    <a:pt x="6750" y="12916"/>
                    <a:pt x="4275" y="16080"/>
                  </a:cubicBezTo>
                  <a:cubicBezTo>
                    <a:pt x="1800" y="19243"/>
                    <a:pt x="225" y="20334"/>
                    <a:pt x="338" y="20880"/>
                  </a:cubicBezTo>
                  <a:cubicBezTo>
                    <a:pt x="450" y="21425"/>
                    <a:pt x="2250" y="21425"/>
                    <a:pt x="6075" y="21098"/>
                  </a:cubicBezTo>
                  <a:cubicBezTo>
                    <a:pt x="9900" y="20770"/>
                    <a:pt x="15750" y="20116"/>
                    <a:pt x="21600" y="19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8" name="Line"/>
            <p:cNvSpPr/>
            <p:nvPr/>
          </p:nvSpPr>
          <p:spPr>
            <a:xfrm>
              <a:off x="74574" y="3683000"/>
              <a:ext cx="5080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70" y="19543"/>
                    <a:pt x="5940" y="17486"/>
                    <a:pt x="9180" y="14400"/>
                  </a:cubicBezTo>
                  <a:cubicBezTo>
                    <a:pt x="12420" y="11314"/>
                    <a:pt x="15930" y="7200"/>
                    <a:pt x="18045" y="4629"/>
                  </a:cubicBezTo>
                  <a:cubicBezTo>
                    <a:pt x="20160" y="2057"/>
                    <a:pt x="2088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9" name="Line"/>
            <p:cNvSpPr/>
            <p:nvPr/>
          </p:nvSpPr>
          <p:spPr>
            <a:xfrm>
              <a:off x="431170" y="3663950"/>
              <a:ext cx="195855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600" fill="norm" stroke="1" extrusionOk="0">
                  <a:moveTo>
                    <a:pt x="2678" y="21600"/>
                  </a:moveTo>
                  <a:cubicBezTo>
                    <a:pt x="1285" y="21600"/>
                    <a:pt x="-109" y="21600"/>
                    <a:pt x="7" y="21086"/>
                  </a:cubicBezTo>
                  <a:cubicBezTo>
                    <a:pt x="123" y="20571"/>
                    <a:pt x="1749" y="19543"/>
                    <a:pt x="5581" y="15943"/>
                  </a:cubicBezTo>
                  <a:cubicBezTo>
                    <a:pt x="9414" y="12343"/>
                    <a:pt x="15452" y="6171"/>
                    <a:pt x="2149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0" name="Line"/>
            <p:cNvSpPr/>
            <p:nvPr/>
          </p:nvSpPr>
          <p:spPr>
            <a:xfrm>
              <a:off x="881023" y="3384550"/>
              <a:ext cx="127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1" name="Line"/>
            <p:cNvSpPr/>
            <p:nvPr/>
          </p:nvSpPr>
          <p:spPr>
            <a:xfrm>
              <a:off x="893723" y="34925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2" name="Line"/>
            <p:cNvSpPr/>
            <p:nvPr/>
          </p:nvSpPr>
          <p:spPr>
            <a:xfrm>
              <a:off x="1471573" y="3277326"/>
              <a:ext cx="246063" cy="367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57" fill="norm" stroke="1" extrusionOk="0">
                  <a:moveTo>
                    <a:pt x="0" y="2936"/>
                  </a:moveTo>
                  <a:cubicBezTo>
                    <a:pt x="1662" y="2191"/>
                    <a:pt x="3323" y="1447"/>
                    <a:pt x="6092" y="950"/>
                  </a:cubicBezTo>
                  <a:cubicBezTo>
                    <a:pt x="8862" y="454"/>
                    <a:pt x="12738" y="205"/>
                    <a:pt x="15138" y="81"/>
                  </a:cubicBezTo>
                  <a:cubicBezTo>
                    <a:pt x="17538" y="-43"/>
                    <a:pt x="18462" y="-43"/>
                    <a:pt x="19292" y="205"/>
                  </a:cubicBezTo>
                  <a:cubicBezTo>
                    <a:pt x="20123" y="454"/>
                    <a:pt x="20862" y="950"/>
                    <a:pt x="21231" y="1881"/>
                  </a:cubicBezTo>
                  <a:cubicBezTo>
                    <a:pt x="21600" y="2812"/>
                    <a:pt x="21600" y="4178"/>
                    <a:pt x="20677" y="6847"/>
                  </a:cubicBezTo>
                  <a:cubicBezTo>
                    <a:pt x="19754" y="9516"/>
                    <a:pt x="17908" y="13488"/>
                    <a:pt x="16892" y="16157"/>
                  </a:cubicBezTo>
                  <a:cubicBezTo>
                    <a:pt x="15877" y="18826"/>
                    <a:pt x="15692" y="20191"/>
                    <a:pt x="15508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3" name="Line"/>
            <p:cNvSpPr/>
            <p:nvPr/>
          </p:nvSpPr>
          <p:spPr>
            <a:xfrm>
              <a:off x="1547773" y="3454400"/>
              <a:ext cx="2349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600"/>
                    <a:pt x="0" y="15600"/>
                    <a:pt x="2141" y="12600"/>
                  </a:cubicBezTo>
                  <a:cubicBezTo>
                    <a:pt x="4281" y="9600"/>
                    <a:pt x="8562" y="6600"/>
                    <a:pt x="12162" y="4500"/>
                  </a:cubicBezTo>
                  <a:cubicBezTo>
                    <a:pt x="15762" y="2400"/>
                    <a:pt x="18681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4" name="Line"/>
            <p:cNvSpPr/>
            <p:nvPr/>
          </p:nvSpPr>
          <p:spPr>
            <a:xfrm>
              <a:off x="1909723" y="3302000"/>
              <a:ext cx="127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91"/>
                    <a:pt x="14400" y="8182"/>
                    <a:pt x="18000" y="11782"/>
                  </a:cubicBezTo>
                  <a:cubicBezTo>
                    <a:pt x="21600" y="15382"/>
                    <a:pt x="21600" y="184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5" name="Line"/>
            <p:cNvSpPr/>
            <p:nvPr/>
          </p:nvSpPr>
          <p:spPr>
            <a:xfrm>
              <a:off x="1872632" y="3312583"/>
              <a:ext cx="185259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600" fill="norm" stroke="1" extrusionOk="0">
                  <a:moveTo>
                    <a:pt x="2092" y="21600"/>
                  </a:moveTo>
                  <a:cubicBezTo>
                    <a:pt x="1356" y="20136"/>
                    <a:pt x="619" y="18671"/>
                    <a:pt x="251" y="17390"/>
                  </a:cubicBezTo>
                  <a:cubicBezTo>
                    <a:pt x="-117" y="16108"/>
                    <a:pt x="-117" y="15010"/>
                    <a:pt x="497" y="14186"/>
                  </a:cubicBezTo>
                  <a:cubicBezTo>
                    <a:pt x="1110" y="13363"/>
                    <a:pt x="2338" y="12814"/>
                    <a:pt x="5406" y="11166"/>
                  </a:cubicBezTo>
                  <a:cubicBezTo>
                    <a:pt x="8474" y="9519"/>
                    <a:pt x="13383" y="6773"/>
                    <a:pt x="16206" y="5034"/>
                  </a:cubicBezTo>
                  <a:cubicBezTo>
                    <a:pt x="19028" y="3295"/>
                    <a:pt x="19765" y="2563"/>
                    <a:pt x="20378" y="1739"/>
                  </a:cubicBezTo>
                  <a:cubicBezTo>
                    <a:pt x="20992" y="915"/>
                    <a:pt x="21483" y="0"/>
                    <a:pt x="21483" y="0"/>
                  </a:cubicBezTo>
                  <a:cubicBezTo>
                    <a:pt x="21483" y="0"/>
                    <a:pt x="20992" y="915"/>
                    <a:pt x="20747" y="3936"/>
                  </a:cubicBezTo>
                  <a:cubicBezTo>
                    <a:pt x="20501" y="6956"/>
                    <a:pt x="20501" y="12081"/>
                    <a:pt x="20501" y="172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6" name="Line"/>
            <p:cNvSpPr/>
            <p:nvPr/>
          </p:nvSpPr>
          <p:spPr>
            <a:xfrm>
              <a:off x="2043073" y="3581400"/>
              <a:ext cx="952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7" name="Line"/>
            <p:cNvSpPr/>
            <p:nvPr/>
          </p:nvSpPr>
          <p:spPr>
            <a:xfrm>
              <a:off x="2424074" y="3287183"/>
              <a:ext cx="150679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0" y="3181"/>
                  </a:moveTo>
                  <a:cubicBezTo>
                    <a:pt x="0" y="2344"/>
                    <a:pt x="0" y="1507"/>
                    <a:pt x="900" y="921"/>
                  </a:cubicBezTo>
                  <a:cubicBezTo>
                    <a:pt x="1800" y="335"/>
                    <a:pt x="3600" y="0"/>
                    <a:pt x="6900" y="0"/>
                  </a:cubicBezTo>
                  <a:cubicBezTo>
                    <a:pt x="10200" y="0"/>
                    <a:pt x="15000" y="335"/>
                    <a:pt x="17850" y="1256"/>
                  </a:cubicBezTo>
                  <a:cubicBezTo>
                    <a:pt x="20700" y="2177"/>
                    <a:pt x="21600" y="3684"/>
                    <a:pt x="20100" y="5274"/>
                  </a:cubicBezTo>
                  <a:cubicBezTo>
                    <a:pt x="18600" y="6865"/>
                    <a:pt x="14700" y="8540"/>
                    <a:pt x="11700" y="9628"/>
                  </a:cubicBezTo>
                  <a:cubicBezTo>
                    <a:pt x="8700" y="10716"/>
                    <a:pt x="6600" y="11219"/>
                    <a:pt x="6300" y="11553"/>
                  </a:cubicBezTo>
                  <a:cubicBezTo>
                    <a:pt x="6000" y="11888"/>
                    <a:pt x="7500" y="12056"/>
                    <a:pt x="10050" y="12558"/>
                  </a:cubicBezTo>
                  <a:cubicBezTo>
                    <a:pt x="12600" y="13060"/>
                    <a:pt x="16200" y="13898"/>
                    <a:pt x="18450" y="14651"/>
                  </a:cubicBezTo>
                  <a:cubicBezTo>
                    <a:pt x="20700" y="15405"/>
                    <a:pt x="21600" y="16074"/>
                    <a:pt x="21300" y="17163"/>
                  </a:cubicBezTo>
                  <a:cubicBezTo>
                    <a:pt x="21000" y="18251"/>
                    <a:pt x="19500" y="19758"/>
                    <a:pt x="18000" y="20595"/>
                  </a:cubicBezTo>
                  <a:cubicBezTo>
                    <a:pt x="16500" y="21433"/>
                    <a:pt x="15000" y="21600"/>
                    <a:pt x="13500" y="21600"/>
                  </a:cubicBezTo>
                  <a:cubicBezTo>
                    <a:pt x="12000" y="21600"/>
                    <a:pt x="10500" y="21433"/>
                    <a:pt x="9750" y="20679"/>
                  </a:cubicBezTo>
                  <a:cubicBezTo>
                    <a:pt x="9000" y="19926"/>
                    <a:pt x="9000" y="18586"/>
                    <a:pt x="9000" y="172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8" name="Line"/>
            <p:cNvSpPr/>
            <p:nvPr/>
          </p:nvSpPr>
          <p:spPr>
            <a:xfrm>
              <a:off x="2728874" y="3321050"/>
              <a:ext cx="63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318"/>
                    <a:pt x="21600" y="12637"/>
                    <a:pt x="18000" y="16237"/>
                  </a:cubicBezTo>
                  <a:cubicBezTo>
                    <a:pt x="14400" y="19837"/>
                    <a:pt x="7200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9" name="Line"/>
            <p:cNvSpPr/>
            <p:nvPr/>
          </p:nvSpPr>
          <p:spPr>
            <a:xfrm>
              <a:off x="2596475" y="3282950"/>
              <a:ext cx="246699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1579" y="21600"/>
                  </a:moveTo>
                  <a:cubicBezTo>
                    <a:pt x="840" y="19200"/>
                    <a:pt x="102" y="16800"/>
                    <a:pt x="9" y="14640"/>
                  </a:cubicBezTo>
                  <a:cubicBezTo>
                    <a:pt x="-83" y="12480"/>
                    <a:pt x="471" y="10560"/>
                    <a:pt x="3425" y="8400"/>
                  </a:cubicBezTo>
                  <a:cubicBezTo>
                    <a:pt x="6379" y="6240"/>
                    <a:pt x="11732" y="3840"/>
                    <a:pt x="15148" y="2400"/>
                  </a:cubicBezTo>
                  <a:cubicBezTo>
                    <a:pt x="18563" y="960"/>
                    <a:pt x="20040" y="48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0" name="Line"/>
            <p:cNvSpPr/>
            <p:nvPr/>
          </p:nvSpPr>
          <p:spPr>
            <a:xfrm>
              <a:off x="3522624" y="3511550"/>
              <a:ext cx="273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3517270" y="3549650"/>
              <a:ext cx="259355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2024" y="18144"/>
                  </a:moveTo>
                  <a:cubicBezTo>
                    <a:pt x="971" y="19872"/>
                    <a:pt x="-83" y="21600"/>
                    <a:pt x="5" y="21600"/>
                  </a:cubicBezTo>
                  <a:cubicBezTo>
                    <a:pt x="93" y="21600"/>
                    <a:pt x="1322" y="19872"/>
                    <a:pt x="5097" y="15984"/>
                  </a:cubicBezTo>
                  <a:cubicBezTo>
                    <a:pt x="8873" y="12096"/>
                    <a:pt x="15195" y="6048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3744601" y="3429000"/>
              <a:ext cx="166627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600" fill="norm" stroke="1" extrusionOk="0">
                  <a:moveTo>
                    <a:pt x="2375" y="0"/>
                  </a:moveTo>
                  <a:cubicBezTo>
                    <a:pt x="1074" y="0"/>
                    <a:pt x="-227" y="0"/>
                    <a:pt x="33" y="106"/>
                  </a:cubicBezTo>
                  <a:cubicBezTo>
                    <a:pt x="293" y="212"/>
                    <a:pt x="2115" y="424"/>
                    <a:pt x="6019" y="1800"/>
                  </a:cubicBezTo>
                  <a:cubicBezTo>
                    <a:pt x="9922" y="3176"/>
                    <a:pt x="15908" y="5718"/>
                    <a:pt x="18640" y="8153"/>
                  </a:cubicBezTo>
                  <a:cubicBezTo>
                    <a:pt x="21373" y="10588"/>
                    <a:pt x="20853" y="12918"/>
                    <a:pt x="18510" y="15141"/>
                  </a:cubicBezTo>
                  <a:cubicBezTo>
                    <a:pt x="16168" y="17365"/>
                    <a:pt x="12004" y="19482"/>
                    <a:pt x="78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4860029" y="3325283"/>
              <a:ext cx="97695" cy="42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2" h="21600" fill="norm" stroke="1" extrusionOk="0">
                  <a:moveTo>
                    <a:pt x="21212" y="5970"/>
                  </a:moveTo>
                  <a:cubicBezTo>
                    <a:pt x="19374" y="4342"/>
                    <a:pt x="17535" y="2714"/>
                    <a:pt x="15927" y="1628"/>
                  </a:cubicBezTo>
                  <a:cubicBezTo>
                    <a:pt x="14318" y="543"/>
                    <a:pt x="12940" y="0"/>
                    <a:pt x="11331" y="0"/>
                  </a:cubicBezTo>
                  <a:cubicBezTo>
                    <a:pt x="9723" y="0"/>
                    <a:pt x="7884" y="543"/>
                    <a:pt x="5816" y="2496"/>
                  </a:cubicBezTo>
                  <a:cubicBezTo>
                    <a:pt x="3748" y="4450"/>
                    <a:pt x="1450" y="7815"/>
                    <a:pt x="531" y="11234"/>
                  </a:cubicBezTo>
                  <a:cubicBezTo>
                    <a:pt x="-388" y="14653"/>
                    <a:pt x="72" y="18127"/>
                    <a:pt x="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4787927" y="3575050"/>
              <a:ext cx="176148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563" y="21600"/>
                  </a:moveTo>
                  <a:cubicBezTo>
                    <a:pt x="55" y="19059"/>
                    <a:pt x="-453" y="16518"/>
                    <a:pt x="691" y="13553"/>
                  </a:cubicBezTo>
                  <a:cubicBezTo>
                    <a:pt x="1834" y="10588"/>
                    <a:pt x="4629" y="7200"/>
                    <a:pt x="8314" y="4871"/>
                  </a:cubicBezTo>
                  <a:cubicBezTo>
                    <a:pt x="11999" y="2541"/>
                    <a:pt x="16573" y="1271"/>
                    <a:pt x="211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5071396" y="3367101"/>
              <a:ext cx="127629" cy="3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511" fill="norm" stroke="1" extrusionOk="0">
                  <a:moveTo>
                    <a:pt x="21007" y="973"/>
                  </a:moveTo>
                  <a:cubicBezTo>
                    <a:pt x="19613" y="619"/>
                    <a:pt x="18220" y="265"/>
                    <a:pt x="16304" y="88"/>
                  </a:cubicBezTo>
                  <a:cubicBezTo>
                    <a:pt x="14388" y="-89"/>
                    <a:pt x="11949" y="-89"/>
                    <a:pt x="8988" y="973"/>
                  </a:cubicBezTo>
                  <a:cubicBezTo>
                    <a:pt x="6026" y="2036"/>
                    <a:pt x="2542" y="4160"/>
                    <a:pt x="975" y="6875"/>
                  </a:cubicBezTo>
                  <a:cubicBezTo>
                    <a:pt x="-593" y="9590"/>
                    <a:pt x="-245" y="12895"/>
                    <a:pt x="1846" y="15432"/>
                  </a:cubicBezTo>
                  <a:cubicBezTo>
                    <a:pt x="3936" y="17970"/>
                    <a:pt x="7768" y="19741"/>
                    <a:pt x="11601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243979" y="3423597"/>
              <a:ext cx="108064" cy="47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512" fill="norm" stroke="1" extrusionOk="0">
                  <a:moveTo>
                    <a:pt x="5905" y="8597"/>
                  </a:moveTo>
                  <a:cubicBezTo>
                    <a:pt x="3905" y="12053"/>
                    <a:pt x="1905" y="15509"/>
                    <a:pt x="905" y="17477"/>
                  </a:cubicBezTo>
                  <a:cubicBezTo>
                    <a:pt x="-95" y="19445"/>
                    <a:pt x="-95" y="19925"/>
                    <a:pt x="105" y="20453"/>
                  </a:cubicBezTo>
                  <a:cubicBezTo>
                    <a:pt x="305" y="20981"/>
                    <a:pt x="705" y="21557"/>
                    <a:pt x="1105" y="21509"/>
                  </a:cubicBezTo>
                  <a:cubicBezTo>
                    <a:pt x="1505" y="21461"/>
                    <a:pt x="1905" y="20789"/>
                    <a:pt x="2305" y="18629"/>
                  </a:cubicBezTo>
                  <a:cubicBezTo>
                    <a:pt x="2705" y="16469"/>
                    <a:pt x="3105" y="12821"/>
                    <a:pt x="4305" y="9605"/>
                  </a:cubicBezTo>
                  <a:cubicBezTo>
                    <a:pt x="5505" y="6389"/>
                    <a:pt x="7505" y="3605"/>
                    <a:pt x="9105" y="2021"/>
                  </a:cubicBezTo>
                  <a:cubicBezTo>
                    <a:pt x="10705" y="437"/>
                    <a:pt x="11905" y="53"/>
                    <a:pt x="13505" y="5"/>
                  </a:cubicBezTo>
                  <a:cubicBezTo>
                    <a:pt x="15105" y="-43"/>
                    <a:pt x="17105" y="245"/>
                    <a:pt x="18705" y="1157"/>
                  </a:cubicBezTo>
                  <a:cubicBezTo>
                    <a:pt x="20305" y="2069"/>
                    <a:pt x="21505" y="3605"/>
                    <a:pt x="18905" y="4949"/>
                  </a:cubicBezTo>
                  <a:cubicBezTo>
                    <a:pt x="16305" y="6293"/>
                    <a:pt x="9905" y="7445"/>
                    <a:pt x="3505" y="8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478423" y="3365500"/>
              <a:ext cx="254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3471"/>
                    <a:pt x="10800" y="6943"/>
                    <a:pt x="7200" y="10543"/>
                  </a:cubicBezTo>
                  <a:cubicBezTo>
                    <a:pt x="3600" y="14143"/>
                    <a:pt x="1800" y="178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5580023" y="3409133"/>
              <a:ext cx="148496" cy="26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21" fill="norm" stroke="1" extrusionOk="0">
                  <a:moveTo>
                    <a:pt x="9127" y="1622"/>
                  </a:moveTo>
                  <a:cubicBezTo>
                    <a:pt x="8823" y="6115"/>
                    <a:pt x="8518" y="10607"/>
                    <a:pt x="8214" y="13372"/>
                  </a:cubicBezTo>
                  <a:cubicBezTo>
                    <a:pt x="7910" y="16137"/>
                    <a:pt x="7606" y="17174"/>
                    <a:pt x="7149" y="18211"/>
                  </a:cubicBezTo>
                  <a:cubicBezTo>
                    <a:pt x="6693" y="19247"/>
                    <a:pt x="6085" y="20284"/>
                    <a:pt x="5476" y="20284"/>
                  </a:cubicBezTo>
                  <a:cubicBezTo>
                    <a:pt x="4868" y="20284"/>
                    <a:pt x="4259" y="19247"/>
                    <a:pt x="5476" y="16137"/>
                  </a:cubicBezTo>
                  <a:cubicBezTo>
                    <a:pt x="6693" y="13027"/>
                    <a:pt x="9735" y="7843"/>
                    <a:pt x="11561" y="4819"/>
                  </a:cubicBezTo>
                  <a:cubicBezTo>
                    <a:pt x="13386" y="1795"/>
                    <a:pt x="13994" y="931"/>
                    <a:pt x="15059" y="412"/>
                  </a:cubicBezTo>
                  <a:cubicBezTo>
                    <a:pt x="16124" y="-106"/>
                    <a:pt x="17645" y="-279"/>
                    <a:pt x="19014" y="758"/>
                  </a:cubicBezTo>
                  <a:cubicBezTo>
                    <a:pt x="20383" y="1795"/>
                    <a:pt x="21600" y="4041"/>
                    <a:pt x="21296" y="6892"/>
                  </a:cubicBezTo>
                  <a:cubicBezTo>
                    <a:pt x="20992" y="9743"/>
                    <a:pt x="19166" y="13199"/>
                    <a:pt x="15363" y="15705"/>
                  </a:cubicBezTo>
                  <a:cubicBezTo>
                    <a:pt x="11561" y="18211"/>
                    <a:pt x="5780" y="19766"/>
                    <a:pt x="0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5770523" y="3594100"/>
              <a:ext cx="190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802273" y="3346450"/>
              <a:ext cx="128374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4" h="21600" fill="norm" stroke="1" extrusionOk="0">
                  <a:moveTo>
                    <a:pt x="9257" y="0"/>
                  </a:moveTo>
                  <a:cubicBezTo>
                    <a:pt x="12686" y="1137"/>
                    <a:pt x="16114" y="2274"/>
                    <a:pt x="18343" y="4232"/>
                  </a:cubicBezTo>
                  <a:cubicBezTo>
                    <a:pt x="20571" y="6189"/>
                    <a:pt x="21600" y="8968"/>
                    <a:pt x="20057" y="11558"/>
                  </a:cubicBezTo>
                  <a:cubicBezTo>
                    <a:pt x="18514" y="14147"/>
                    <a:pt x="14400" y="16547"/>
                    <a:pt x="10629" y="18189"/>
                  </a:cubicBezTo>
                  <a:cubicBezTo>
                    <a:pt x="6857" y="19832"/>
                    <a:pt x="3429" y="207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6264677" y="3469216"/>
              <a:ext cx="262705" cy="251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fill="norm" stroke="1" extrusionOk="0">
                  <a:moveTo>
                    <a:pt x="17064" y="1452"/>
                  </a:moveTo>
                  <a:cubicBezTo>
                    <a:pt x="18093" y="726"/>
                    <a:pt x="19121" y="0"/>
                    <a:pt x="19893" y="0"/>
                  </a:cubicBezTo>
                  <a:cubicBezTo>
                    <a:pt x="20664" y="0"/>
                    <a:pt x="21179" y="726"/>
                    <a:pt x="21264" y="2632"/>
                  </a:cubicBezTo>
                  <a:cubicBezTo>
                    <a:pt x="21350" y="4538"/>
                    <a:pt x="21007" y="7624"/>
                    <a:pt x="19379" y="10528"/>
                  </a:cubicBezTo>
                  <a:cubicBezTo>
                    <a:pt x="17750" y="13432"/>
                    <a:pt x="14836" y="16155"/>
                    <a:pt x="12007" y="17697"/>
                  </a:cubicBezTo>
                  <a:cubicBezTo>
                    <a:pt x="9179" y="19240"/>
                    <a:pt x="6436" y="19603"/>
                    <a:pt x="4379" y="18787"/>
                  </a:cubicBezTo>
                  <a:cubicBezTo>
                    <a:pt x="2321" y="17970"/>
                    <a:pt x="950" y="15973"/>
                    <a:pt x="350" y="14521"/>
                  </a:cubicBezTo>
                  <a:cubicBezTo>
                    <a:pt x="-250" y="13069"/>
                    <a:pt x="-79" y="12161"/>
                    <a:pt x="864" y="11435"/>
                  </a:cubicBezTo>
                  <a:cubicBezTo>
                    <a:pt x="1807" y="10709"/>
                    <a:pt x="3521" y="10165"/>
                    <a:pt x="5921" y="10618"/>
                  </a:cubicBezTo>
                  <a:cubicBezTo>
                    <a:pt x="8321" y="11072"/>
                    <a:pt x="11407" y="12524"/>
                    <a:pt x="13893" y="14521"/>
                  </a:cubicBezTo>
                  <a:cubicBezTo>
                    <a:pt x="16379" y="16518"/>
                    <a:pt x="18264" y="19059"/>
                    <a:pt x="201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7002423" y="3472731"/>
              <a:ext cx="185308" cy="56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428" fill="norm" stroke="1" extrusionOk="0">
                  <a:moveTo>
                    <a:pt x="0" y="7794"/>
                  </a:moveTo>
                  <a:cubicBezTo>
                    <a:pt x="971" y="10464"/>
                    <a:pt x="1942" y="13133"/>
                    <a:pt x="2427" y="15277"/>
                  </a:cubicBezTo>
                  <a:cubicBezTo>
                    <a:pt x="2912" y="17421"/>
                    <a:pt x="2912" y="19039"/>
                    <a:pt x="2670" y="20050"/>
                  </a:cubicBezTo>
                  <a:cubicBezTo>
                    <a:pt x="2427" y="21062"/>
                    <a:pt x="1942" y="21466"/>
                    <a:pt x="1578" y="21426"/>
                  </a:cubicBezTo>
                  <a:cubicBezTo>
                    <a:pt x="1213" y="21385"/>
                    <a:pt x="971" y="20900"/>
                    <a:pt x="849" y="19120"/>
                  </a:cubicBezTo>
                  <a:cubicBezTo>
                    <a:pt x="728" y="17340"/>
                    <a:pt x="728" y="14266"/>
                    <a:pt x="1456" y="11394"/>
                  </a:cubicBezTo>
                  <a:cubicBezTo>
                    <a:pt x="2184" y="8522"/>
                    <a:pt x="3640" y="5853"/>
                    <a:pt x="5218" y="3992"/>
                  </a:cubicBezTo>
                  <a:cubicBezTo>
                    <a:pt x="6796" y="2131"/>
                    <a:pt x="8494" y="1079"/>
                    <a:pt x="10315" y="513"/>
                  </a:cubicBezTo>
                  <a:cubicBezTo>
                    <a:pt x="12135" y="-53"/>
                    <a:pt x="14076" y="-134"/>
                    <a:pt x="15897" y="190"/>
                  </a:cubicBezTo>
                  <a:cubicBezTo>
                    <a:pt x="17717" y="513"/>
                    <a:pt x="19416" y="1241"/>
                    <a:pt x="20387" y="2172"/>
                  </a:cubicBezTo>
                  <a:cubicBezTo>
                    <a:pt x="21357" y="3102"/>
                    <a:pt x="21600" y="4235"/>
                    <a:pt x="20629" y="5165"/>
                  </a:cubicBezTo>
                  <a:cubicBezTo>
                    <a:pt x="19658" y="6095"/>
                    <a:pt x="17474" y="6823"/>
                    <a:pt x="15047" y="7026"/>
                  </a:cubicBezTo>
                  <a:cubicBezTo>
                    <a:pt x="12620" y="7228"/>
                    <a:pt x="9951" y="6904"/>
                    <a:pt x="7281" y="6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7154551" y="3273149"/>
              <a:ext cx="147455" cy="238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529" fill="norm" stroke="1" extrusionOk="0">
                  <a:moveTo>
                    <a:pt x="2777" y="2605"/>
                  </a:moveTo>
                  <a:cubicBezTo>
                    <a:pt x="1256" y="2223"/>
                    <a:pt x="-265" y="1841"/>
                    <a:pt x="39" y="1458"/>
                  </a:cubicBezTo>
                  <a:cubicBezTo>
                    <a:pt x="343" y="1076"/>
                    <a:pt x="2473" y="694"/>
                    <a:pt x="5667" y="407"/>
                  </a:cubicBezTo>
                  <a:cubicBezTo>
                    <a:pt x="8862" y="120"/>
                    <a:pt x="13121" y="-71"/>
                    <a:pt x="16163" y="25"/>
                  </a:cubicBezTo>
                  <a:cubicBezTo>
                    <a:pt x="19205" y="120"/>
                    <a:pt x="21031" y="502"/>
                    <a:pt x="21183" y="2701"/>
                  </a:cubicBezTo>
                  <a:cubicBezTo>
                    <a:pt x="21335" y="4899"/>
                    <a:pt x="19814" y="8913"/>
                    <a:pt x="17989" y="12354"/>
                  </a:cubicBezTo>
                  <a:cubicBezTo>
                    <a:pt x="16163" y="15794"/>
                    <a:pt x="14034" y="18662"/>
                    <a:pt x="11904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7184457" y="3371850"/>
              <a:ext cx="205317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221" y="21600"/>
                  </a:moveTo>
                  <a:cubicBezTo>
                    <a:pt x="0" y="18000"/>
                    <a:pt x="-220" y="14400"/>
                    <a:pt x="441" y="11880"/>
                  </a:cubicBezTo>
                  <a:cubicBezTo>
                    <a:pt x="1102" y="9360"/>
                    <a:pt x="2645" y="7920"/>
                    <a:pt x="6282" y="6120"/>
                  </a:cubicBezTo>
                  <a:cubicBezTo>
                    <a:pt x="9919" y="4320"/>
                    <a:pt x="15649" y="2160"/>
                    <a:pt x="213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7601672" y="3395667"/>
              <a:ext cx="150052" cy="401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347" fill="norm" stroke="1" extrusionOk="0">
                  <a:moveTo>
                    <a:pt x="21267" y="2110"/>
                  </a:moveTo>
                  <a:cubicBezTo>
                    <a:pt x="20667" y="1547"/>
                    <a:pt x="20067" y="984"/>
                    <a:pt x="18267" y="534"/>
                  </a:cubicBezTo>
                  <a:cubicBezTo>
                    <a:pt x="16467" y="84"/>
                    <a:pt x="13467" y="-253"/>
                    <a:pt x="10917" y="253"/>
                  </a:cubicBezTo>
                  <a:cubicBezTo>
                    <a:pt x="8367" y="759"/>
                    <a:pt x="6267" y="2110"/>
                    <a:pt x="4317" y="4866"/>
                  </a:cubicBezTo>
                  <a:cubicBezTo>
                    <a:pt x="2367" y="7622"/>
                    <a:pt x="567" y="11785"/>
                    <a:pt x="117" y="14597"/>
                  </a:cubicBezTo>
                  <a:cubicBezTo>
                    <a:pt x="-333" y="17409"/>
                    <a:pt x="567" y="18872"/>
                    <a:pt x="1917" y="19772"/>
                  </a:cubicBezTo>
                  <a:cubicBezTo>
                    <a:pt x="3267" y="20672"/>
                    <a:pt x="5067" y="21010"/>
                    <a:pt x="6867" y="213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7751723" y="3530600"/>
              <a:ext cx="571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000"/>
                    <a:pt x="7200" y="10000"/>
                    <a:pt x="3600" y="13600"/>
                  </a:cubicBezTo>
                  <a:cubicBezTo>
                    <a:pt x="0" y="17200"/>
                    <a:pt x="0" y="19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7853323" y="3600450"/>
              <a:ext cx="1397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818" y="9000"/>
                  </a:cubicBezTo>
                  <a:cubicBezTo>
                    <a:pt x="1636" y="5400"/>
                    <a:pt x="3273" y="2700"/>
                    <a:pt x="6873" y="1350"/>
                  </a:cubicBezTo>
                  <a:cubicBezTo>
                    <a:pt x="10473" y="0"/>
                    <a:pt x="160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8069865" y="3458923"/>
              <a:ext cx="162810" cy="47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447" fill="norm" stroke="1" extrusionOk="0">
                  <a:moveTo>
                    <a:pt x="9054" y="5506"/>
                  </a:moveTo>
                  <a:cubicBezTo>
                    <a:pt x="7393" y="7029"/>
                    <a:pt x="5731" y="8551"/>
                    <a:pt x="4762" y="10644"/>
                  </a:cubicBezTo>
                  <a:cubicBezTo>
                    <a:pt x="3793" y="12738"/>
                    <a:pt x="3516" y="15402"/>
                    <a:pt x="3239" y="17115"/>
                  </a:cubicBezTo>
                  <a:cubicBezTo>
                    <a:pt x="2962" y="18828"/>
                    <a:pt x="2685" y="19589"/>
                    <a:pt x="2131" y="20255"/>
                  </a:cubicBezTo>
                  <a:cubicBezTo>
                    <a:pt x="1578" y="20921"/>
                    <a:pt x="747" y="21492"/>
                    <a:pt x="331" y="21444"/>
                  </a:cubicBezTo>
                  <a:cubicBezTo>
                    <a:pt x="-84" y="21397"/>
                    <a:pt x="-84" y="20731"/>
                    <a:pt x="193" y="18828"/>
                  </a:cubicBezTo>
                  <a:cubicBezTo>
                    <a:pt x="470" y="16925"/>
                    <a:pt x="1024" y="13785"/>
                    <a:pt x="2547" y="10787"/>
                  </a:cubicBezTo>
                  <a:cubicBezTo>
                    <a:pt x="4070" y="7790"/>
                    <a:pt x="6562" y="4935"/>
                    <a:pt x="8639" y="3175"/>
                  </a:cubicBezTo>
                  <a:cubicBezTo>
                    <a:pt x="10716" y="1414"/>
                    <a:pt x="12378" y="748"/>
                    <a:pt x="14039" y="368"/>
                  </a:cubicBezTo>
                  <a:cubicBezTo>
                    <a:pt x="15701" y="-13"/>
                    <a:pt x="17362" y="-108"/>
                    <a:pt x="18608" y="130"/>
                  </a:cubicBezTo>
                  <a:cubicBezTo>
                    <a:pt x="19854" y="368"/>
                    <a:pt x="20685" y="939"/>
                    <a:pt x="21101" y="1985"/>
                  </a:cubicBezTo>
                  <a:cubicBezTo>
                    <a:pt x="21516" y="3032"/>
                    <a:pt x="21516" y="4555"/>
                    <a:pt x="18747" y="5649"/>
                  </a:cubicBezTo>
                  <a:cubicBezTo>
                    <a:pt x="15978" y="6743"/>
                    <a:pt x="10439" y="7409"/>
                    <a:pt x="4901" y="80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8335923" y="3384550"/>
              <a:ext cx="39982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21600" fill="norm" stroke="1" extrusionOk="0">
                  <a:moveTo>
                    <a:pt x="0" y="0"/>
                  </a:moveTo>
                  <a:cubicBezTo>
                    <a:pt x="6480" y="1674"/>
                    <a:pt x="12960" y="3349"/>
                    <a:pt x="16740" y="5944"/>
                  </a:cubicBezTo>
                  <a:cubicBezTo>
                    <a:pt x="20520" y="8540"/>
                    <a:pt x="21600" y="12056"/>
                    <a:pt x="18900" y="14819"/>
                  </a:cubicBezTo>
                  <a:cubicBezTo>
                    <a:pt x="16200" y="17581"/>
                    <a:pt x="9720" y="19591"/>
                    <a:pt x="32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8304173" y="3164416"/>
              <a:ext cx="153605" cy="194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4203" y="1878"/>
                  </a:moveTo>
                  <a:cubicBezTo>
                    <a:pt x="15090" y="939"/>
                    <a:pt x="15978" y="0"/>
                    <a:pt x="17014" y="0"/>
                  </a:cubicBezTo>
                  <a:cubicBezTo>
                    <a:pt x="18049" y="0"/>
                    <a:pt x="19233" y="939"/>
                    <a:pt x="19825" y="1996"/>
                  </a:cubicBezTo>
                  <a:cubicBezTo>
                    <a:pt x="20416" y="3052"/>
                    <a:pt x="20416" y="4226"/>
                    <a:pt x="19381" y="5283"/>
                  </a:cubicBezTo>
                  <a:cubicBezTo>
                    <a:pt x="18345" y="6339"/>
                    <a:pt x="16274" y="7278"/>
                    <a:pt x="16126" y="7983"/>
                  </a:cubicBezTo>
                  <a:cubicBezTo>
                    <a:pt x="15978" y="8687"/>
                    <a:pt x="17753" y="9157"/>
                    <a:pt x="19085" y="9861"/>
                  </a:cubicBezTo>
                  <a:cubicBezTo>
                    <a:pt x="20416" y="10565"/>
                    <a:pt x="21304" y="11504"/>
                    <a:pt x="21452" y="12561"/>
                  </a:cubicBezTo>
                  <a:cubicBezTo>
                    <a:pt x="21600" y="13617"/>
                    <a:pt x="21008" y="14791"/>
                    <a:pt x="17310" y="16317"/>
                  </a:cubicBezTo>
                  <a:cubicBezTo>
                    <a:pt x="13611" y="17843"/>
                    <a:pt x="6805" y="1972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8888373" y="2187293"/>
              <a:ext cx="3937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484" y="2735"/>
                    <a:pt x="6968" y="-1585"/>
                    <a:pt x="10568" y="575"/>
                  </a:cubicBezTo>
                  <a:cubicBezTo>
                    <a:pt x="14168" y="2735"/>
                    <a:pt x="1788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8829107" y="2279650"/>
              <a:ext cx="503768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41" y="21600"/>
                  </a:moveTo>
                  <a:cubicBezTo>
                    <a:pt x="1997" y="18720"/>
                    <a:pt x="1452" y="15840"/>
                    <a:pt x="953" y="12960"/>
                  </a:cubicBezTo>
                  <a:cubicBezTo>
                    <a:pt x="454" y="10080"/>
                    <a:pt x="0" y="7200"/>
                    <a:pt x="0" y="5760"/>
                  </a:cubicBezTo>
                  <a:cubicBezTo>
                    <a:pt x="0" y="4320"/>
                    <a:pt x="454" y="4320"/>
                    <a:pt x="2224" y="4320"/>
                  </a:cubicBezTo>
                  <a:cubicBezTo>
                    <a:pt x="3993" y="4320"/>
                    <a:pt x="7079" y="4320"/>
                    <a:pt x="10528" y="3600"/>
                  </a:cubicBezTo>
                  <a:cubicBezTo>
                    <a:pt x="13976" y="2880"/>
                    <a:pt x="17788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9224873" y="2080282"/>
              <a:ext cx="145399" cy="28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83" h="21469" fill="norm" stroke="1" extrusionOk="0">
                  <a:moveTo>
                    <a:pt x="871" y="2609"/>
                  </a:moveTo>
                  <a:cubicBezTo>
                    <a:pt x="295" y="1803"/>
                    <a:pt x="-281" y="997"/>
                    <a:pt x="151" y="514"/>
                  </a:cubicBezTo>
                  <a:cubicBezTo>
                    <a:pt x="583" y="30"/>
                    <a:pt x="2023" y="-131"/>
                    <a:pt x="4759" y="111"/>
                  </a:cubicBezTo>
                  <a:cubicBezTo>
                    <a:pt x="7495" y="353"/>
                    <a:pt x="11527" y="997"/>
                    <a:pt x="14983" y="2932"/>
                  </a:cubicBezTo>
                  <a:cubicBezTo>
                    <a:pt x="18439" y="4866"/>
                    <a:pt x="21319" y="8090"/>
                    <a:pt x="18871" y="11394"/>
                  </a:cubicBezTo>
                  <a:cubicBezTo>
                    <a:pt x="16423" y="14699"/>
                    <a:pt x="8647" y="18084"/>
                    <a:pt x="871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10031373" y="1504950"/>
              <a:ext cx="79646" cy="141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0" y="0"/>
                  </a:moveTo>
                  <a:cubicBezTo>
                    <a:pt x="1137" y="1162"/>
                    <a:pt x="2274" y="2325"/>
                    <a:pt x="4263" y="3471"/>
                  </a:cubicBezTo>
                  <a:cubicBezTo>
                    <a:pt x="6253" y="4617"/>
                    <a:pt x="9095" y="5747"/>
                    <a:pt x="11653" y="6926"/>
                  </a:cubicBezTo>
                  <a:cubicBezTo>
                    <a:pt x="14211" y="8104"/>
                    <a:pt x="16484" y="9331"/>
                    <a:pt x="18189" y="10574"/>
                  </a:cubicBezTo>
                  <a:cubicBezTo>
                    <a:pt x="19895" y="11817"/>
                    <a:pt x="21032" y="13076"/>
                    <a:pt x="21316" y="14335"/>
                  </a:cubicBezTo>
                  <a:cubicBezTo>
                    <a:pt x="21600" y="15595"/>
                    <a:pt x="21032" y="16854"/>
                    <a:pt x="19895" y="17952"/>
                  </a:cubicBezTo>
                  <a:cubicBezTo>
                    <a:pt x="18758" y="19049"/>
                    <a:pt x="17053" y="19986"/>
                    <a:pt x="15632" y="20567"/>
                  </a:cubicBezTo>
                  <a:cubicBezTo>
                    <a:pt x="14211" y="21148"/>
                    <a:pt x="13074" y="21374"/>
                    <a:pt x="119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9809123" y="2822286"/>
              <a:ext cx="1936751" cy="1177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6417"/>
                  </a:moveTo>
                  <a:cubicBezTo>
                    <a:pt x="567" y="4874"/>
                    <a:pt x="1133" y="3331"/>
                    <a:pt x="1865" y="2367"/>
                  </a:cubicBezTo>
                  <a:cubicBezTo>
                    <a:pt x="2597" y="1403"/>
                    <a:pt x="3494" y="1017"/>
                    <a:pt x="4344" y="824"/>
                  </a:cubicBezTo>
                  <a:cubicBezTo>
                    <a:pt x="5193" y="631"/>
                    <a:pt x="5996" y="631"/>
                    <a:pt x="6917" y="439"/>
                  </a:cubicBezTo>
                  <a:cubicBezTo>
                    <a:pt x="7837" y="246"/>
                    <a:pt x="8876" y="-140"/>
                    <a:pt x="9761" y="53"/>
                  </a:cubicBezTo>
                  <a:cubicBezTo>
                    <a:pt x="10647" y="246"/>
                    <a:pt x="11378" y="1017"/>
                    <a:pt x="12252" y="1981"/>
                  </a:cubicBezTo>
                  <a:cubicBezTo>
                    <a:pt x="13125" y="2946"/>
                    <a:pt x="14140" y="4103"/>
                    <a:pt x="15132" y="5839"/>
                  </a:cubicBezTo>
                  <a:cubicBezTo>
                    <a:pt x="16123" y="7574"/>
                    <a:pt x="17091" y="9889"/>
                    <a:pt x="18059" y="12203"/>
                  </a:cubicBezTo>
                  <a:cubicBezTo>
                    <a:pt x="19027" y="14517"/>
                    <a:pt x="19995" y="16831"/>
                    <a:pt x="20585" y="18374"/>
                  </a:cubicBezTo>
                  <a:cubicBezTo>
                    <a:pt x="21175" y="19917"/>
                    <a:pt x="21388" y="20689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10082173" y="1820012"/>
              <a:ext cx="2114551" cy="101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2" fill="norm" stroke="1" extrusionOk="0">
                  <a:moveTo>
                    <a:pt x="0" y="19680"/>
                  </a:moveTo>
                  <a:cubicBezTo>
                    <a:pt x="562" y="19680"/>
                    <a:pt x="1124" y="19680"/>
                    <a:pt x="1730" y="19478"/>
                  </a:cubicBezTo>
                  <a:cubicBezTo>
                    <a:pt x="2335" y="19277"/>
                    <a:pt x="2984" y="18873"/>
                    <a:pt x="3546" y="18515"/>
                  </a:cubicBezTo>
                  <a:cubicBezTo>
                    <a:pt x="4108" y="18156"/>
                    <a:pt x="4584" y="17842"/>
                    <a:pt x="5059" y="17462"/>
                  </a:cubicBezTo>
                  <a:cubicBezTo>
                    <a:pt x="5535" y="17081"/>
                    <a:pt x="6011" y="16633"/>
                    <a:pt x="6432" y="16095"/>
                  </a:cubicBezTo>
                  <a:cubicBezTo>
                    <a:pt x="6854" y="15557"/>
                    <a:pt x="7222" y="14930"/>
                    <a:pt x="7514" y="14257"/>
                  </a:cubicBezTo>
                  <a:cubicBezTo>
                    <a:pt x="7805" y="13585"/>
                    <a:pt x="8022" y="12868"/>
                    <a:pt x="8303" y="11994"/>
                  </a:cubicBezTo>
                  <a:cubicBezTo>
                    <a:pt x="8584" y="11121"/>
                    <a:pt x="8930" y="10090"/>
                    <a:pt x="9200" y="9238"/>
                  </a:cubicBezTo>
                  <a:cubicBezTo>
                    <a:pt x="9470" y="8387"/>
                    <a:pt x="9665" y="7715"/>
                    <a:pt x="9849" y="7065"/>
                  </a:cubicBezTo>
                  <a:cubicBezTo>
                    <a:pt x="10032" y="6415"/>
                    <a:pt x="10205" y="5788"/>
                    <a:pt x="10422" y="5026"/>
                  </a:cubicBezTo>
                  <a:cubicBezTo>
                    <a:pt x="10638" y="4264"/>
                    <a:pt x="10897" y="3368"/>
                    <a:pt x="11157" y="2606"/>
                  </a:cubicBezTo>
                  <a:cubicBezTo>
                    <a:pt x="11416" y="1844"/>
                    <a:pt x="11676" y="1217"/>
                    <a:pt x="12022" y="769"/>
                  </a:cubicBezTo>
                  <a:cubicBezTo>
                    <a:pt x="12368" y="321"/>
                    <a:pt x="12800" y="52"/>
                    <a:pt x="13135" y="7"/>
                  </a:cubicBezTo>
                  <a:cubicBezTo>
                    <a:pt x="13470" y="-38"/>
                    <a:pt x="13708" y="141"/>
                    <a:pt x="13957" y="477"/>
                  </a:cubicBezTo>
                  <a:cubicBezTo>
                    <a:pt x="14205" y="813"/>
                    <a:pt x="14465" y="1306"/>
                    <a:pt x="14703" y="1956"/>
                  </a:cubicBezTo>
                  <a:cubicBezTo>
                    <a:pt x="14941" y="2606"/>
                    <a:pt x="15157" y="3413"/>
                    <a:pt x="15330" y="4264"/>
                  </a:cubicBezTo>
                  <a:cubicBezTo>
                    <a:pt x="15503" y="5116"/>
                    <a:pt x="15632" y="6012"/>
                    <a:pt x="15773" y="6998"/>
                  </a:cubicBezTo>
                  <a:cubicBezTo>
                    <a:pt x="15914" y="7984"/>
                    <a:pt x="16065" y="9059"/>
                    <a:pt x="16205" y="9933"/>
                  </a:cubicBezTo>
                  <a:cubicBezTo>
                    <a:pt x="16346" y="10807"/>
                    <a:pt x="16476" y="11479"/>
                    <a:pt x="16638" y="12330"/>
                  </a:cubicBezTo>
                  <a:cubicBezTo>
                    <a:pt x="16800" y="13182"/>
                    <a:pt x="16995" y="14213"/>
                    <a:pt x="17189" y="15064"/>
                  </a:cubicBezTo>
                  <a:cubicBezTo>
                    <a:pt x="17384" y="15916"/>
                    <a:pt x="17578" y="16588"/>
                    <a:pt x="17762" y="17260"/>
                  </a:cubicBezTo>
                  <a:cubicBezTo>
                    <a:pt x="17946" y="17932"/>
                    <a:pt x="18119" y="18604"/>
                    <a:pt x="18389" y="19120"/>
                  </a:cubicBezTo>
                  <a:cubicBezTo>
                    <a:pt x="18659" y="19635"/>
                    <a:pt x="19027" y="19994"/>
                    <a:pt x="19514" y="20307"/>
                  </a:cubicBezTo>
                  <a:cubicBezTo>
                    <a:pt x="20000" y="20621"/>
                    <a:pt x="20605" y="20890"/>
                    <a:pt x="20973" y="21091"/>
                  </a:cubicBezTo>
                  <a:cubicBezTo>
                    <a:pt x="21341" y="21293"/>
                    <a:pt x="21470" y="21428"/>
                    <a:pt x="2160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11650623" y="2927350"/>
              <a:ext cx="5270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76" y="2057"/>
                    <a:pt x="5552" y="4114"/>
                    <a:pt x="8371" y="6171"/>
                  </a:cubicBezTo>
                  <a:cubicBezTo>
                    <a:pt x="11190" y="8229"/>
                    <a:pt x="14053" y="10286"/>
                    <a:pt x="16265" y="12857"/>
                  </a:cubicBezTo>
                  <a:cubicBezTo>
                    <a:pt x="18477" y="15429"/>
                    <a:pt x="20039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11358523" y="19621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11320423" y="2336800"/>
              <a:ext cx="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11286229" y="2692400"/>
              <a:ext cx="27845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950"/>
                    <a:pt x="4867" y="9900"/>
                    <a:pt x="1782" y="13500"/>
                  </a:cubicBezTo>
                  <a:cubicBezTo>
                    <a:pt x="-1304" y="17100"/>
                    <a:pt x="239" y="19350"/>
                    <a:pt x="17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11265617" y="2844800"/>
              <a:ext cx="42108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600" fill="norm" stroke="1" extrusionOk="0">
                  <a:moveTo>
                    <a:pt x="20461" y="0"/>
                  </a:moveTo>
                  <a:cubicBezTo>
                    <a:pt x="18404" y="3273"/>
                    <a:pt x="16347" y="6545"/>
                    <a:pt x="12232" y="7855"/>
                  </a:cubicBezTo>
                  <a:cubicBezTo>
                    <a:pt x="8118" y="9164"/>
                    <a:pt x="1947" y="8509"/>
                    <a:pt x="404" y="9491"/>
                  </a:cubicBezTo>
                  <a:cubicBezTo>
                    <a:pt x="-1139" y="10473"/>
                    <a:pt x="1947" y="13091"/>
                    <a:pt x="6061" y="15382"/>
                  </a:cubicBezTo>
                  <a:cubicBezTo>
                    <a:pt x="10175" y="17673"/>
                    <a:pt x="15318" y="19636"/>
                    <a:pt x="2046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11296032" y="3003550"/>
              <a:ext cx="78619" cy="10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088" fill="norm" stroke="1" extrusionOk="0">
                  <a:moveTo>
                    <a:pt x="13371" y="0"/>
                  </a:moveTo>
                  <a:cubicBezTo>
                    <a:pt x="10529" y="0"/>
                    <a:pt x="7687" y="0"/>
                    <a:pt x="5413" y="2038"/>
                  </a:cubicBezTo>
                  <a:cubicBezTo>
                    <a:pt x="3140" y="4075"/>
                    <a:pt x="1434" y="8151"/>
                    <a:pt x="582" y="11615"/>
                  </a:cubicBezTo>
                  <a:cubicBezTo>
                    <a:pt x="-271" y="15079"/>
                    <a:pt x="-271" y="17932"/>
                    <a:pt x="1150" y="19562"/>
                  </a:cubicBezTo>
                  <a:cubicBezTo>
                    <a:pt x="2571" y="21192"/>
                    <a:pt x="5413" y="21600"/>
                    <a:pt x="8824" y="20377"/>
                  </a:cubicBezTo>
                  <a:cubicBezTo>
                    <a:pt x="12234" y="19155"/>
                    <a:pt x="16213" y="16302"/>
                    <a:pt x="18487" y="13449"/>
                  </a:cubicBezTo>
                  <a:cubicBezTo>
                    <a:pt x="20761" y="10596"/>
                    <a:pt x="21329" y="7743"/>
                    <a:pt x="21045" y="5298"/>
                  </a:cubicBezTo>
                  <a:cubicBezTo>
                    <a:pt x="20761" y="2853"/>
                    <a:pt x="19624" y="815"/>
                    <a:pt x="18203" y="611"/>
                  </a:cubicBezTo>
                  <a:cubicBezTo>
                    <a:pt x="16782" y="408"/>
                    <a:pt x="15076" y="2038"/>
                    <a:pt x="13371" y="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11447423" y="30607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11460123" y="2997705"/>
              <a:ext cx="104864" cy="191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84" fill="norm" stroke="1" extrusionOk="0">
                  <a:moveTo>
                    <a:pt x="20736" y="648"/>
                  </a:moveTo>
                  <a:cubicBezTo>
                    <a:pt x="18576" y="414"/>
                    <a:pt x="16416" y="179"/>
                    <a:pt x="13392" y="61"/>
                  </a:cubicBezTo>
                  <a:cubicBezTo>
                    <a:pt x="10368" y="-56"/>
                    <a:pt x="6480" y="-56"/>
                    <a:pt x="4536" y="531"/>
                  </a:cubicBezTo>
                  <a:cubicBezTo>
                    <a:pt x="2592" y="1118"/>
                    <a:pt x="2592" y="2292"/>
                    <a:pt x="4968" y="4287"/>
                  </a:cubicBezTo>
                  <a:cubicBezTo>
                    <a:pt x="7344" y="6283"/>
                    <a:pt x="12096" y="9101"/>
                    <a:pt x="15552" y="11096"/>
                  </a:cubicBezTo>
                  <a:cubicBezTo>
                    <a:pt x="19008" y="13092"/>
                    <a:pt x="21168" y="14266"/>
                    <a:pt x="21384" y="15909"/>
                  </a:cubicBezTo>
                  <a:cubicBezTo>
                    <a:pt x="21600" y="17553"/>
                    <a:pt x="19872" y="19666"/>
                    <a:pt x="15984" y="20605"/>
                  </a:cubicBezTo>
                  <a:cubicBezTo>
                    <a:pt x="12096" y="21544"/>
                    <a:pt x="6048" y="21309"/>
                    <a:pt x="0" y="21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11504573" y="299085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8475623" y="3790950"/>
              <a:ext cx="4508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46" y="2031"/>
                    <a:pt x="6693" y="4062"/>
                    <a:pt x="9735" y="6738"/>
                  </a:cubicBezTo>
                  <a:cubicBezTo>
                    <a:pt x="12777" y="9415"/>
                    <a:pt x="15515" y="12738"/>
                    <a:pt x="17442" y="15323"/>
                  </a:cubicBezTo>
                  <a:cubicBezTo>
                    <a:pt x="19369" y="17908"/>
                    <a:pt x="20485" y="1975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8469273" y="3962400"/>
              <a:ext cx="3556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86" y="1938"/>
                    <a:pt x="4371" y="3877"/>
                    <a:pt x="7071" y="6646"/>
                  </a:cubicBezTo>
                  <a:cubicBezTo>
                    <a:pt x="9771" y="9415"/>
                    <a:pt x="12986" y="13015"/>
                    <a:pt x="15493" y="15646"/>
                  </a:cubicBezTo>
                  <a:cubicBezTo>
                    <a:pt x="18000" y="18277"/>
                    <a:pt x="19800" y="199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8735973" y="3882935"/>
              <a:ext cx="217534" cy="35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42" fill="norm" stroke="1" extrusionOk="0">
                  <a:moveTo>
                    <a:pt x="12838" y="958"/>
                  </a:moveTo>
                  <a:cubicBezTo>
                    <a:pt x="11411" y="450"/>
                    <a:pt x="9985" y="-58"/>
                    <a:pt x="9577" y="6"/>
                  </a:cubicBezTo>
                  <a:cubicBezTo>
                    <a:pt x="9170" y="69"/>
                    <a:pt x="9781" y="704"/>
                    <a:pt x="11615" y="2038"/>
                  </a:cubicBezTo>
                  <a:cubicBezTo>
                    <a:pt x="13449" y="3373"/>
                    <a:pt x="16506" y="5406"/>
                    <a:pt x="18543" y="7375"/>
                  </a:cubicBezTo>
                  <a:cubicBezTo>
                    <a:pt x="20581" y="9344"/>
                    <a:pt x="21600" y="11250"/>
                    <a:pt x="20479" y="12966"/>
                  </a:cubicBezTo>
                  <a:cubicBezTo>
                    <a:pt x="19358" y="14681"/>
                    <a:pt x="16098" y="16206"/>
                    <a:pt x="12328" y="17603"/>
                  </a:cubicBezTo>
                  <a:cubicBezTo>
                    <a:pt x="8558" y="19001"/>
                    <a:pt x="4279" y="20271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9529723" y="3860800"/>
              <a:ext cx="94037" cy="1155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1" h="21600" fill="norm" stroke="1" extrusionOk="0">
                  <a:moveTo>
                    <a:pt x="0" y="0"/>
                  </a:moveTo>
                  <a:cubicBezTo>
                    <a:pt x="1409" y="1424"/>
                    <a:pt x="2817" y="2848"/>
                    <a:pt x="4461" y="4213"/>
                  </a:cubicBezTo>
                  <a:cubicBezTo>
                    <a:pt x="6104" y="5578"/>
                    <a:pt x="7983" y="6884"/>
                    <a:pt x="10565" y="8327"/>
                  </a:cubicBezTo>
                  <a:cubicBezTo>
                    <a:pt x="13148" y="9771"/>
                    <a:pt x="16435" y="11354"/>
                    <a:pt x="18548" y="12936"/>
                  </a:cubicBezTo>
                  <a:cubicBezTo>
                    <a:pt x="20661" y="14519"/>
                    <a:pt x="21600" y="16101"/>
                    <a:pt x="20191" y="17545"/>
                  </a:cubicBezTo>
                  <a:cubicBezTo>
                    <a:pt x="18783" y="18989"/>
                    <a:pt x="15026" y="20295"/>
                    <a:pt x="112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9063742" y="4972050"/>
              <a:ext cx="3145683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600" fill="norm" stroke="1" extrusionOk="0">
                  <a:moveTo>
                    <a:pt x="845" y="8100"/>
                  </a:moveTo>
                  <a:cubicBezTo>
                    <a:pt x="598" y="8100"/>
                    <a:pt x="351" y="8100"/>
                    <a:pt x="199" y="7650"/>
                  </a:cubicBezTo>
                  <a:cubicBezTo>
                    <a:pt x="46" y="7200"/>
                    <a:pt x="-12" y="6300"/>
                    <a:pt x="3" y="5400"/>
                  </a:cubicBezTo>
                  <a:cubicBezTo>
                    <a:pt x="17" y="4500"/>
                    <a:pt x="104" y="3600"/>
                    <a:pt x="387" y="2700"/>
                  </a:cubicBezTo>
                  <a:cubicBezTo>
                    <a:pt x="671" y="1800"/>
                    <a:pt x="1150" y="900"/>
                    <a:pt x="1695" y="450"/>
                  </a:cubicBezTo>
                  <a:cubicBezTo>
                    <a:pt x="2240" y="0"/>
                    <a:pt x="2850" y="0"/>
                    <a:pt x="3452" y="0"/>
                  </a:cubicBezTo>
                  <a:cubicBezTo>
                    <a:pt x="4055" y="0"/>
                    <a:pt x="4651" y="0"/>
                    <a:pt x="5210" y="0"/>
                  </a:cubicBezTo>
                  <a:cubicBezTo>
                    <a:pt x="5769" y="0"/>
                    <a:pt x="6292" y="0"/>
                    <a:pt x="6801" y="150"/>
                  </a:cubicBezTo>
                  <a:cubicBezTo>
                    <a:pt x="7309" y="300"/>
                    <a:pt x="7803" y="600"/>
                    <a:pt x="8290" y="1350"/>
                  </a:cubicBezTo>
                  <a:cubicBezTo>
                    <a:pt x="8776" y="2100"/>
                    <a:pt x="9256" y="3300"/>
                    <a:pt x="9858" y="4200"/>
                  </a:cubicBezTo>
                  <a:cubicBezTo>
                    <a:pt x="10461" y="5100"/>
                    <a:pt x="11187" y="5700"/>
                    <a:pt x="11819" y="6450"/>
                  </a:cubicBezTo>
                  <a:cubicBezTo>
                    <a:pt x="12451" y="7200"/>
                    <a:pt x="12989" y="8100"/>
                    <a:pt x="13548" y="9150"/>
                  </a:cubicBezTo>
                  <a:cubicBezTo>
                    <a:pt x="14107" y="10200"/>
                    <a:pt x="14688" y="11400"/>
                    <a:pt x="15247" y="12450"/>
                  </a:cubicBezTo>
                  <a:cubicBezTo>
                    <a:pt x="15807" y="13500"/>
                    <a:pt x="16344" y="14400"/>
                    <a:pt x="16867" y="15450"/>
                  </a:cubicBezTo>
                  <a:cubicBezTo>
                    <a:pt x="17390" y="16500"/>
                    <a:pt x="17898" y="17700"/>
                    <a:pt x="18414" y="18450"/>
                  </a:cubicBezTo>
                  <a:cubicBezTo>
                    <a:pt x="18930" y="19200"/>
                    <a:pt x="19453" y="19500"/>
                    <a:pt x="19983" y="19950"/>
                  </a:cubicBezTo>
                  <a:cubicBezTo>
                    <a:pt x="20513" y="20400"/>
                    <a:pt x="21051" y="21000"/>
                    <a:pt x="215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9656723" y="3773303"/>
              <a:ext cx="2552701" cy="1078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0" y="21403"/>
                  </a:moveTo>
                  <a:cubicBezTo>
                    <a:pt x="645" y="21403"/>
                    <a:pt x="1290" y="21403"/>
                    <a:pt x="1925" y="21361"/>
                  </a:cubicBezTo>
                  <a:cubicBezTo>
                    <a:pt x="2561" y="21319"/>
                    <a:pt x="3188" y="21234"/>
                    <a:pt x="3725" y="21150"/>
                  </a:cubicBezTo>
                  <a:cubicBezTo>
                    <a:pt x="4263" y="21065"/>
                    <a:pt x="4710" y="20980"/>
                    <a:pt x="5113" y="20811"/>
                  </a:cubicBezTo>
                  <a:cubicBezTo>
                    <a:pt x="5516" y="20642"/>
                    <a:pt x="5875" y="20389"/>
                    <a:pt x="6260" y="20114"/>
                  </a:cubicBezTo>
                  <a:cubicBezTo>
                    <a:pt x="6645" y="19839"/>
                    <a:pt x="7057" y="19543"/>
                    <a:pt x="7469" y="19057"/>
                  </a:cubicBezTo>
                  <a:cubicBezTo>
                    <a:pt x="7881" y="18571"/>
                    <a:pt x="8293" y="17895"/>
                    <a:pt x="8588" y="17324"/>
                  </a:cubicBezTo>
                  <a:cubicBezTo>
                    <a:pt x="8884" y="16753"/>
                    <a:pt x="9063" y="16289"/>
                    <a:pt x="9242" y="15718"/>
                  </a:cubicBezTo>
                  <a:cubicBezTo>
                    <a:pt x="9421" y="15147"/>
                    <a:pt x="9600" y="14471"/>
                    <a:pt x="9770" y="13668"/>
                  </a:cubicBezTo>
                  <a:cubicBezTo>
                    <a:pt x="9940" y="12865"/>
                    <a:pt x="10101" y="11935"/>
                    <a:pt x="10209" y="11132"/>
                  </a:cubicBezTo>
                  <a:cubicBezTo>
                    <a:pt x="10316" y="10328"/>
                    <a:pt x="10370" y="9652"/>
                    <a:pt x="10460" y="8807"/>
                  </a:cubicBezTo>
                  <a:cubicBezTo>
                    <a:pt x="10549" y="7961"/>
                    <a:pt x="10675" y="6947"/>
                    <a:pt x="10827" y="5975"/>
                  </a:cubicBezTo>
                  <a:cubicBezTo>
                    <a:pt x="10979" y="5002"/>
                    <a:pt x="11158" y="4072"/>
                    <a:pt x="11364" y="3227"/>
                  </a:cubicBezTo>
                  <a:cubicBezTo>
                    <a:pt x="11570" y="2382"/>
                    <a:pt x="11803" y="1621"/>
                    <a:pt x="12063" y="1071"/>
                  </a:cubicBezTo>
                  <a:cubicBezTo>
                    <a:pt x="12322" y="522"/>
                    <a:pt x="12609" y="184"/>
                    <a:pt x="12842" y="57"/>
                  </a:cubicBezTo>
                  <a:cubicBezTo>
                    <a:pt x="13075" y="-70"/>
                    <a:pt x="13254" y="15"/>
                    <a:pt x="13522" y="332"/>
                  </a:cubicBezTo>
                  <a:cubicBezTo>
                    <a:pt x="13791" y="649"/>
                    <a:pt x="14149" y="1198"/>
                    <a:pt x="14463" y="1874"/>
                  </a:cubicBezTo>
                  <a:cubicBezTo>
                    <a:pt x="14776" y="2551"/>
                    <a:pt x="15045" y="3354"/>
                    <a:pt x="15331" y="4263"/>
                  </a:cubicBezTo>
                  <a:cubicBezTo>
                    <a:pt x="15618" y="5171"/>
                    <a:pt x="15922" y="6186"/>
                    <a:pt x="16173" y="7137"/>
                  </a:cubicBezTo>
                  <a:cubicBezTo>
                    <a:pt x="16424" y="8088"/>
                    <a:pt x="16621" y="8976"/>
                    <a:pt x="16827" y="9906"/>
                  </a:cubicBezTo>
                  <a:cubicBezTo>
                    <a:pt x="17033" y="10836"/>
                    <a:pt x="17248" y="11808"/>
                    <a:pt x="17481" y="12759"/>
                  </a:cubicBezTo>
                  <a:cubicBezTo>
                    <a:pt x="17713" y="13710"/>
                    <a:pt x="17964" y="14640"/>
                    <a:pt x="18152" y="15443"/>
                  </a:cubicBezTo>
                  <a:cubicBezTo>
                    <a:pt x="18340" y="16246"/>
                    <a:pt x="18466" y="16923"/>
                    <a:pt x="18681" y="17641"/>
                  </a:cubicBezTo>
                  <a:cubicBezTo>
                    <a:pt x="18896" y="18360"/>
                    <a:pt x="19200" y="19121"/>
                    <a:pt x="19478" y="19628"/>
                  </a:cubicBezTo>
                  <a:cubicBezTo>
                    <a:pt x="19755" y="20135"/>
                    <a:pt x="20006" y="20389"/>
                    <a:pt x="20355" y="20663"/>
                  </a:cubicBezTo>
                  <a:cubicBezTo>
                    <a:pt x="20704" y="20938"/>
                    <a:pt x="21152" y="21234"/>
                    <a:pt x="2160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1199773" y="386715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11193423" y="4254500"/>
              <a:ext cx="13924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4364"/>
                    <a:pt x="21600" y="8727"/>
                    <a:pt x="20057" y="12327"/>
                  </a:cubicBezTo>
                  <a:cubicBezTo>
                    <a:pt x="18514" y="15927"/>
                    <a:pt x="9257" y="187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11199773" y="4629150"/>
              <a:ext cx="2540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075"/>
                    <a:pt x="3600" y="8151"/>
                    <a:pt x="7200" y="11751"/>
                  </a:cubicBezTo>
                  <a:cubicBezTo>
                    <a:pt x="10800" y="15351"/>
                    <a:pt x="16200" y="184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1206123" y="506730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1159422" y="4998291"/>
              <a:ext cx="78453" cy="11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0889" fill="norm" stroke="1" extrusionOk="0">
                  <a:moveTo>
                    <a:pt x="21068" y="14241"/>
                  </a:moveTo>
                  <a:cubicBezTo>
                    <a:pt x="19363" y="12641"/>
                    <a:pt x="17657" y="11041"/>
                    <a:pt x="15384" y="10241"/>
                  </a:cubicBezTo>
                  <a:cubicBezTo>
                    <a:pt x="13110" y="9441"/>
                    <a:pt x="10268" y="9441"/>
                    <a:pt x="7710" y="10041"/>
                  </a:cubicBezTo>
                  <a:cubicBezTo>
                    <a:pt x="5152" y="10641"/>
                    <a:pt x="2879" y="11841"/>
                    <a:pt x="1457" y="13641"/>
                  </a:cubicBezTo>
                  <a:cubicBezTo>
                    <a:pt x="36" y="15441"/>
                    <a:pt x="-532" y="17841"/>
                    <a:pt x="605" y="19241"/>
                  </a:cubicBezTo>
                  <a:cubicBezTo>
                    <a:pt x="1742" y="20641"/>
                    <a:pt x="4584" y="21041"/>
                    <a:pt x="7426" y="20841"/>
                  </a:cubicBezTo>
                  <a:cubicBezTo>
                    <a:pt x="10268" y="20641"/>
                    <a:pt x="13110" y="19841"/>
                    <a:pt x="14815" y="17441"/>
                  </a:cubicBezTo>
                  <a:cubicBezTo>
                    <a:pt x="16521" y="15041"/>
                    <a:pt x="17089" y="11041"/>
                    <a:pt x="18226" y="7641"/>
                  </a:cubicBezTo>
                  <a:cubicBezTo>
                    <a:pt x="19363" y="4241"/>
                    <a:pt x="21068" y="1441"/>
                    <a:pt x="20215" y="441"/>
                  </a:cubicBezTo>
                  <a:cubicBezTo>
                    <a:pt x="19363" y="-559"/>
                    <a:pt x="15952" y="241"/>
                    <a:pt x="12826" y="1841"/>
                  </a:cubicBezTo>
                  <a:cubicBezTo>
                    <a:pt x="9700" y="3441"/>
                    <a:pt x="6857" y="5841"/>
                    <a:pt x="4015" y="8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1093543" y="5253151"/>
              <a:ext cx="90024" cy="180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179" fill="norm" stroke="1" extrusionOk="0">
                  <a:moveTo>
                    <a:pt x="18746" y="1290"/>
                  </a:moveTo>
                  <a:cubicBezTo>
                    <a:pt x="13346" y="3276"/>
                    <a:pt x="7946" y="5262"/>
                    <a:pt x="4510" y="7869"/>
                  </a:cubicBezTo>
                  <a:cubicBezTo>
                    <a:pt x="1074" y="10476"/>
                    <a:pt x="-399" y="13703"/>
                    <a:pt x="92" y="16310"/>
                  </a:cubicBezTo>
                  <a:cubicBezTo>
                    <a:pt x="583" y="18917"/>
                    <a:pt x="3037" y="20903"/>
                    <a:pt x="6719" y="21152"/>
                  </a:cubicBezTo>
                  <a:cubicBezTo>
                    <a:pt x="10401" y="21400"/>
                    <a:pt x="15310" y="19910"/>
                    <a:pt x="18010" y="16559"/>
                  </a:cubicBezTo>
                  <a:cubicBezTo>
                    <a:pt x="20710" y="13207"/>
                    <a:pt x="21201" y="7993"/>
                    <a:pt x="20710" y="4766"/>
                  </a:cubicBezTo>
                  <a:cubicBezTo>
                    <a:pt x="20219" y="1538"/>
                    <a:pt x="18746" y="297"/>
                    <a:pt x="15556" y="48"/>
                  </a:cubicBezTo>
                  <a:cubicBezTo>
                    <a:pt x="12365" y="-200"/>
                    <a:pt x="7456" y="545"/>
                    <a:pt x="2546" y="1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11269623" y="534670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11358523" y="5247216"/>
              <a:ext cx="144334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0" y="2479"/>
                  </a:moveTo>
                  <a:cubicBezTo>
                    <a:pt x="939" y="1770"/>
                    <a:pt x="1878" y="1062"/>
                    <a:pt x="4852" y="620"/>
                  </a:cubicBezTo>
                  <a:cubicBezTo>
                    <a:pt x="7826" y="177"/>
                    <a:pt x="12835" y="0"/>
                    <a:pt x="16122" y="0"/>
                  </a:cubicBezTo>
                  <a:cubicBezTo>
                    <a:pt x="19409" y="0"/>
                    <a:pt x="20974" y="177"/>
                    <a:pt x="21287" y="1593"/>
                  </a:cubicBezTo>
                  <a:cubicBezTo>
                    <a:pt x="21600" y="3010"/>
                    <a:pt x="20661" y="5666"/>
                    <a:pt x="18626" y="9207"/>
                  </a:cubicBezTo>
                  <a:cubicBezTo>
                    <a:pt x="16591" y="12748"/>
                    <a:pt x="13461" y="17174"/>
                    <a:pt x="1033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1396623" y="5416550"/>
              <a:ext cx="152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6457"/>
                    <a:pt x="1800" y="11314"/>
                    <a:pt x="5400" y="7714"/>
                  </a:cubicBezTo>
                  <a:cubicBezTo>
                    <a:pt x="9000" y="4114"/>
                    <a:pt x="153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501121" y="5498549"/>
              <a:ext cx="218104" cy="32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44" fill="norm" stroke="1" extrusionOk="0">
                  <a:moveTo>
                    <a:pt x="21401" y="1283"/>
                  </a:moveTo>
                  <a:cubicBezTo>
                    <a:pt x="20778" y="729"/>
                    <a:pt x="20155" y="175"/>
                    <a:pt x="17143" y="36"/>
                  </a:cubicBezTo>
                  <a:cubicBezTo>
                    <a:pt x="14132" y="-102"/>
                    <a:pt x="8732" y="175"/>
                    <a:pt x="5513" y="590"/>
                  </a:cubicBezTo>
                  <a:cubicBezTo>
                    <a:pt x="2293" y="1006"/>
                    <a:pt x="1255" y="1560"/>
                    <a:pt x="632" y="2183"/>
                  </a:cubicBezTo>
                  <a:cubicBezTo>
                    <a:pt x="9" y="2806"/>
                    <a:pt x="-199" y="3498"/>
                    <a:pt x="216" y="4536"/>
                  </a:cubicBezTo>
                  <a:cubicBezTo>
                    <a:pt x="632" y="5575"/>
                    <a:pt x="1670" y="6960"/>
                    <a:pt x="2293" y="7998"/>
                  </a:cubicBezTo>
                  <a:cubicBezTo>
                    <a:pt x="2916" y="9036"/>
                    <a:pt x="3124" y="9729"/>
                    <a:pt x="2916" y="10421"/>
                  </a:cubicBezTo>
                  <a:cubicBezTo>
                    <a:pt x="2709" y="11113"/>
                    <a:pt x="2086" y="11806"/>
                    <a:pt x="2086" y="11875"/>
                  </a:cubicBezTo>
                  <a:cubicBezTo>
                    <a:pt x="2086" y="11944"/>
                    <a:pt x="2709" y="11390"/>
                    <a:pt x="3539" y="11113"/>
                  </a:cubicBezTo>
                  <a:cubicBezTo>
                    <a:pt x="4370" y="10836"/>
                    <a:pt x="5409" y="10836"/>
                    <a:pt x="7070" y="11044"/>
                  </a:cubicBezTo>
                  <a:cubicBezTo>
                    <a:pt x="8732" y="11252"/>
                    <a:pt x="11016" y="11667"/>
                    <a:pt x="12678" y="12290"/>
                  </a:cubicBezTo>
                  <a:cubicBezTo>
                    <a:pt x="14339" y="12913"/>
                    <a:pt x="15378" y="13744"/>
                    <a:pt x="15897" y="14506"/>
                  </a:cubicBezTo>
                  <a:cubicBezTo>
                    <a:pt x="16416" y="15267"/>
                    <a:pt x="16416" y="15960"/>
                    <a:pt x="15066" y="17067"/>
                  </a:cubicBezTo>
                  <a:cubicBezTo>
                    <a:pt x="13716" y="18175"/>
                    <a:pt x="11016" y="19698"/>
                    <a:pt x="8836" y="20529"/>
                  </a:cubicBezTo>
                  <a:cubicBezTo>
                    <a:pt x="6655" y="21360"/>
                    <a:pt x="4993" y="21498"/>
                    <a:pt x="3643" y="21429"/>
                  </a:cubicBezTo>
                  <a:cubicBezTo>
                    <a:pt x="2293" y="21360"/>
                    <a:pt x="1255" y="21083"/>
                    <a:pt x="1359" y="20183"/>
                  </a:cubicBezTo>
                  <a:cubicBezTo>
                    <a:pt x="1463" y="19283"/>
                    <a:pt x="2709" y="17760"/>
                    <a:pt x="3955" y="16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764543" y="5560800"/>
              <a:ext cx="192584" cy="215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0776" fill="norm" stroke="1" extrusionOk="0">
                  <a:moveTo>
                    <a:pt x="12867" y="4453"/>
                  </a:moveTo>
                  <a:cubicBezTo>
                    <a:pt x="12639" y="3434"/>
                    <a:pt x="12412" y="2415"/>
                    <a:pt x="11616" y="1906"/>
                  </a:cubicBezTo>
                  <a:cubicBezTo>
                    <a:pt x="10820" y="1396"/>
                    <a:pt x="9456" y="1396"/>
                    <a:pt x="7296" y="2415"/>
                  </a:cubicBezTo>
                  <a:cubicBezTo>
                    <a:pt x="5136" y="3434"/>
                    <a:pt x="2180" y="5472"/>
                    <a:pt x="816" y="8528"/>
                  </a:cubicBezTo>
                  <a:cubicBezTo>
                    <a:pt x="-548" y="11585"/>
                    <a:pt x="-321" y="15660"/>
                    <a:pt x="2408" y="18106"/>
                  </a:cubicBezTo>
                  <a:cubicBezTo>
                    <a:pt x="5136" y="20551"/>
                    <a:pt x="10366" y="21366"/>
                    <a:pt x="14117" y="20347"/>
                  </a:cubicBezTo>
                  <a:cubicBezTo>
                    <a:pt x="17869" y="19328"/>
                    <a:pt x="20143" y="16475"/>
                    <a:pt x="20597" y="13215"/>
                  </a:cubicBezTo>
                  <a:cubicBezTo>
                    <a:pt x="21052" y="9955"/>
                    <a:pt x="19688" y="6287"/>
                    <a:pt x="18551" y="4045"/>
                  </a:cubicBezTo>
                  <a:cubicBezTo>
                    <a:pt x="17414" y="1804"/>
                    <a:pt x="16505" y="989"/>
                    <a:pt x="15481" y="479"/>
                  </a:cubicBezTo>
                  <a:cubicBezTo>
                    <a:pt x="14458" y="-30"/>
                    <a:pt x="13321" y="-234"/>
                    <a:pt x="13094" y="377"/>
                  </a:cubicBezTo>
                  <a:cubicBezTo>
                    <a:pt x="12867" y="989"/>
                    <a:pt x="13549" y="2415"/>
                    <a:pt x="14231" y="38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2112924" y="5562600"/>
              <a:ext cx="381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0"/>
                    <a:pt x="9600" y="0"/>
                    <a:pt x="6000" y="419"/>
                  </a:cubicBezTo>
                  <a:cubicBezTo>
                    <a:pt x="2400" y="837"/>
                    <a:pt x="1200" y="1674"/>
                    <a:pt x="1200" y="4772"/>
                  </a:cubicBezTo>
                  <a:cubicBezTo>
                    <a:pt x="1200" y="7870"/>
                    <a:pt x="2400" y="13228"/>
                    <a:pt x="2400" y="16409"/>
                  </a:cubicBezTo>
                  <a:cubicBezTo>
                    <a:pt x="2400" y="19591"/>
                    <a:pt x="1200" y="205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072659" y="5552989"/>
              <a:ext cx="201882" cy="23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9" h="21512" fill="norm" stroke="1" extrusionOk="0">
                  <a:moveTo>
                    <a:pt x="1563" y="21512"/>
                  </a:moveTo>
                  <a:cubicBezTo>
                    <a:pt x="1118" y="20556"/>
                    <a:pt x="673" y="19600"/>
                    <a:pt x="339" y="18358"/>
                  </a:cubicBezTo>
                  <a:cubicBezTo>
                    <a:pt x="5" y="17116"/>
                    <a:pt x="-218" y="15586"/>
                    <a:pt x="339" y="14631"/>
                  </a:cubicBezTo>
                  <a:cubicBezTo>
                    <a:pt x="895" y="13675"/>
                    <a:pt x="2231" y="13293"/>
                    <a:pt x="4904" y="12241"/>
                  </a:cubicBezTo>
                  <a:cubicBezTo>
                    <a:pt x="7576" y="11190"/>
                    <a:pt x="11584" y="9470"/>
                    <a:pt x="14479" y="7654"/>
                  </a:cubicBezTo>
                  <a:cubicBezTo>
                    <a:pt x="17374" y="5838"/>
                    <a:pt x="19155" y="3926"/>
                    <a:pt x="20157" y="2493"/>
                  </a:cubicBezTo>
                  <a:cubicBezTo>
                    <a:pt x="21159" y="1059"/>
                    <a:pt x="21382" y="103"/>
                    <a:pt x="21159" y="8"/>
                  </a:cubicBezTo>
                  <a:cubicBezTo>
                    <a:pt x="20937" y="-88"/>
                    <a:pt x="20269" y="677"/>
                    <a:pt x="19712" y="3735"/>
                  </a:cubicBezTo>
                  <a:cubicBezTo>
                    <a:pt x="19155" y="6793"/>
                    <a:pt x="18710" y="12146"/>
                    <a:pt x="18821" y="15395"/>
                  </a:cubicBezTo>
                  <a:cubicBezTo>
                    <a:pt x="18933" y="18645"/>
                    <a:pt x="19601" y="19792"/>
                    <a:pt x="20269" y="20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322474" y="5810250"/>
              <a:ext cx="78153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600" fill="norm" stroke="1" extrusionOk="0">
                  <a:moveTo>
                    <a:pt x="13642" y="0"/>
                  </a:moveTo>
                  <a:cubicBezTo>
                    <a:pt x="16484" y="686"/>
                    <a:pt x="19326" y="1371"/>
                    <a:pt x="20463" y="2743"/>
                  </a:cubicBezTo>
                  <a:cubicBezTo>
                    <a:pt x="21600" y="4114"/>
                    <a:pt x="21032" y="6171"/>
                    <a:pt x="17337" y="9429"/>
                  </a:cubicBezTo>
                  <a:cubicBezTo>
                    <a:pt x="13642" y="12686"/>
                    <a:pt x="6821" y="171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2667075" y="5522695"/>
              <a:ext cx="182449" cy="251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224" fill="norm" stroke="1" extrusionOk="0">
                  <a:moveTo>
                    <a:pt x="21400" y="152"/>
                  </a:moveTo>
                  <a:cubicBezTo>
                    <a:pt x="17179" y="-26"/>
                    <a:pt x="12959" y="-205"/>
                    <a:pt x="9359" y="598"/>
                  </a:cubicBezTo>
                  <a:cubicBezTo>
                    <a:pt x="5759" y="1402"/>
                    <a:pt x="2779" y="3187"/>
                    <a:pt x="1290" y="4526"/>
                  </a:cubicBezTo>
                  <a:cubicBezTo>
                    <a:pt x="-200" y="5864"/>
                    <a:pt x="-200" y="6757"/>
                    <a:pt x="297" y="7917"/>
                  </a:cubicBezTo>
                  <a:cubicBezTo>
                    <a:pt x="793" y="9078"/>
                    <a:pt x="1786" y="10506"/>
                    <a:pt x="4269" y="11488"/>
                  </a:cubicBezTo>
                  <a:cubicBezTo>
                    <a:pt x="6752" y="12469"/>
                    <a:pt x="10724" y="13005"/>
                    <a:pt x="13207" y="13630"/>
                  </a:cubicBezTo>
                  <a:cubicBezTo>
                    <a:pt x="15690" y="14255"/>
                    <a:pt x="16683" y="14969"/>
                    <a:pt x="17055" y="15861"/>
                  </a:cubicBezTo>
                  <a:cubicBezTo>
                    <a:pt x="17428" y="16754"/>
                    <a:pt x="17179" y="17825"/>
                    <a:pt x="15069" y="18807"/>
                  </a:cubicBezTo>
                  <a:cubicBezTo>
                    <a:pt x="12959" y="19788"/>
                    <a:pt x="8986" y="20681"/>
                    <a:pt x="6379" y="21038"/>
                  </a:cubicBezTo>
                  <a:cubicBezTo>
                    <a:pt x="3772" y="21395"/>
                    <a:pt x="2531" y="21216"/>
                    <a:pt x="1786" y="20681"/>
                  </a:cubicBezTo>
                  <a:cubicBezTo>
                    <a:pt x="1041" y="20145"/>
                    <a:pt x="793" y="19253"/>
                    <a:pt x="1290" y="18450"/>
                  </a:cubicBezTo>
                  <a:cubicBezTo>
                    <a:pt x="1786" y="17646"/>
                    <a:pt x="3028" y="16932"/>
                    <a:pt x="4269" y="16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2895019" y="5556250"/>
              <a:ext cx="155925" cy="20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9" h="21405" fill="norm" stroke="1" extrusionOk="0">
                  <a:moveTo>
                    <a:pt x="14817" y="6680"/>
                  </a:moveTo>
                  <a:cubicBezTo>
                    <a:pt x="15924" y="6012"/>
                    <a:pt x="17032" y="5344"/>
                    <a:pt x="17447" y="4454"/>
                  </a:cubicBezTo>
                  <a:cubicBezTo>
                    <a:pt x="17863" y="3563"/>
                    <a:pt x="17586" y="2449"/>
                    <a:pt x="16478" y="1893"/>
                  </a:cubicBezTo>
                  <a:cubicBezTo>
                    <a:pt x="15371" y="1336"/>
                    <a:pt x="13432" y="1336"/>
                    <a:pt x="10524" y="2227"/>
                  </a:cubicBezTo>
                  <a:cubicBezTo>
                    <a:pt x="7617" y="3118"/>
                    <a:pt x="3740" y="4899"/>
                    <a:pt x="1663" y="7905"/>
                  </a:cubicBezTo>
                  <a:cubicBezTo>
                    <a:pt x="-414" y="10911"/>
                    <a:pt x="-691" y="15142"/>
                    <a:pt x="1663" y="17814"/>
                  </a:cubicBezTo>
                  <a:cubicBezTo>
                    <a:pt x="4017" y="20487"/>
                    <a:pt x="9001" y="21600"/>
                    <a:pt x="12878" y="21377"/>
                  </a:cubicBezTo>
                  <a:cubicBezTo>
                    <a:pt x="16755" y="21155"/>
                    <a:pt x="19524" y="19596"/>
                    <a:pt x="20217" y="16367"/>
                  </a:cubicBezTo>
                  <a:cubicBezTo>
                    <a:pt x="20909" y="13138"/>
                    <a:pt x="19524" y="8239"/>
                    <a:pt x="17863" y="5233"/>
                  </a:cubicBezTo>
                  <a:cubicBezTo>
                    <a:pt x="16201" y="2227"/>
                    <a:pt x="14263" y="1113"/>
                    <a:pt x="13986" y="557"/>
                  </a:cubicBezTo>
                  <a:cubicBezTo>
                    <a:pt x="13709" y="0"/>
                    <a:pt x="15094" y="0"/>
                    <a:pt x="1647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3262274" y="5511800"/>
              <a:ext cx="127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358"/>
                    <a:pt x="21600" y="10716"/>
                    <a:pt x="18000" y="14316"/>
                  </a:cubicBezTo>
                  <a:cubicBezTo>
                    <a:pt x="14400" y="17916"/>
                    <a:pt x="7200" y="197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3109235" y="5467350"/>
              <a:ext cx="25464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2178" y="21600"/>
                  </a:moveTo>
                  <a:cubicBezTo>
                    <a:pt x="1469" y="20160"/>
                    <a:pt x="761" y="18720"/>
                    <a:pt x="319" y="16800"/>
                  </a:cubicBezTo>
                  <a:cubicBezTo>
                    <a:pt x="-124" y="14880"/>
                    <a:pt x="-301" y="12480"/>
                    <a:pt x="1115" y="9840"/>
                  </a:cubicBezTo>
                  <a:cubicBezTo>
                    <a:pt x="2532" y="7200"/>
                    <a:pt x="5542" y="4320"/>
                    <a:pt x="9171" y="2640"/>
                  </a:cubicBezTo>
                  <a:cubicBezTo>
                    <a:pt x="12801" y="960"/>
                    <a:pt x="17050" y="480"/>
                    <a:pt x="212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3732174" y="5708650"/>
              <a:ext cx="6032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32" y="21600"/>
                    <a:pt x="6063" y="21600"/>
                    <a:pt x="8867" y="20400"/>
                  </a:cubicBezTo>
                  <a:cubicBezTo>
                    <a:pt x="11672" y="19200"/>
                    <a:pt x="14248" y="16800"/>
                    <a:pt x="16333" y="13200"/>
                  </a:cubicBezTo>
                  <a:cubicBezTo>
                    <a:pt x="18417" y="9600"/>
                    <a:pt x="20008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3770274" y="5765800"/>
              <a:ext cx="6223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8" y="19059"/>
                    <a:pt x="4996" y="16518"/>
                    <a:pt x="7567" y="14824"/>
                  </a:cubicBezTo>
                  <a:cubicBezTo>
                    <a:pt x="10139" y="13129"/>
                    <a:pt x="12784" y="12282"/>
                    <a:pt x="15135" y="9953"/>
                  </a:cubicBezTo>
                  <a:cubicBezTo>
                    <a:pt x="17486" y="7624"/>
                    <a:pt x="19543" y="381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162843" y="5639594"/>
              <a:ext cx="323100" cy="291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541" fill="norm" stroke="1" extrusionOk="0">
                  <a:moveTo>
                    <a:pt x="9154" y="2289"/>
                  </a:moveTo>
                  <a:cubicBezTo>
                    <a:pt x="6540" y="1506"/>
                    <a:pt x="3926" y="724"/>
                    <a:pt x="2275" y="332"/>
                  </a:cubicBezTo>
                  <a:cubicBezTo>
                    <a:pt x="624" y="-59"/>
                    <a:pt x="-64" y="-59"/>
                    <a:pt x="5" y="98"/>
                  </a:cubicBezTo>
                  <a:cubicBezTo>
                    <a:pt x="74" y="254"/>
                    <a:pt x="899" y="567"/>
                    <a:pt x="3375" y="1271"/>
                  </a:cubicBezTo>
                  <a:cubicBezTo>
                    <a:pt x="5852" y="1976"/>
                    <a:pt x="9979" y="3071"/>
                    <a:pt x="13350" y="4480"/>
                  </a:cubicBezTo>
                  <a:cubicBezTo>
                    <a:pt x="16721" y="5889"/>
                    <a:pt x="19335" y="7611"/>
                    <a:pt x="20435" y="9176"/>
                  </a:cubicBezTo>
                  <a:cubicBezTo>
                    <a:pt x="21536" y="10741"/>
                    <a:pt x="21123" y="12150"/>
                    <a:pt x="18372" y="14184"/>
                  </a:cubicBezTo>
                  <a:cubicBezTo>
                    <a:pt x="15620" y="16219"/>
                    <a:pt x="10530" y="18880"/>
                    <a:pt x="5439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703179" y="5448423"/>
              <a:ext cx="57696" cy="501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504" fill="norm" stroke="1" extrusionOk="0">
                  <a:moveTo>
                    <a:pt x="21027" y="5168"/>
                  </a:moveTo>
                  <a:cubicBezTo>
                    <a:pt x="20256" y="3807"/>
                    <a:pt x="19484" y="2445"/>
                    <a:pt x="19098" y="1538"/>
                  </a:cubicBezTo>
                  <a:cubicBezTo>
                    <a:pt x="18713" y="630"/>
                    <a:pt x="18713" y="176"/>
                    <a:pt x="16784" y="40"/>
                  </a:cubicBezTo>
                  <a:cubicBezTo>
                    <a:pt x="14856" y="-96"/>
                    <a:pt x="10998" y="86"/>
                    <a:pt x="7527" y="1038"/>
                  </a:cubicBezTo>
                  <a:cubicBezTo>
                    <a:pt x="4056" y="1991"/>
                    <a:pt x="970" y="3716"/>
                    <a:pt x="198" y="6121"/>
                  </a:cubicBezTo>
                  <a:cubicBezTo>
                    <a:pt x="-573" y="8526"/>
                    <a:pt x="970" y="11612"/>
                    <a:pt x="3670" y="14289"/>
                  </a:cubicBezTo>
                  <a:cubicBezTo>
                    <a:pt x="6370" y="16966"/>
                    <a:pt x="10227" y="19235"/>
                    <a:pt x="14084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640173" y="5734050"/>
              <a:ext cx="196902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695" y="21600"/>
                  </a:moveTo>
                  <a:cubicBezTo>
                    <a:pt x="236" y="19482"/>
                    <a:pt x="-224" y="17365"/>
                    <a:pt x="121" y="14612"/>
                  </a:cubicBezTo>
                  <a:cubicBezTo>
                    <a:pt x="465" y="11859"/>
                    <a:pt x="1614" y="8471"/>
                    <a:pt x="5291" y="5929"/>
                  </a:cubicBezTo>
                  <a:cubicBezTo>
                    <a:pt x="8967" y="3388"/>
                    <a:pt x="15172" y="1694"/>
                    <a:pt x="2137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843949" y="5541105"/>
              <a:ext cx="151876" cy="415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507" fill="norm" stroke="1" extrusionOk="0">
                  <a:moveTo>
                    <a:pt x="20944" y="2429"/>
                  </a:moveTo>
                  <a:cubicBezTo>
                    <a:pt x="20652" y="1881"/>
                    <a:pt x="20360" y="1332"/>
                    <a:pt x="19339" y="839"/>
                  </a:cubicBezTo>
                  <a:cubicBezTo>
                    <a:pt x="18317" y="346"/>
                    <a:pt x="16566" y="-93"/>
                    <a:pt x="13501" y="17"/>
                  </a:cubicBezTo>
                  <a:cubicBezTo>
                    <a:pt x="10436" y="126"/>
                    <a:pt x="6058" y="784"/>
                    <a:pt x="3285" y="2758"/>
                  </a:cubicBezTo>
                  <a:cubicBezTo>
                    <a:pt x="512" y="4731"/>
                    <a:pt x="-656" y="8021"/>
                    <a:pt x="366" y="11365"/>
                  </a:cubicBezTo>
                  <a:cubicBezTo>
                    <a:pt x="1387" y="14709"/>
                    <a:pt x="4598" y="18108"/>
                    <a:pt x="7809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998729" y="5630568"/>
              <a:ext cx="132885" cy="42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432" fill="norm" stroke="1" extrusionOk="0">
                  <a:moveTo>
                    <a:pt x="10674" y="9671"/>
                  </a:moveTo>
                  <a:cubicBezTo>
                    <a:pt x="8987" y="9778"/>
                    <a:pt x="7299" y="9884"/>
                    <a:pt x="5443" y="10682"/>
                  </a:cubicBezTo>
                  <a:cubicBezTo>
                    <a:pt x="3587" y="11480"/>
                    <a:pt x="1562" y="12970"/>
                    <a:pt x="718" y="14619"/>
                  </a:cubicBezTo>
                  <a:cubicBezTo>
                    <a:pt x="-126" y="16268"/>
                    <a:pt x="212" y="18077"/>
                    <a:pt x="549" y="19354"/>
                  </a:cubicBezTo>
                  <a:cubicBezTo>
                    <a:pt x="887" y="20631"/>
                    <a:pt x="1224" y="21376"/>
                    <a:pt x="1393" y="21429"/>
                  </a:cubicBezTo>
                  <a:cubicBezTo>
                    <a:pt x="1562" y="21482"/>
                    <a:pt x="1562" y="20844"/>
                    <a:pt x="1224" y="18662"/>
                  </a:cubicBezTo>
                  <a:cubicBezTo>
                    <a:pt x="887" y="16481"/>
                    <a:pt x="212" y="12757"/>
                    <a:pt x="43" y="9724"/>
                  </a:cubicBezTo>
                  <a:cubicBezTo>
                    <a:pt x="-126" y="6692"/>
                    <a:pt x="212" y="4351"/>
                    <a:pt x="887" y="2861"/>
                  </a:cubicBezTo>
                  <a:cubicBezTo>
                    <a:pt x="1562" y="1372"/>
                    <a:pt x="2574" y="733"/>
                    <a:pt x="4093" y="361"/>
                  </a:cubicBezTo>
                  <a:cubicBezTo>
                    <a:pt x="5612" y="-12"/>
                    <a:pt x="7637" y="-118"/>
                    <a:pt x="10168" y="148"/>
                  </a:cubicBezTo>
                  <a:cubicBezTo>
                    <a:pt x="12699" y="414"/>
                    <a:pt x="15736" y="1052"/>
                    <a:pt x="17930" y="1957"/>
                  </a:cubicBezTo>
                  <a:cubicBezTo>
                    <a:pt x="20124" y="2861"/>
                    <a:pt x="21474" y="4032"/>
                    <a:pt x="21136" y="5149"/>
                  </a:cubicBezTo>
                  <a:cubicBezTo>
                    <a:pt x="20799" y="6266"/>
                    <a:pt x="18774" y="7330"/>
                    <a:pt x="16243" y="8128"/>
                  </a:cubicBezTo>
                  <a:cubicBezTo>
                    <a:pt x="13711" y="8926"/>
                    <a:pt x="10674" y="9458"/>
                    <a:pt x="8311" y="9778"/>
                  </a:cubicBezTo>
                  <a:cubicBezTo>
                    <a:pt x="5949" y="10097"/>
                    <a:pt x="4261" y="10203"/>
                    <a:pt x="3249" y="9565"/>
                  </a:cubicBezTo>
                  <a:cubicBezTo>
                    <a:pt x="2237" y="8926"/>
                    <a:pt x="1899" y="7543"/>
                    <a:pt x="1562" y="6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5249823" y="5493235"/>
              <a:ext cx="25401" cy="34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1141"/>
                  </a:moveTo>
                  <a:cubicBezTo>
                    <a:pt x="1800" y="491"/>
                    <a:pt x="3600" y="-160"/>
                    <a:pt x="5400" y="35"/>
                  </a:cubicBezTo>
                  <a:cubicBezTo>
                    <a:pt x="7200" y="230"/>
                    <a:pt x="9000" y="1271"/>
                    <a:pt x="10800" y="4199"/>
                  </a:cubicBezTo>
                  <a:cubicBezTo>
                    <a:pt x="12600" y="7127"/>
                    <a:pt x="14400" y="11941"/>
                    <a:pt x="16200" y="15129"/>
                  </a:cubicBezTo>
                  <a:cubicBezTo>
                    <a:pt x="18000" y="18317"/>
                    <a:pt x="19800" y="19879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5294273" y="5541597"/>
              <a:ext cx="176805" cy="27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14" fill="norm" stroke="1" extrusionOk="0">
                  <a:moveTo>
                    <a:pt x="10029" y="1133"/>
                  </a:moveTo>
                  <a:cubicBezTo>
                    <a:pt x="9514" y="5715"/>
                    <a:pt x="9000" y="10297"/>
                    <a:pt x="8743" y="12997"/>
                  </a:cubicBezTo>
                  <a:cubicBezTo>
                    <a:pt x="8486" y="15697"/>
                    <a:pt x="8486" y="16515"/>
                    <a:pt x="8614" y="17742"/>
                  </a:cubicBezTo>
                  <a:cubicBezTo>
                    <a:pt x="8743" y="18969"/>
                    <a:pt x="9000" y="20606"/>
                    <a:pt x="8871" y="21015"/>
                  </a:cubicBezTo>
                  <a:cubicBezTo>
                    <a:pt x="8743" y="21424"/>
                    <a:pt x="8229" y="20606"/>
                    <a:pt x="7971" y="17906"/>
                  </a:cubicBezTo>
                  <a:cubicBezTo>
                    <a:pt x="7714" y="15206"/>
                    <a:pt x="7714" y="10624"/>
                    <a:pt x="8229" y="7351"/>
                  </a:cubicBezTo>
                  <a:cubicBezTo>
                    <a:pt x="8743" y="4079"/>
                    <a:pt x="9771" y="2115"/>
                    <a:pt x="10929" y="1051"/>
                  </a:cubicBezTo>
                  <a:cubicBezTo>
                    <a:pt x="12086" y="-12"/>
                    <a:pt x="13371" y="-176"/>
                    <a:pt x="14657" y="151"/>
                  </a:cubicBezTo>
                  <a:cubicBezTo>
                    <a:pt x="15943" y="479"/>
                    <a:pt x="17229" y="1297"/>
                    <a:pt x="18643" y="3342"/>
                  </a:cubicBezTo>
                  <a:cubicBezTo>
                    <a:pt x="20057" y="5388"/>
                    <a:pt x="21600" y="8660"/>
                    <a:pt x="21471" y="11442"/>
                  </a:cubicBezTo>
                  <a:cubicBezTo>
                    <a:pt x="21343" y="14224"/>
                    <a:pt x="19543" y="16515"/>
                    <a:pt x="16200" y="18069"/>
                  </a:cubicBezTo>
                  <a:cubicBezTo>
                    <a:pt x="12857" y="19624"/>
                    <a:pt x="7971" y="20442"/>
                    <a:pt x="5014" y="20442"/>
                  </a:cubicBezTo>
                  <a:cubicBezTo>
                    <a:pt x="2057" y="20442"/>
                    <a:pt x="1029" y="19624"/>
                    <a:pt x="0" y="188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503823" y="582930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586373" y="5473700"/>
              <a:ext cx="10706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3" h="21600" fill="norm" stroke="1" extrusionOk="0">
                  <a:moveTo>
                    <a:pt x="4891" y="0"/>
                  </a:moveTo>
                  <a:cubicBezTo>
                    <a:pt x="9374" y="1527"/>
                    <a:pt x="13857" y="3055"/>
                    <a:pt x="16913" y="5455"/>
                  </a:cubicBezTo>
                  <a:cubicBezTo>
                    <a:pt x="19970" y="7855"/>
                    <a:pt x="21600" y="11127"/>
                    <a:pt x="19970" y="13855"/>
                  </a:cubicBezTo>
                  <a:cubicBezTo>
                    <a:pt x="18340" y="16582"/>
                    <a:pt x="13449" y="18764"/>
                    <a:pt x="9577" y="19964"/>
                  </a:cubicBezTo>
                  <a:cubicBezTo>
                    <a:pt x="5706" y="21164"/>
                    <a:pt x="2853" y="21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904785" y="5600700"/>
              <a:ext cx="259439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600" fill="norm" stroke="1" extrusionOk="0">
                  <a:moveTo>
                    <a:pt x="19944" y="0"/>
                  </a:moveTo>
                  <a:cubicBezTo>
                    <a:pt x="18187" y="3967"/>
                    <a:pt x="16431" y="7935"/>
                    <a:pt x="13797" y="10653"/>
                  </a:cubicBezTo>
                  <a:cubicBezTo>
                    <a:pt x="11163" y="13371"/>
                    <a:pt x="7651" y="14841"/>
                    <a:pt x="5456" y="15502"/>
                  </a:cubicBezTo>
                  <a:cubicBezTo>
                    <a:pt x="3261" y="16163"/>
                    <a:pt x="2383" y="16016"/>
                    <a:pt x="1680" y="15576"/>
                  </a:cubicBezTo>
                  <a:cubicBezTo>
                    <a:pt x="978" y="15135"/>
                    <a:pt x="451" y="14400"/>
                    <a:pt x="187" y="13518"/>
                  </a:cubicBezTo>
                  <a:cubicBezTo>
                    <a:pt x="-76" y="12637"/>
                    <a:pt x="-76" y="11608"/>
                    <a:pt x="275" y="10800"/>
                  </a:cubicBezTo>
                  <a:cubicBezTo>
                    <a:pt x="626" y="9992"/>
                    <a:pt x="1329" y="9404"/>
                    <a:pt x="2646" y="9184"/>
                  </a:cubicBezTo>
                  <a:cubicBezTo>
                    <a:pt x="3963" y="8963"/>
                    <a:pt x="5895" y="9110"/>
                    <a:pt x="8441" y="10286"/>
                  </a:cubicBezTo>
                  <a:cubicBezTo>
                    <a:pt x="10987" y="11461"/>
                    <a:pt x="14148" y="13665"/>
                    <a:pt x="16431" y="15722"/>
                  </a:cubicBezTo>
                  <a:cubicBezTo>
                    <a:pt x="18714" y="17780"/>
                    <a:pt x="20119" y="19690"/>
                    <a:pt x="215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6335673" y="5607996"/>
              <a:ext cx="146051" cy="520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4" fill="norm" stroke="1" extrusionOk="0">
                  <a:moveTo>
                    <a:pt x="6574" y="6520"/>
                  </a:moveTo>
                  <a:cubicBezTo>
                    <a:pt x="7513" y="8269"/>
                    <a:pt x="8452" y="10018"/>
                    <a:pt x="8609" y="12291"/>
                  </a:cubicBezTo>
                  <a:cubicBezTo>
                    <a:pt x="8765" y="14565"/>
                    <a:pt x="8139" y="17363"/>
                    <a:pt x="7357" y="19069"/>
                  </a:cubicBezTo>
                  <a:cubicBezTo>
                    <a:pt x="6574" y="20774"/>
                    <a:pt x="5635" y="21386"/>
                    <a:pt x="4852" y="21474"/>
                  </a:cubicBezTo>
                  <a:cubicBezTo>
                    <a:pt x="4070" y="21561"/>
                    <a:pt x="3443" y="21124"/>
                    <a:pt x="3443" y="19418"/>
                  </a:cubicBezTo>
                  <a:cubicBezTo>
                    <a:pt x="3443" y="17713"/>
                    <a:pt x="4070" y="14740"/>
                    <a:pt x="5009" y="11942"/>
                  </a:cubicBezTo>
                  <a:cubicBezTo>
                    <a:pt x="5948" y="9143"/>
                    <a:pt x="7200" y="6520"/>
                    <a:pt x="8296" y="4640"/>
                  </a:cubicBezTo>
                  <a:cubicBezTo>
                    <a:pt x="9391" y="2759"/>
                    <a:pt x="10330" y="1623"/>
                    <a:pt x="11426" y="923"/>
                  </a:cubicBezTo>
                  <a:cubicBezTo>
                    <a:pt x="12522" y="223"/>
                    <a:pt x="13774" y="-39"/>
                    <a:pt x="15183" y="5"/>
                  </a:cubicBezTo>
                  <a:cubicBezTo>
                    <a:pt x="16591" y="48"/>
                    <a:pt x="18157" y="398"/>
                    <a:pt x="19409" y="1273"/>
                  </a:cubicBezTo>
                  <a:cubicBezTo>
                    <a:pt x="20661" y="2147"/>
                    <a:pt x="21600" y="3546"/>
                    <a:pt x="21600" y="4421"/>
                  </a:cubicBezTo>
                  <a:cubicBezTo>
                    <a:pt x="21600" y="5295"/>
                    <a:pt x="20661" y="5645"/>
                    <a:pt x="17530" y="5820"/>
                  </a:cubicBezTo>
                  <a:cubicBezTo>
                    <a:pt x="14400" y="5995"/>
                    <a:pt x="9078" y="5995"/>
                    <a:pt x="5791" y="5558"/>
                  </a:cubicBezTo>
                  <a:cubicBezTo>
                    <a:pt x="2504" y="5121"/>
                    <a:pt x="1252" y="4246"/>
                    <a:pt x="0" y="3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6449973" y="5325749"/>
              <a:ext cx="95251" cy="266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fill="norm" stroke="1" extrusionOk="0">
                  <a:moveTo>
                    <a:pt x="21600" y="4708"/>
                  </a:moveTo>
                  <a:cubicBezTo>
                    <a:pt x="21120" y="3864"/>
                    <a:pt x="20640" y="3020"/>
                    <a:pt x="20160" y="2176"/>
                  </a:cubicBezTo>
                  <a:cubicBezTo>
                    <a:pt x="19680" y="1333"/>
                    <a:pt x="19200" y="489"/>
                    <a:pt x="17520" y="151"/>
                  </a:cubicBezTo>
                  <a:cubicBezTo>
                    <a:pt x="15840" y="-186"/>
                    <a:pt x="12960" y="-17"/>
                    <a:pt x="10320" y="1248"/>
                  </a:cubicBezTo>
                  <a:cubicBezTo>
                    <a:pt x="7680" y="2514"/>
                    <a:pt x="5280" y="4876"/>
                    <a:pt x="6720" y="7745"/>
                  </a:cubicBezTo>
                  <a:cubicBezTo>
                    <a:pt x="8160" y="10614"/>
                    <a:pt x="13440" y="13989"/>
                    <a:pt x="16080" y="16183"/>
                  </a:cubicBezTo>
                  <a:cubicBezTo>
                    <a:pt x="18720" y="18377"/>
                    <a:pt x="18720" y="19389"/>
                    <a:pt x="16800" y="20148"/>
                  </a:cubicBezTo>
                  <a:cubicBezTo>
                    <a:pt x="14880" y="20908"/>
                    <a:pt x="11040" y="21414"/>
                    <a:pt x="7920" y="21245"/>
                  </a:cubicBezTo>
                  <a:cubicBezTo>
                    <a:pt x="4800" y="21076"/>
                    <a:pt x="2400" y="20233"/>
                    <a:pt x="0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6500773" y="5334363"/>
              <a:ext cx="16510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15" y="11918"/>
                    <a:pt x="11631" y="3818"/>
                    <a:pt x="15231" y="1118"/>
                  </a:cubicBezTo>
                  <a:cubicBezTo>
                    <a:pt x="18831" y="-1582"/>
                    <a:pt x="20215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6627773" y="5378450"/>
              <a:ext cx="101072" cy="200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124" fill="norm" stroke="1" extrusionOk="0">
                  <a:moveTo>
                    <a:pt x="16848" y="0"/>
                  </a:moveTo>
                  <a:cubicBezTo>
                    <a:pt x="13824" y="0"/>
                    <a:pt x="10800" y="0"/>
                    <a:pt x="7560" y="2561"/>
                  </a:cubicBezTo>
                  <a:cubicBezTo>
                    <a:pt x="4320" y="5122"/>
                    <a:pt x="864" y="10243"/>
                    <a:pt x="648" y="14029"/>
                  </a:cubicBezTo>
                  <a:cubicBezTo>
                    <a:pt x="432" y="17814"/>
                    <a:pt x="3456" y="20264"/>
                    <a:pt x="7344" y="20932"/>
                  </a:cubicBezTo>
                  <a:cubicBezTo>
                    <a:pt x="11232" y="21600"/>
                    <a:pt x="15984" y="20487"/>
                    <a:pt x="18576" y="18148"/>
                  </a:cubicBezTo>
                  <a:cubicBezTo>
                    <a:pt x="21168" y="15810"/>
                    <a:pt x="21600" y="12247"/>
                    <a:pt x="18144" y="9798"/>
                  </a:cubicBezTo>
                  <a:cubicBezTo>
                    <a:pt x="14688" y="7348"/>
                    <a:pt x="7344" y="6012"/>
                    <a:pt x="0" y="4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6832066" y="5600155"/>
              <a:ext cx="100508" cy="368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508" fill="norm" stroke="1" extrusionOk="0">
                  <a:moveTo>
                    <a:pt x="20932" y="2253"/>
                  </a:moveTo>
                  <a:cubicBezTo>
                    <a:pt x="20932" y="1636"/>
                    <a:pt x="20932" y="1019"/>
                    <a:pt x="19830" y="587"/>
                  </a:cubicBezTo>
                  <a:cubicBezTo>
                    <a:pt x="18728" y="155"/>
                    <a:pt x="16524" y="-92"/>
                    <a:pt x="14540" y="31"/>
                  </a:cubicBezTo>
                  <a:cubicBezTo>
                    <a:pt x="12556" y="155"/>
                    <a:pt x="10793" y="649"/>
                    <a:pt x="8148" y="2562"/>
                  </a:cubicBezTo>
                  <a:cubicBezTo>
                    <a:pt x="5503" y="4475"/>
                    <a:pt x="1977" y="7807"/>
                    <a:pt x="654" y="11017"/>
                  </a:cubicBezTo>
                  <a:cubicBezTo>
                    <a:pt x="-668" y="14226"/>
                    <a:pt x="214" y="17311"/>
                    <a:pt x="1536" y="19039"/>
                  </a:cubicBezTo>
                  <a:cubicBezTo>
                    <a:pt x="2859" y="20767"/>
                    <a:pt x="4622" y="21138"/>
                    <a:pt x="6385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6974578" y="5765800"/>
              <a:ext cx="27846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2215"/>
                    <a:pt x="1783" y="4431"/>
                    <a:pt x="240" y="8031"/>
                  </a:cubicBezTo>
                  <a:cubicBezTo>
                    <a:pt x="-1303" y="11631"/>
                    <a:pt x="4868" y="1661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7078623" y="5753100"/>
              <a:ext cx="1778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7244518" y="5679243"/>
              <a:ext cx="83914" cy="507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420" fill="norm" stroke="1" extrusionOk="0">
                  <a:moveTo>
                    <a:pt x="14026" y="4453"/>
                  </a:moveTo>
                  <a:cubicBezTo>
                    <a:pt x="11919" y="6863"/>
                    <a:pt x="9812" y="9273"/>
                    <a:pt x="8758" y="11817"/>
                  </a:cubicBezTo>
                  <a:cubicBezTo>
                    <a:pt x="7704" y="14361"/>
                    <a:pt x="7704" y="17038"/>
                    <a:pt x="6914" y="18779"/>
                  </a:cubicBezTo>
                  <a:cubicBezTo>
                    <a:pt x="6124" y="20519"/>
                    <a:pt x="4543" y="21322"/>
                    <a:pt x="3226" y="21412"/>
                  </a:cubicBezTo>
                  <a:cubicBezTo>
                    <a:pt x="1909" y="21501"/>
                    <a:pt x="856" y="20876"/>
                    <a:pt x="329" y="18868"/>
                  </a:cubicBezTo>
                  <a:cubicBezTo>
                    <a:pt x="-198" y="16860"/>
                    <a:pt x="-198" y="13468"/>
                    <a:pt x="1119" y="10389"/>
                  </a:cubicBezTo>
                  <a:cubicBezTo>
                    <a:pt x="2436" y="7309"/>
                    <a:pt x="5070" y="4542"/>
                    <a:pt x="6914" y="2936"/>
                  </a:cubicBezTo>
                  <a:cubicBezTo>
                    <a:pt x="8758" y="1329"/>
                    <a:pt x="9812" y="883"/>
                    <a:pt x="11919" y="526"/>
                  </a:cubicBezTo>
                  <a:cubicBezTo>
                    <a:pt x="14026" y="169"/>
                    <a:pt x="17187" y="-99"/>
                    <a:pt x="19031" y="35"/>
                  </a:cubicBezTo>
                  <a:cubicBezTo>
                    <a:pt x="20875" y="169"/>
                    <a:pt x="21402" y="704"/>
                    <a:pt x="20348" y="1686"/>
                  </a:cubicBezTo>
                  <a:cubicBezTo>
                    <a:pt x="19295" y="2668"/>
                    <a:pt x="16661" y="4096"/>
                    <a:pt x="14290" y="4989"/>
                  </a:cubicBezTo>
                  <a:cubicBezTo>
                    <a:pt x="11919" y="5881"/>
                    <a:pt x="9812" y="6238"/>
                    <a:pt x="8231" y="6417"/>
                  </a:cubicBezTo>
                  <a:cubicBezTo>
                    <a:pt x="6651" y="6595"/>
                    <a:pt x="5597" y="6595"/>
                    <a:pt x="4543" y="6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7377073" y="5605389"/>
              <a:ext cx="100776" cy="333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8" h="21268" fill="norm" stroke="1" extrusionOk="0">
                  <a:moveTo>
                    <a:pt x="1296" y="106"/>
                  </a:moveTo>
                  <a:cubicBezTo>
                    <a:pt x="3456" y="-29"/>
                    <a:pt x="5616" y="-164"/>
                    <a:pt x="8424" y="579"/>
                  </a:cubicBezTo>
                  <a:cubicBezTo>
                    <a:pt x="11232" y="1321"/>
                    <a:pt x="14688" y="2941"/>
                    <a:pt x="17280" y="5709"/>
                  </a:cubicBezTo>
                  <a:cubicBezTo>
                    <a:pt x="19872" y="8476"/>
                    <a:pt x="21600" y="12391"/>
                    <a:pt x="19872" y="15226"/>
                  </a:cubicBezTo>
                  <a:cubicBezTo>
                    <a:pt x="18144" y="18061"/>
                    <a:pt x="12960" y="19816"/>
                    <a:pt x="9072" y="20626"/>
                  </a:cubicBezTo>
                  <a:cubicBezTo>
                    <a:pt x="5184" y="21436"/>
                    <a:pt x="2592" y="21301"/>
                    <a:pt x="0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7490854" y="5370159"/>
              <a:ext cx="64020" cy="294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433" fill="norm" stroke="1" extrusionOk="0">
                  <a:moveTo>
                    <a:pt x="21074" y="2456"/>
                  </a:moveTo>
                  <a:cubicBezTo>
                    <a:pt x="21074" y="1684"/>
                    <a:pt x="21074" y="913"/>
                    <a:pt x="18635" y="450"/>
                  </a:cubicBezTo>
                  <a:cubicBezTo>
                    <a:pt x="16197" y="-13"/>
                    <a:pt x="11319" y="-167"/>
                    <a:pt x="7487" y="219"/>
                  </a:cubicBezTo>
                  <a:cubicBezTo>
                    <a:pt x="3655" y="604"/>
                    <a:pt x="868" y="1530"/>
                    <a:pt x="171" y="2764"/>
                  </a:cubicBezTo>
                  <a:cubicBezTo>
                    <a:pt x="-526" y="3999"/>
                    <a:pt x="868" y="5542"/>
                    <a:pt x="5048" y="7547"/>
                  </a:cubicBezTo>
                  <a:cubicBezTo>
                    <a:pt x="9229" y="9553"/>
                    <a:pt x="16197" y="12022"/>
                    <a:pt x="16545" y="14413"/>
                  </a:cubicBezTo>
                  <a:cubicBezTo>
                    <a:pt x="16893" y="16804"/>
                    <a:pt x="10622" y="19119"/>
                    <a:pt x="4351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7485023" y="5365186"/>
              <a:ext cx="2603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741" y="11375"/>
                    <a:pt x="9483" y="2735"/>
                    <a:pt x="13083" y="575"/>
                  </a:cubicBezTo>
                  <a:cubicBezTo>
                    <a:pt x="16683" y="-1585"/>
                    <a:pt x="1914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7678610" y="5410200"/>
              <a:ext cx="120330" cy="203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0" h="21233" fill="norm" stroke="1" extrusionOk="0">
                  <a:moveTo>
                    <a:pt x="17543" y="0"/>
                  </a:moveTo>
                  <a:cubicBezTo>
                    <a:pt x="12586" y="1322"/>
                    <a:pt x="7628" y="2645"/>
                    <a:pt x="4441" y="5290"/>
                  </a:cubicBezTo>
                  <a:cubicBezTo>
                    <a:pt x="1254" y="7935"/>
                    <a:pt x="-162" y="11902"/>
                    <a:pt x="15" y="15098"/>
                  </a:cubicBezTo>
                  <a:cubicBezTo>
                    <a:pt x="192" y="18294"/>
                    <a:pt x="1963" y="20718"/>
                    <a:pt x="5327" y="21159"/>
                  </a:cubicBezTo>
                  <a:cubicBezTo>
                    <a:pt x="8690" y="21600"/>
                    <a:pt x="13648" y="20057"/>
                    <a:pt x="16835" y="16751"/>
                  </a:cubicBezTo>
                  <a:cubicBezTo>
                    <a:pt x="20022" y="13445"/>
                    <a:pt x="21438" y="8376"/>
                    <a:pt x="18605" y="5400"/>
                  </a:cubicBezTo>
                  <a:cubicBezTo>
                    <a:pt x="15772" y="2424"/>
                    <a:pt x="8690" y="1543"/>
                    <a:pt x="1608" y="6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7929523" y="6140450"/>
              <a:ext cx="641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323"/>
                  </a:moveTo>
                  <a:cubicBezTo>
                    <a:pt x="2495" y="1662"/>
                    <a:pt x="4990" y="0"/>
                    <a:pt x="7663" y="0"/>
                  </a:cubicBezTo>
                  <a:cubicBezTo>
                    <a:pt x="10337" y="0"/>
                    <a:pt x="13188" y="1662"/>
                    <a:pt x="15541" y="5538"/>
                  </a:cubicBezTo>
                  <a:cubicBezTo>
                    <a:pt x="17893" y="9415"/>
                    <a:pt x="19747" y="155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7892585" y="6286863"/>
              <a:ext cx="710040" cy="14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071" fill="norm" stroke="1" extrusionOk="0">
                  <a:moveTo>
                    <a:pt x="542" y="17985"/>
                  </a:moveTo>
                  <a:cubicBezTo>
                    <a:pt x="221" y="11814"/>
                    <a:pt x="-99" y="5642"/>
                    <a:pt x="29" y="2557"/>
                  </a:cubicBezTo>
                  <a:cubicBezTo>
                    <a:pt x="157" y="-529"/>
                    <a:pt x="734" y="-529"/>
                    <a:pt x="2337" y="1014"/>
                  </a:cubicBezTo>
                  <a:cubicBezTo>
                    <a:pt x="3939" y="2557"/>
                    <a:pt x="6567" y="5642"/>
                    <a:pt x="9163" y="10271"/>
                  </a:cubicBezTo>
                  <a:cubicBezTo>
                    <a:pt x="11759" y="14900"/>
                    <a:pt x="14322" y="21071"/>
                    <a:pt x="16373" y="21071"/>
                  </a:cubicBezTo>
                  <a:cubicBezTo>
                    <a:pt x="18424" y="21071"/>
                    <a:pt x="19963" y="14900"/>
                    <a:pt x="21501" y="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8431173" y="6051550"/>
              <a:ext cx="20246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600" fill="norm" stroke="1" extrusionOk="0">
                  <a:moveTo>
                    <a:pt x="8424" y="0"/>
                  </a:moveTo>
                  <a:cubicBezTo>
                    <a:pt x="12096" y="2025"/>
                    <a:pt x="15768" y="4050"/>
                    <a:pt x="18144" y="6188"/>
                  </a:cubicBezTo>
                  <a:cubicBezTo>
                    <a:pt x="20520" y="8325"/>
                    <a:pt x="21600" y="10575"/>
                    <a:pt x="19656" y="12881"/>
                  </a:cubicBezTo>
                  <a:cubicBezTo>
                    <a:pt x="17712" y="15188"/>
                    <a:pt x="12744" y="17550"/>
                    <a:pt x="8964" y="19012"/>
                  </a:cubicBezTo>
                  <a:cubicBezTo>
                    <a:pt x="5184" y="20475"/>
                    <a:pt x="2592" y="210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9218573" y="5721350"/>
              <a:ext cx="133351" cy="153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57" y="714"/>
                    <a:pt x="20914" y="1428"/>
                    <a:pt x="20743" y="2350"/>
                  </a:cubicBezTo>
                  <a:cubicBezTo>
                    <a:pt x="20571" y="3273"/>
                    <a:pt x="20571" y="4403"/>
                    <a:pt x="19886" y="5579"/>
                  </a:cubicBezTo>
                  <a:cubicBezTo>
                    <a:pt x="19200" y="6754"/>
                    <a:pt x="17829" y="7974"/>
                    <a:pt x="16457" y="9104"/>
                  </a:cubicBezTo>
                  <a:cubicBezTo>
                    <a:pt x="15086" y="10235"/>
                    <a:pt x="13714" y="11276"/>
                    <a:pt x="12343" y="12347"/>
                  </a:cubicBezTo>
                  <a:cubicBezTo>
                    <a:pt x="10971" y="13418"/>
                    <a:pt x="9600" y="14519"/>
                    <a:pt x="7714" y="15664"/>
                  </a:cubicBezTo>
                  <a:cubicBezTo>
                    <a:pt x="5829" y="16810"/>
                    <a:pt x="3429" y="18000"/>
                    <a:pt x="2057" y="18997"/>
                  </a:cubicBezTo>
                  <a:cubicBezTo>
                    <a:pt x="686" y="19993"/>
                    <a:pt x="343" y="2079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8748673" y="7195491"/>
              <a:ext cx="3460751" cy="25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0" fill="norm" stroke="1" extrusionOk="0">
                  <a:moveTo>
                    <a:pt x="0" y="1000"/>
                  </a:moveTo>
                  <a:cubicBezTo>
                    <a:pt x="383" y="460"/>
                    <a:pt x="766" y="-80"/>
                    <a:pt x="1209" y="10"/>
                  </a:cubicBezTo>
                  <a:cubicBezTo>
                    <a:pt x="1651" y="100"/>
                    <a:pt x="2153" y="820"/>
                    <a:pt x="2649" y="1450"/>
                  </a:cubicBezTo>
                  <a:cubicBezTo>
                    <a:pt x="3144" y="2080"/>
                    <a:pt x="3633" y="2620"/>
                    <a:pt x="4122" y="3160"/>
                  </a:cubicBezTo>
                  <a:cubicBezTo>
                    <a:pt x="4611" y="3700"/>
                    <a:pt x="5099" y="4240"/>
                    <a:pt x="5621" y="4870"/>
                  </a:cubicBezTo>
                  <a:cubicBezTo>
                    <a:pt x="6143" y="5500"/>
                    <a:pt x="6698" y="6220"/>
                    <a:pt x="7187" y="6760"/>
                  </a:cubicBezTo>
                  <a:cubicBezTo>
                    <a:pt x="7676" y="7300"/>
                    <a:pt x="8098" y="7660"/>
                    <a:pt x="8514" y="8110"/>
                  </a:cubicBezTo>
                  <a:cubicBezTo>
                    <a:pt x="8931" y="8560"/>
                    <a:pt x="9340" y="9100"/>
                    <a:pt x="9770" y="9640"/>
                  </a:cubicBezTo>
                  <a:cubicBezTo>
                    <a:pt x="10199" y="10180"/>
                    <a:pt x="10648" y="10720"/>
                    <a:pt x="11223" y="11350"/>
                  </a:cubicBezTo>
                  <a:cubicBezTo>
                    <a:pt x="11797" y="11980"/>
                    <a:pt x="12498" y="12700"/>
                    <a:pt x="13066" y="13240"/>
                  </a:cubicBezTo>
                  <a:cubicBezTo>
                    <a:pt x="13634" y="13780"/>
                    <a:pt x="14070" y="14140"/>
                    <a:pt x="14492" y="14500"/>
                  </a:cubicBezTo>
                  <a:cubicBezTo>
                    <a:pt x="14915" y="14860"/>
                    <a:pt x="15325" y="15220"/>
                    <a:pt x="15734" y="15580"/>
                  </a:cubicBezTo>
                  <a:cubicBezTo>
                    <a:pt x="16144" y="15940"/>
                    <a:pt x="16553" y="16300"/>
                    <a:pt x="17102" y="16750"/>
                  </a:cubicBezTo>
                  <a:cubicBezTo>
                    <a:pt x="17650" y="17200"/>
                    <a:pt x="18337" y="17740"/>
                    <a:pt x="18997" y="18370"/>
                  </a:cubicBezTo>
                  <a:cubicBezTo>
                    <a:pt x="19658" y="19000"/>
                    <a:pt x="20292" y="19720"/>
                    <a:pt x="20721" y="20260"/>
                  </a:cubicBezTo>
                  <a:cubicBezTo>
                    <a:pt x="21151" y="20800"/>
                    <a:pt x="21375" y="21160"/>
                    <a:pt x="21600" y="21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9224923" y="5546972"/>
              <a:ext cx="2984501" cy="196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6" fill="norm" stroke="1" extrusionOk="0">
                  <a:moveTo>
                    <a:pt x="0" y="17750"/>
                  </a:moveTo>
                  <a:cubicBezTo>
                    <a:pt x="214" y="17633"/>
                    <a:pt x="429" y="17517"/>
                    <a:pt x="766" y="17471"/>
                  </a:cubicBezTo>
                  <a:cubicBezTo>
                    <a:pt x="1103" y="17424"/>
                    <a:pt x="1563" y="17447"/>
                    <a:pt x="2030" y="17412"/>
                  </a:cubicBezTo>
                  <a:cubicBezTo>
                    <a:pt x="2497" y="17378"/>
                    <a:pt x="2972" y="17285"/>
                    <a:pt x="3416" y="17122"/>
                  </a:cubicBezTo>
                  <a:cubicBezTo>
                    <a:pt x="3860" y="16959"/>
                    <a:pt x="4274" y="16727"/>
                    <a:pt x="4611" y="16471"/>
                  </a:cubicBezTo>
                  <a:cubicBezTo>
                    <a:pt x="4948" y="16215"/>
                    <a:pt x="5209" y="15936"/>
                    <a:pt x="5492" y="15576"/>
                  </a:cubicBezTo>
                  <a:cubicBezTo>
                    <a:pt x="5775" y="15215"/>
                    <a:pt x="6082" y="14774"/>
                    <a:pt x="6319" y="14425"/>
                  </a:cubicBezTo>
                  <a:cubicBezTo>
                    <a:pt x="6557" y="14076"/>
                    <a:pt x="6725" y="13820"/>
                    <a:pt x="6909" y="13483"/>
                  </a:cubicBezTo>
                  <a:cubicBezTo>
                    <a:pt x="7093" y="13146"/>
                    <a:pt x="7292" y="12727"/>
                    <a:pt x="7468" y="12355"/>
                  </a:cubicBezTo>
                  <a:cubicBezTo>
                    <a:pt x="7644" y="11983"/>
                    <a:pt x="7797" y="11658"/>
                    <a:pt x="7966" y="11274"/>
                  </a:cubicBezTo>
                  <a:cubicBezTo>
                    <a:pt x="8134" y="10891"/>
                    <a:pt x="8318" y="10449"/>
                    <a:pt x="8449" y="9949"/>
                  </a:cubicBezTo>
                  <a:cubicBezTo>
                    <a:pt x="8579" y="9449"/>
                    <a:pt x="8655" y="8891"/>
                    <a:pt x="8732" y="8287"/>
                  </a:cubicBezTo>
                  <a:cubicBezTo>
                    <a:pt x="8809" y="7682"/>
                    <a:pt x="8885" y="7031"/>
                    <a:pt x="8954" y="6415"/>
                  </a:cubicBezTo>
                  <a:cubicBezTo>
                    <a:pt x="9023" y="5799"/>
                    <a:pt x="9084" y="5217"/>
                    <a:pt x="9169" y="4648"/>
                  </a:cubicBezTo>
                  <a:cubicBezTo>
                    <a:pt x="9253" y="4078"/>
                    <a:pt x="9360" y="3520"/>
                    <a:pt x="9452" y="3009"/>
                  </a:cubicBezTo>
                  <a:cubicBezTo>
                    <a:pt x="9544" y="2497"/>
                    <a:pt x="9620" y="2032"/>
                    <a:pt x="9728" y="1590"/>
                  </a:cubicBezTo>
                  <a:cubicBezTo>
                    <a:pt x="9835" y="1149"/>
                    <a:pt x="9973" y="730"/>
                    <a:pt x="10065" y="474"/>
                  </a:cubicBezTo>
                  <a:cubicBezTo>
                    <a:pt x="10157" y="219"/>
                    <a:pt x="10203" y="126"/>
                    <a:pt x="10302" y="67"/>
                  </a:cubicBezTo>
                  <a:cubicBezTo>
                    <a:pt x="10402" y="9"/>
                    <a:pt x="10555" y="-14"/>
                    <a:pt x="10662" y="9"/>
                  </a:cubicBezTo>
                  <a:cubicBezTo>
                    <a:pt x="10769" y="33"/>
                    <a:pt x="10831" y="102"/>
                    <a:pt x="10877" y="277"/>
                  </a:cubicBezTo>
                  <a:cubicBezTo>
                    <a:pt x="10923" y="451"/>
                    <a:pt x="10953" y="730"/>
                    <a:pt x="10991" y="1044"/>
                  </a:cubicBezTo>
                  <a:cubicBezTo>
                    <a:pt x="11030" y="1358"/>
                    <a:pt x="11076" y="1707"/>
                    <a:pt x="11106" y="2206"/>
                  </a:cubicBezTo>
                  <a:cubicBezTo>
                    <a:pt x="11137" y="2706"/>
                    <a:pt x="11152" y="3357"/>
                    <a:pt x="11160" y="4043"/>
                  </a:cubicBezTo>
                  <a:cubicBezTo>
                    <a:pt x="11168" y="4729"/>
                    <a:pt x="11168" y="5450"/>
                    <a:pt x="11206" y="6113"/>
                  </a:cubicBezTo>
                  <a:cubicBezTo>
                    <a:pt x="11244" y="6775"/>
                    <a:pt x="11321" y="7380"/>
                    <a:pt x="11405" y="7984"/>
                  </a:cubicBezTo>
                  <a:cubicBezTo>
                    <a:pt x="11489" y="8589"/>
                    <a:pt x="11581" y="9193"/>
                    <a:pt x="11666" y="9716"/>
                  </a:cubicBezTo>
                  <a:cubicBezTo>
                    <a:pt x="11750" y="10240"/>
                    <a:pt x="11826" y="10681"/>
                    <a:pt x="11895" y="11193"/>
                  </a:cubicBezTo>
                  <a:cubicBezTo>
                    <a:pt x="11964" y="11704"/>
                    <a:pt x="12026" y="12286"/>
                    <a:pt x="12087" y="12867"/>
                  </a:cubicBezTo>
                  <a:cubicBezTo>
                    <a:pt x="12148" y="13448"/>
                    <a:pt x="12209" y="14029"/>
                    <a:pt x="12286" y="14529"/>
                  </a:cubicBezTo>
                  <a:cubicBezTo>
                    <a:pt x="12363" y="15029"/>
                    <a:pt x="12454" y="15448"/>
                    <a:pt x="12646" y="15855"/>
                  </a:cubicBezTo>
                  <a:cubicBezTo>
                    <a:pt x="12837" y="16262"/>
                    <a:pt x="13129" y="16657"/>
                    <a:pt x="13435" y="17017"/>
                  </a:cubicBezTo>
                  <a:cubicBezTo>
                    <a:pt x="13741" y="17378"/>
                    <a:pt x="14063" y="17703"/>
                    <a:pt x="14454" y="17994"/>
                  </a:cubicBezTo>
                  <a:cubicBezTo>
                    <a:pt x="14844" y="18284"/>
                    <a:pt x="15304" y="18540"/>
                    <a:pt x="15763" y="18761"/>
                  </a:cubicBezTo>
                  <a:cubicBezTo>
                    <a:pt x="16223" y="18982"/>
                    <a:pt x="16683" y="19168"/>
                    <a:pt x="17134" y="19354"/>
                  </a:cubicBezTo>
                  <a:cubicBezTo>
                    <a:pt x="17586" y="19540"/>
                    <a:pt x="18031" y="19726"/>
                    <a:pt x="18506" y="19947"/>
                  </a:cubicBezTo>
                  <a:cubicBezTo>
                    <a:pt x="18980" y="20168"/>
                    <a:pt x="19486" y="20423"/>
                    <a:pt x="19969" y="20668"/>
                  </a:cubicBezTo>
                  <a:cubicBezTo>
                    <a:pt x="20451" y="20912"/>
                    <a:pt x="20911" y="21144"/>
                    <a:pt x="21179" y="21295"/>
                  </a:cubicBezTo>
                  <a:cubicBezTo>
                    <a:pt x="21447" y="21446"/>
                    <a:pt x="21523" y="21516"/>
                    <a:pt x="21600" y="21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10653673" y="5664200"/>
              <a:ext cx="63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10590173" y="6115050"/>
              <a:ext cx="444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4149"/>
                    <a:pt x="17486" y="8298"/>
                    <a:pt x="13886" y="11898"/>
                  </a:cubicBezTo>
                  <a:cubicBezTo>
                    <a:pt x="10286" y="15498"/>
                    <a:pt x="5143" y="1854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10533023" y="7048500"/>
              <a:ext cx="19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760"/>
                    <a:pt x="7200" y="11520"/>
                    <a:pt x="3600" y="1512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10498756" y="7285160"/>
              <a:ext cx="55476" cy="80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8" h="21152" fill="norm" stroke="1" extrusionOk="0">
                  <a:moveTo>
                    <a:pt x="12488" y="7860"/>
                  </a:moveTo>
                  <a:cubicBezTo>
                    <a:pt x="12488" y="5090"/>
                    <a:pt x="12488" y="2321"/>
                    <a:pt x="10560" y="1767"/>
                  </a:cubicBezTo>
                  <a:cubicBezTo>
                    <a:pt x="8631" y="1214"/>
                    <a:pt x="4774" y="2875"/>
                    <a:pt x="2460" y="5090"/>
                  </a:cubicBezTo>
                  <a:cubicBezTo>
                    <a:pt x="145" y="7306"/>
                    <a:pt x="-626" y="10075"/>
                    <a:pt x="531" y="12567"/>
                  </a:cubicBezTo>
                  <a:cubicBezTo>
                    <a:pt x="1688" y="15060"/>
                    <a:pt x="4774" y="17275"/>
                    <a:pt x="8245" y="17829"/>
                  </a:cubicBezTo>
                  <a:cubicBezTo>
                    <a:pt x="11717" y="18383"/>
                    <a:pt x="15574" y="17275"/>
                    <a:pt x="15574" y="16444"/>
                  </a:cubicBezTo>
                  <a:cubicBezTo>
                    <a:pt x="15574" y="15614"/>
                    <a:pt x="11717" y="15060"/>
                    <a:pt x="10174" y="12844"/>
                  </a:cubicBezTo>
                  <a:cubicBezTo>
                    <a:pt x="8631" y="10629"/>
                    <a:pt x="9403" y="6752"/>
                    <a:pt x="11717" y="3983"/>
                  </a:cubicBezTo>
                  <a:cubicBezTo>
                    <a:pt x="14031" y="1214"/>
                    <a:pt x="17888" y="-448"/>
                    <a:pt x="19431" y="106"/>
                  </a:cubicBezTo>
                  <a:cubicBezTo>
                    <a:pt x="20974" y="660"/>
                    <a:pt x="20203" y="3429"/>
                    <a:pt x="17503" y="7306"/>
                  </a:cubicBezTo>
                  <a:cubicBezTo>
                    <a:pt x="14803" y="11183"/>
                    <a:pt x="10174" y="16167"/>
                    <a:pt x="5545" y="21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10500342" y="7479077"/>
              <a:ext cx="102533" cy="180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0905" fill="norm" stroke="1" extrusionOk="0">
                  <a:moveTo>
                    <a:pt x="20926" y="142"/>
                  </a:moveTo>
                  <a:cubicBezTo>
                    <a:pt x="18766" y="-104"/>
                    <a:pt x="16606" y="-349"/>
                    <a:pt x="12934" y="2351"/>
                  </a:cubicBezTo>
                  <a:cubicBezTo>
                    <a:pt x="9262" y="5051"/>
                    <a:pt x="4078" y="10696"/>
                    <a:pt x="1702" y="14256"/>
                  </a:cubicBezTo>
                  <a:cubicBezTo>
                    <a:pt x="-674" y="17815"/>
                    <a:pt x="-242" y="19287"/>
                    <a:pt x="1054" y="20146"/>
                  </a:cubicBezTo>
                  <a:cubicBezTo>
                    <a:pt x="2350" y="21006"/>
                    <a:pt x="4510" y="21251"/>
                    <a:pt x="7102" y="20269"/>
                  </a:cubicBezTo>
                  <a:cubicBezTo>
                    <a:pt x="9694" y="19287"/>
                    <a:pt x="12718" y="17078"/>
                    <a:pt x="14230" y="13887"/>
                  </a:cubicBezTo>
                  <a:cubicBezTo>
                    <a:pt x="15742" y="10696"/>
                    <a:pt x="15742" y="6524"/>
                    <a:pt x="14878" y="4069"/>
                  </a:cubicBezTo>
                  <a:cubicBezTo>
                    <a:pt x="14014" y="1615"/>
                    <a:pt x="12286" y="878"/>
                    <a:pt x="10558" y="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10666373" y="755015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10702155" y="7435850"/>
              <a:ext cx="108445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600" fill="norm" stroke="1" extrusionOk="0">
                  <a:moveTo>
                    <a:pt x="18438" y="0"/>
                  </a:moveTo>
                  <a:cubicBezTo>
                    <a:pt x="14038" y="0"/>
                    <a:pt x="9638" y="0"/>
                    <a:pt x="6038" y="783"/>
                  </a:cubicBezTo>
                  <a:cubicBezTo>
                    <a:pt x="2438" y="1565"/>
                    <a:pt x="-362" y="3130"/>
                    <a:pt x="38" y="4696"/>
                  </a:cubicBezTo>
                  <a:cubicBezTo>
                    <a:pt x="438" y="6261"/>
                    <a:pt x="4038" y="7826"/>
                    <a:pt x="8238" y="9861"/>
                  </a:cubicBezTo>
                  <a:cubicBezTo>
                    <a:pt x="12438" y="11896"/>
                    <a:pt x="17238" y="14400"/>
                    <a:pt x="19238" y="16435"/>
                  </a:cubicBezTo>
                  <a:cubicBezTo>
                    <a:pt x="21238" y="18470"/>
                    <a:pt x="20438" y="20035"/>
                    <a:pt x="196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10736223" y="744855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99" name="Drawing"/>
          <p:cNvGrpSpPr/>
          <p:nvPr/>
        </p:nvGrpSpPr>
        <p:grpSpPr>
          <a:xfrm>
            <a:off x="215900" y="1117599"/>
            <a:ext cx="12242800" cy="8575422"/>
            <a:chOff x="0" y="0"/>
            <a:chExt cx="12242800" cy="8575420"/>
          </a:xfrm>
        </p:grpSpPr>
        <p:sp>
          <p:nvSpPr>
            <p:cNvPr id="2120" name="Line"/>
            <p:cNvSpPr/>
            <p:nvPr/>
          </p:nvSpPr>
          <p:spPr>
            <a:xfrm>
              <a:off x="2019299" y="457199"/>
              <a:ext cx="317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5009"/>
                    <a:pt x="2880" y="10017"/>
                    <a:pt x="6480" y="13617"/>
                  </a:cubicBezTo>
                  <a:cubicBezTo>
                    <a:pt x="10080" y="17217"/>
                    <a:pt x="15840" y="194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1994846" y="342439"/>
              <a:ext cx="173722" cy="394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200" fill="norm" stroke="1" extrusionOk="0">
                  <a:moveTo>
                    <a:pt x="2173" y="11279"/>
                  </a:moveTo>
                  <a:cubicBezTo>
                    <a:pt x="1157" y="8323"/>
                    <a:pt x="140" y="5368"/>
                    <a:pt x="13" y="3378"/>
                  </a:cubicBezTo>
                  <a:cubicBezTo>
                    <a:pt x="-114" y="1389"/>
                    <a:pt x="648" y="365"/>
                    <a:pt x="2681" y="81"/>
                  </a:cubicBezTo>
                  <a:cubicBezTo>
                    <a:pt x="4714" y="-203"/>
                    <a:pt x="8018" y="252"/>
                    <a:pt x="11448" y="1502"/>
                  </a:cubicBezTo>
                  <a:cubicBezTo>
                    <a:pt x="14879" y="2753"/>
                    <a:pt x="18437" y="4799"/>
                    <a:pt x="19961" y="7812"/>
                  </a:cubicBezTo>
                  <a:cubicBezTo>
                    <a:pt x="21486" y="10824"/>
                    <a:pt x="20978" y="14803"/>
                    <a:pt x="19072" y="17304"/>
                  </a:cubicBezTo>
                  <a:cubicBezTo>
                    <a:pt x="17166" y="19805"/>
                    <a:pt x="13862" y="20829"/>
                    <a:pt x="10686" y="21113"/>
                  </a:cubicBezTo>
                  <a:cubicBezTo>
                    <a:pt x="7510" y="21397"/>
                    <a:pt x="4460" y="20942"/>
                    <a:pt x="2935" y="20374"/>
                  </a:cubicBezTo>
                  <a:cubicBezTo>
                    <a:pt x="1411" y="19805"/>
                    <a:pt x="1411" y="19123"/>
                    <a:pt x="2427" y="18441"/>
                  </a:cubicBezTo>
                  <a:cubicBezTo>
                    <a:pt x="3444" y="17759"/>
                    <a:pt x="5477" y="17077"/>
                    <a:pt x="7510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2273299" y="628650"/>
              <a:ext cx="127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2381249" y="514350"/>
              <a:ext cx="698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2387599" y="615950"/>
              <a:ext cx="1270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2626783" y="320460"/>
              <a:ext cx="122767" cy="424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3700"/>
                  </a:moveTo>
                  <a:cubicBezTo>
                    <a:pt x="19738" y="2630"/>
                    <a:pt x="17876" y="1561"/>
                    <a:pt x="16014" y="919"/>
                  </a:cubicBezTo>
                  <a:cubicBezTo>
                    <a:pt x="14152" y="278"/>
                    <a:pt x="12290" y="64"/>
                    <a:pt x="10428" y="10"/>
                  </a:cubicBezTo>
                  <a:cubicBezTo>
                    <a:pt x="8566" y="-43"/>
                    <a:pt x="6703" y="64"/>
                    <a:pt x="6890" y="1187"/>
                  </a:cubicBezTo>
                  <a:cubicBezTo>
                    <a:pt x="7076" y="2309"/>
                    <a:pt x="9310" y="4448"/>
                    <a:pt x="11359" y="5999"/>
                  </a:cubicBezTo>
                  <a:cubicBezTo>
                    <a:pt x="13407" y="7549"/>
                    <a:pt x="15269" y="8511"/>
                    <a:pt x="15641" y="9474"/>
                  </a:cubicBezTo>
                  <a:cubicBezTo>
                    <a:pt x="16014" y="10436"/>
                    <a:pt x="14897" y="11399"/>
                    <a:pt x="12662" y="12040"/>
                  </a:cubicBezTo>
                  <a:cubicBezTo>
                    <a:pt x="10428" y="12682"/>
                    <a:pt x="7076" y="13003"/>
                    <a:pt x="4469" y="13109"/>
                  </a:cubicBezTo>
                  <a:cubicBezTo>
                    <a:pt x="1862" y="13216"/>
                    <a:pt x="0" y="13109"/>
                    <a:pt x="0" y="13056"/>
                  </a:cubicBezTo>
                  <a:cubicBezTo>
                    <a:pt x="0" y="13003"/>
                    <a:pt x="1862" y="13003"/>
                    <a:pt x="3352" y="13216"/>
                  </a:cubicBezTo>
                  <a:cubicBezTo>
                    <a:pt x="4841" y="13430"/>
                    <a:pt x="5959" y="13858"/>
                    <a:pt x="6890" y="14981"/>
                  </a:cubicBezTo>
                  <a:cubicBezTo>
                    <a:pt x="7821" y="16104"/>
                    <a:pt x="8566" y="17921"/>
                    <a:pt x="8752" y="19151"/>
                  </a:cubicBezTo>
                  <a:cubicBezTo>
                    <a:pt x="8938" y="20381"/>
                    <a:pt x="8566" y="21022"/>
                    <a:pt x="9310" y="21290"/>
                  </a:cubicBezTo>
                  <a:cubicBezTo>
                    <a:pt x="10055" y="21557"/>
                    <a:pt x="11917" y="21450"/>
                    <a:pt x="13779" y="21129"/>
                  </a:cubicBezTo>
                  <a:cubicBezTo>
                    <a:pt x="15641" y="20808"/>
                    <a:pt x="17503" y="20274"/>
                    <a:pt x="19366" y="19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2806204" y="440480"/>
              <a:ext cx="133846" cy="226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380" fill="norm" stroke="1" extrusionOk="0">
                  <a:moveTo>
                    <a:pt x="3116" y="980"/>
                  </a:moveTo>
                  <a:cubicBezTo>
                    <a:pt x="1766" y="380"/>
                    <a:pt x="416" y="-220"/>
                    <a:pt x="79" y="80"/>
                  </a:cubicBezTo>
                  <a:cubicBezTo>
                    <a:pt x="-259" y="380"/>
                    <a:pt x="416" y="1580"/>
                    <a:pt x="3454" y="4580"/>
                  </a:cubicBezTo>
                  <a:cubicBezTo>
                    <a:pt x="6491" y="7580"/>
                    <a:pt x="11891" y="12380"/>
                    <a:pt x="15266" y="15480"/>
                  </a:cubicBezTo>
                  <a:cubicBezTo>
                    <a:pt x="18641" y="18580"/>
                    <a:pt x="19991" y="19980"/>
                    <a:pt x="21341" y="21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2819399" y="410119"/>
              <a:ext cx="139701" cy="320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21600" y="599"/>
                  </a:moveTo>
                  <a:cubicBezTo>
                    <a:pt x="20291" y="176"/>
                    <a:pt x="18982" y="-248"/>
                    <a:pt x="17836" y="176"/>
                  </a:cubicBezTo>
                  <a:cubicBezTo>
                    <a:pt x="16691" y="599"/>
                    <a:pt x="15709" y="1870"/>
                    <a:pt x="13582" y="4340"/>
                  </a:cubicBezTo>
                  <a:cubicBezTo>
                    <a:pt x="11455" y="6811"/>
                    <a:pt x="8182" y="10481"/>
                    <a:pt x="5727" y="13517"/>
                  </a:cubicBezTo>
                  <a:cubicBezTo>
                    <a:pt x="3273" y="16552"/>
                    <a:pt x="1636" y="18952"/>
                    <a:pt x="0" y="21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2990850" y="590550"/>
              <a:ext cx="1270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3143250" y="647700"/>
              <a:ext cx="698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3384550" y="660400"/>
              <a:ext cx="4445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3644900" y="368300"/>
              <a:ext cx="177800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14" y="919"/>
                    <a:pt x="4629" y="1838"/>
                    <a:pt x="7586" y="4366"/>
                  </a:cubicBezTo>
                  <a:cubicBezTo>
                    <a:pt x="10543" y="6894"/>
                    <a:pt x="14143" y="11030"/>
                    <a:pt x="16586" y="14170"/>
                  </a:cubicBezTo>
                  <a:cubicBezTo>
                    <a:pt x="19029" y="17311"/>
                    <a:pt x="20314" y="19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670300" y="368300"/>
              <a:ext cx="171450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0"/>
                    <a:pt x="18933" y="0"/>
                    <a:pt x="17600" y="695"/>
                  </a:cubicBezTo>
                  <a:cubicBezTo>
                    <a:pt x="16267" y="1389"/>
                    <a:pt x="14933" y="2779"/>
                    <a:pt x="12667" y="5242"/>
                  </a:cubicBezTo>
                  <a:cubicBezTo>
                    <a:pt x="10400" y="7705"/>
                    <a:pt x="7200" y="11242"/>
                    <a:pt x="4933" y="14147"/>
                  </a:cubicBezTo>
                  <a:cubicBezTo>
                    <a:pt x="2667" y="17053"/>
                    <a:pt x="1333" y="193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854450" y="563296"/>
              <a:ext cx="92357" cy="154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988" fill="norm" stroke="1" extrusionOk="0">
                  <a:moveTo>
                    <a:pt x="1473" y="6300"/>
                  </a:moveTo>
                  <a:cubicBezTo>
                    <a:pt x="982" y="9180"/>
                    <a:pt x="491" y="12060"/>
                    <a:pt x="245" y="14796"/>
                  </a:cubicBezTo>
                  <a:cubicBezTo>
                    <a:pt x="0" y="17532"/>
                    <a:pt x="0" y="20124"/>
                    <a:pt x="0" y="20700"/>
                  </a:cubicBezTo>
                  <a:cubicBezTo>
                    <a:pt x="0" y="21276"/>
                    <a:pt x="0" y="19836"/>
                    <a:pt x="1227" y="16668"/>
                  </a:cubicBezTo>
                  <a:cubicBezTo>
                    <a:pt x="2455" y="13500"/>
                    <a:pt x="4909" y="8604"/>
                    <a:pt x="6873" y="5436"/>
                  </a:cubicBezTo>
                  <a:cubicBezTo>
                    <a:pt x="8836" y="2268"/>
                    <a:pt x="10309" y="828"/>
                    <a:pt x="12273" y="252"/>
                  </a:cubicBezTo>
                  <a:cubicBezTo>
                    <a:pt x="14236" y="-324"/>
                    <a:pt x="16691" y="-36"/>
                    <a:pt x="18409" y="2412"/>
                  </a:cubicBezTo>
                  <a:cubicBezTo>
                    <a:pt x="20127" y="4860"/>
                    <a:pt x="21109" y="9468"/>
                    <a:pt x="21355" y="12924"/>
                  </a:cubicBezTo>
                  <a:cubicBezTo>
                    <a:pt x="21600" y="16380"/>
                    <a:pt x="21109" y="18684"/>
                    <a:pt x="20618" y="20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4013200" y="266700"/>
              <a:ext cx="90971" cy="48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0" h="21600" fill="norm" stroke="1" extrusionOk="0">
                  <a:moveTo>
                    <a:pt x="0" y="0"/>
                  </a:moveTo>
                  <a:cubicBezTo>
                    <a:pt x="5280" y="663"/>
                    <a:pt x="10560" y="1326"/>
                    <a:pt x="13440" y="2226"/>
                  </a:cubicBezTo>
                  <a:cubicBezTo>
                    <a:pt x="16320" y="3126"/>
                    <a:pt x="16800" y="4263"/>
                    <a:pt x="15600" y="5305"/>
                  </a:cubicBezTo>
                  <a:cubicBezTo>
                    <a:pt x="14400" y="6347"/>
                    <a:pt x="11520" y="7295"/>
                    <a:pt x="10080" y="8337"/>
                  </a:cubicBezTo>
                  <a:cubicBezTo>
                    <a:pt x="8640" y="9379"/>
                    <a:pt x="8640" y="10516"/>
                    <a:pt x="11040" y="12126"/>
                  </a:cubicBezTo>
                  <a:cubicBezTo>
                    <a:pt x="13440" y="13737"/>
                    <a:pt x="18240" y="15821"/>
                    <a:pt x="19920" y="17337"/>
                  </a:cubicBezTo>
                  <a:cubicBezTo>
                    <a:pt x="21600" y="18853"/>
                    <a:pt x="20160" y="19800"/>
                    <a:pt x="17040" y="20416"/>
                  </a:cubicBezTo>
                  <a:cubicBezTo>
                    <a:pt x="13920" y="21032"/>
                    <a:pt x="9120" y="21316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301869" y="463550"/>
              <a:ext cx="333631" cy="13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48" fill="norm" stroke="1" extrusionOk="0">
                  <a:moveTo>
                    <a:pt x="2682" y="18942"/>
                  </a:moveTo>
                  <a:cubicBezTo>
                    <a:pt x="1862" y="20271"/>
                    <a:pt x="1042" y="21600"/>
                    <a:pt x="563" y="21434"/>
                  </a:cubicBezTo>
                  <a:cubicBezTo>
                    <a:pt x="85" y="21268"/>
                    <a:pt x="-52" y="19606"/>
                    <a:pt x="16" y="17114"/>
                  </a:cubicBezTo>
                  <a:cubicBezTo>
                    <a:pt x="85" y="14622"/>
                    <a:pt x="358" y="11298"/>
                    <a:pt x="1178" y="8806"/>
                  </a:cubicBezTo>
                  <a:cubicBezTo>
                    <a:pt x="1999" y="6314"/>
                    <a:pt x="3366" y="4652"/>
                    <a:pt x="4938" y="5151"/>
                  </a:cubicBezTo>
                  <a:cubicBezTo>
                    <a:pt x="6510" y="5649"/>
                    <a:pt x="8287" y="8308"/>
                    <a:pt x="9928" y="11132"/>
                  </a:cubicBezTo>
                  <a:cubicBezTo>
                    <a:pt x="11568" y="13957"/>
                    <a:pt x="13072" y="16948"/>
                    <a:pt x="14166" y="18277"/>
                  </a:cubicBezTo>
                  <a:cubicBezTo>
                    <a:pt x="15259" y="19606"/>
                    <a:pt x="15943" y="19274"/>
                    <a:pt x="17105" y="15951"/>
                  </a:cubicBezTo>
                  <a:cubicBezTo>
                    <a:pt x="18267" y="12628"/>
                    <a:pt x="19907" y="6314"/>
                    <a:pt x="2154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224304" y="155317"/>
              <a:ext cx="296896" cy="13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0631" fill="norm" stroke="1" extrusionOk="0">
                  <a:moveTo>
                    <a:pt x="4484" y="8514"/>
                  </a:moveTo>
                  <a:cubicBezTo>
                    <a:pt x="4484" y="6853"/>
                    <a:pt x="4484" y="5191"/>
                    <a:pt x="4101" y="4360"/>
                  </a:cubicBezTo>
                  <a:cubicBezTo>
                    <a:pt x="3718" y="3530"/>
                    <a:pt x="2952" y="3530"/>
                    <a:pt x="2186" y="5191"/>
                  </a:cubicBezTo>
                  <a:cubicBezTo>
                    <a:pt x="1420" y="6853"/>
                    <a:pt x="654" y="10176"/>
                    <a:pt x="271" y="13000"/>
                  </a:cubicBezTo>
                  <a:cubicBezTo>
                    <a:pt x="-112" y="15825"/>
                    <a:pt x="-112" y="18151"/>
                    <a:pt x="424" y="19480"/>
                  </a:cubicBezTo>
                  <a:cubicBezTo>
                    <a:pt x="960" y="20810"/>
                    <a:pt x="2033" y="21142"/>
                    <a:pt x="3641" y="19647"/>
                  </a:cubicBezTo>
                  <a:cubicBezTo>
                    <a:pt x="5250" y="18151"/>
                    <a:pt x="7394" y="14828"/>
                    <a:pt x="8620" y="12170"/>
                  </a:cubicBezTo>
                  <a:cubicBezTo>
                    <a:pt x="9845" y="9511"/>
                    <a:pt x="10152" y="7517"/>
                    <a:pt x="9922" y="6520"/>
                  </a:cubicBezTo>
                  <a:cubicBezTo>
                    <a:pt x="9692" y="5524"/>
                    <a:pt x="8926" y="5524"/>
                    <a:pt x="8237" y="6687"/>
                  </a:cubicBezTo>
                  <a:cubicBezTo>
                    <a:pt x="7548" y="7850"/>
                    <a:pt x="6935" y="10176"/>
                    <a:pt x="6705" y="12170"/>
                  </a:cubicBezTo>
                  <a:cubicBezTo>
                    <a:pt x="6475" y="14164"/>
                    <a:pt x="6628" y="15825"/>
                    <a:pt x="7088" y="16822"/>
                  </a:cubicBezTo>
                  <a:cubicBezTo>
                    <a:pt x="7548" y="17819"/>
                    <a:pt x="8314" y="18151"/>
                    <a:pt x="9079" y="17819"/>
                  </a:cubicBezTo>
                  <a:cubicBezTo>
                    <a:pt x="9845" y="17487"/>
                    <a:pt x="10611" y="16490"/>
                    <a:pt x="11071" y="14330"/>
                  </a:cubicBezTo>
                  <a:cubicBezTo>
                    <a:pt x="11531" y="12170"/>
                    <a:pt x="11684" y="8847"/>
                    <a:pt x="12067" y="6687"/>
                  </a:cubicBezTo>
                  <a:cubicBezTo>
                    <a:pt x="12450" y="4527"/>
                    <a:pt x="13062" y="3530"/>
                    <a:pt x="13675" y="3530"/>
                  </a:cubicBezTo>
                  <a:cubicBezTo>
                    <a:pt x="14288" y="3530"/>
                    <a:pt x="14901" y="4527"/>
                    <a:pt x="15360" y="6687"/>
                  </a:cubicBezTo>
                  <a:cubicBezTo>
                    <a:pt x="15820" y="8847"/>
                    <a:pt x="16126" y="12170"/>
                    <a:pt x="16126" y="13000"/>
                  </a:cubicBezTo>
                  <a:cubicBezTo>
                    <a:pt x="16126" y="13831"/>
                    <a:pt x="15820" y="12170"/>
                    <a:pt x="15667" y="10508"/>
                  </a:cubicBezTo>
                  <a:cubicBezTo>
                    <a:pt x="15514" y="8847"/>
                    <a:pt x="15514" y="7185"/>
                    <a:pt x="15667" y="5191"/>
                  </a:cubicBezTo>
                  <a:cubicBezTo>
                    <a:pt x="15820" y="3197"/>
                    <a:pt x="16126" y="871"/>
                    <a:pt x="16662" y="207"/>
                  </a:cubicBezTo>
                  <a:cubicBezTo>
                    <a:pt x="17199" y="-458"/>
                    <a:pt x="17965" y="539"/>
                    <a:pt x="18807" y="2367"/>
                  </a:cubicBezTo>
                  <a:cubicBezTo>
                    <a:pt x="19650" y="4194"/>
                    <a:pt x="20569" y="6853"/>
                    <a:pt x="21488" y="9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542366" y="28296"/>
              <a:ext cx="86784" cy="21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8956" y="16228"/>
                  </a:moveTo>
                  <a:cubicBezTo>
                    <a:pt x="8429" y="15169"/>
                    <a:pt x="7902" y="14110"/>
                    <a:pt x="6585" y="13898"/>
                  </a:cubicBezTo>
                  <a:cubicBezTo>
                    <a:pt x="5268" y="13686"/>
                    <a:pt x="3161" y="14322"/>
                    <a:pt x="1844" y="15169"/>
                  </a:cubicBezTo>
                  <a:cubicBezTo>
                    <a:pt x="527" y="16016"/>
                    <a:pt x="0" y="17075"/>
                    <a:pt x="0" y="18134"/>
                  </a:cubicBezTo>
                  <a:cubicBezTo>
                    <a:pt x="0" y="19192"/>
                    <a:pt x="527" y="20251"/>
                    <a:pt x="2107" y="20781"/>
                  </a:cubicBezTo>
                  <a:cubicBezTo>
                    <a:pt x="3688" y="21310"/>
                    <a:pt x="6322" y="21310"/>
                    <a:pt x="9220" y="20145"/>
                  </a:cubicBezTo>
                  <a:cubicBezTo>
                    <a:pt x="12117" y="18981"/>
                    <a:pt x="15278" y="16651"/>
                    <a:pt x="17122" y="13898"/>
                  </a:cubicBezTo>
                  <a:cubicBezTo>
                    <a:pt x="18966" y="11145"/>
                    <a:pt x="19493" y="7969"/>
                    <a:pt x="19756" y="5745"/>
                  </a:cubicBezTo>
                  <a:cubicBezTo>
                    <a:pt x="20020" y="3522"/>
                    <a:pt x="20020" y="2251"/>
                    <a:pt x="18966" y="1298"/>
                  </a:cubicBezTo>
                  <a:cubicBezTo>
                    <a:pt x="17912" y="345"/>
                    <a:pt x="15805" y="-290"/>
                    <a:pt x="14488" y="134"/>
                  </a:cubicBezTo>
                  <a:cubicBezTo>
                    <a:pt x="13171" y="557"/>
                    <a:pt x="12644" y="2039"/>
                    <a:pt x="12907" y="4475"/>
                  </a:cubicBezTo>
                  <a:cubicBezTo>
                    <a:pt x="13171" y="6910"/>
                    <a:pt x="14224" y="10298"/>
                    <a:pt x="15805" y="12522"/>
                  </a:cubicBezTo>
                  <a:cubicBezTo>
                    <a:pt x="17385" y="14745"/>
                    <a:pt x="19493" y="15804"/>
                    <a:pt x="21600" y="16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743450" y="0"/>
              <a:ext cx="1270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03"/>
                    <a:pt x="0" y="7406"/>
                    <a:pt x="0" y="11006"/>
                  </a:cubicBezTo>
                  <a:cubicBezTo>
                    <a:pt x="0" y="14606"/>
                    <a:pt x="10800" y="1810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679950" y="260350"/>
              <a:ext cx="146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022850" y="469900"/>
              <a:ext cx="3175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320"/>
                    <a:pt x="8640" y="8640"/>
                    <a:pt x="12240" y="12240"/>
                  </a:cubicBezTo>
                  <a:cubicBezTo>
                    <a:pt x="15840" y="15840"/>
                    <a:pt x="1872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4996038" y="420097"/>
              <a:ext cx="224078" cy="322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533" fill="norm" stroke="1" extrusionOk="0">
                  <a:moveTo>
                    <a:pt x="132" y="8404"/>
                  </a:moveTo>
                  <a:cubicBezTo>
                    <a:pt x="-66" y="6145"/>
                    <a:pt x="-264" y="3886"/>
                    <a:pt x="1321" y="2333"/>
                  </a:cubicBezTo>
                  <a:cubicBezTo>
                    <a:pt x="2907" y="780"/>
                    <a:pt x="6275" y="-67"/>
                    <a:pt x="9545" y="4"/>
                  </a:cubicBezTo>
                  <a:cubicBezTo>
                    <a:pt x="12815" y="74"/>
                    <a:pt x="15986" y="1062"/>
                    <a:pt x="17670" y="2686"/>
                  </a:cubicBezTo>
                  <a:cubicBezTo>
                    <a:pt x="19354" y="4309"/>
                    <a:pt x="19553" y="6568"/>
                    <a:pt x="18562" y="8121"/>
                  </a:cubicBezTo>
                  <a:cubicBezTo>
                    <a:pt x="17571" y="9674"/>
                    <a:pt x="15391" y="10521"/>
                    <a:pt x="13707" y="11086"/>
                  </a:cubicBezTo>
                  <a:cubicBezTo>
                    <a:pt x="12022" y="11651"/>
                    <a:pt x="10833" y="11933"/>
                    <a:pt x="10734" y="12215"/>
                  </a:cubicBezTo>
                  <a:cubicBezTo>
                    <a:pt x="10635" y="12498"/>
                    <a:pt x="11626" y="12780"/>
                    <a:pt x="13508" y="13204"/>
                  </a:cubicBezTo>
                  <a:cubicBezTo>
                    <a:pt x="15391" y="13627"/>
                    <a:pt x="18165" y="14192"/>
                    <a:pt x="19652" y="14898"/>
                  </a:cubicBezTo>
                  <a:cubicBezTo>
                    <a:pt x="21138" y="15604"/>
                    <a:pt x="21336" y="16451"/>
                    <a:pt x="20444" y="17509"/>
                  </a:cubicBezTo>
                  <a:cubicBezTo>
                    <a:pt x="19553" y="18568"/>
                    <a:pt x="17571" y="19839"/>
                    <a:pt x="15589" y="20545"/>
                  </a:cubicBezTo>
                  <a:cubicBezTo>
                    <a:pt x="13608" y="21251"/>
                    <a:pt x="11626" y="21392"/>
                    <a:pt x="9644" y="21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5260308" y="567037"/>
              <a:ext cx="80038" cy="16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9" h="21353" fill="norm" stroke="1" extrusionOk="0">
                  <a:moveTo>
                    <a:pt x="9080" y="9722"/>
                  </a:moveTo>
                  <a:cubicBezTo>
                    <a:pt x="12320" y="7784"/>
                    <a:pt x="15560" y="5845"/>
                    <a:pt x="17720" y="4184"/>
                  </a:cubicBezTo>
                  <a:cubicBezTo>
                    <a:pt x="19880" y="2522"/>
                    <a:pt x="20960" y="1138"/>
                    <a:pt x="20150" y="445"/>
                  </a:cubicBezTo>
                  <a:cubicBezTo>
                    <a:pt x="19340" y="-247"/>
                    <a:pt x="16640" y="-247"/>
                    <a:pt x="12860" y="1276"/>
                  </a:cubicBezTo>
                  <a:cubicBezTo>
                    <a:pt x="9080" y="2799"/>
                    <a:pt x="4220" y="5845"/>
                    <a:pt x="1790" y="8753"/>
                  </a:cubicBezTo>
                  <a:cubicBezTo>
                    <a:pt x="-640" y="11661"/>
                    <a:pt x="-640" y="14430"/>
                    <a:pt x="2060" y="16507"/>
                  </a:cubicBezTo>
                  <a:cubicBezTo>
                    <a:pt x="4760" y="18584"/>
                    <a:pt x="10160" y="19968"/>
                    <a:pt x="15560" y="21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5422899" y="539728"/>
              <a:ext cx="196851" cy="176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4523"/>
                  </a:moveTo>
                  <a:cubicBezTo>
                    <a:pt x="2323" y="7035"/>
                    <a:pt x="4645" y="9546"/>
                    <a:pt x="5806" y="11556"/>
                  </a:cubicBezTo>
                  <a:cubicBezTo>
                    <a:pt x="6968" y="13565"/>
                    <a:pt x="6968" y="15072"/>
                    <a:pt x="6735" y="16453"/>
                  </a:cubicBezTo>
                  <a:cubicBezTo>
                    <a:pt x="6503" y="17835"/>
                    <a:pt x="6039" y="19091"/>
                    <a:pt x="5110" y="19718"/>
                  </a:cubicBezTo>
                  <a:cubicBezTo>
                    <a:pt x="4181" y="20346"/>
                    <a:pt x="2787" y="20346"/>
                    <a:pt x="2090" y="19718"/>
                  </a:cubicBezTo>
                  <a:cubicBezTo>
                    <a:pt x="1394" y="19091"/>
                    <a:pt x="1394" y="17835"/>
                    <a:pt x="1974" y="15072"/>
                  </a:cubicBezTo>
                  <a:cubicBezTo>
                    <a:pt x="2555" y="12309"/>
                    <a:pt x="3716" y="8039"/>
                    <a:pt x="4761" y="5402"/>
                  </a:cubicBezTo>
                  <a:cubicBezTo>
                    <a:pt x="5806" y="2765"/>
                    <a:pt x="6735" y="1760"/>
                    <a:pt x="7897" y="1007"/>
                  </a:cubicBezTo>
                  <a:cubicBezTo>
                    <a:pt x="9058" y="253"/>
                    <a:pt x="10452" y="-249"/>
                    <a:pt x="11265" y="128"/>
                  </a:cubicBezTo>
                  <a:cubicBezTo>
                    <a:pt x="12077" y="504"/>
                    <a:pt x="12310" y="1760"/>
                    <a:pt x="12426" y="4523"/>
                  </a:cubicBezTo>
                  <a:cubicBezTo>
                    <a:pt x="12542" y="7286"/>
                    <a:pt x="12542" y="11556"/>
                    <a:pt x="12194" y="14821"/>
                  </a:cubicBezTo>
                  <a:cubicBezTo>
                    <a:pt x="11845" y="18086"/>
                    <a:pt x="11148" y="20346"/>
                    <a:pt x="10800" y="20849"/>
                  </a:cubicBezTo>
                  <a:cubicBezTo>
                    <a:pt x="10452" y="21351"/>
                    <a:pt x="10452" y="20095"/>
                    <a:pt x="11148" y="16830"/>
                  </a:cubicBezTo>
                  <a:cubicBezTo>
                    <a:pt x="11845" y="13565"/>
                    <a:pt x="13239" y="8291"/>
                    <a:pt x="14516" y="5025"/>
                  </a:cubicBezTo>
                  <a:cubicBezTo>
                    <a:pt x="15794" y="1760"/>
                    <a:pt x="16955" y="504"/>
                    <a:pt x="18000" y="253"/>
                  </a:cubicBezTo>
                  <a:cubicBezTo>
                    <a:pt x="19045" y="2"/>
                    <a:pt x="19974" y="756"/>
                    <a:pt x="20555" y="3142"/>
                  </a:cubicBezTo>
                  <a:cubicBezTo>
                    <a:pt x="21135" y="5528"/>
                    <a:pt x="21368" y="9546"/>
                    <a:pt x="21600" y="135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5711015" y="405836"/>
              <a:ext cx="99236" cy="362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7" h="21508" fill="norm" stroke="1" extrusionOk="0">
                  <a:moveTo>
                    <a:pt x="21097" y="410"/>
                  </a:moveTo>
                  <a:cubicBezTo>
                    <a:pt x="18397" y="159"/>
                    <a:pt x="15697" y="-92"/>
                    <a:pt x="13222" y="34"/>
                  </a:cubicBezTo>
                  <a:cubicBezTo>
                    <a:pt x="10747" y="159"/>
                    <a:pt x="8497" y="661"/>
                    <a:pt x="6022" y="2734"/>
                  </a:cubicBezTo>
                  <a:cubicBezTo>
                    <a:pt x="3547" y="4806"/>
                    <a:pt x="847" y="8448"/>
                    <a:pt x="172" y="11399"/>
                  </a:cubicBezTo>
                  <a:cubicBezTo>
                    <a:pt x="-503" y="14350"/>
                    <a:pt x="847" y="16610"/>
                    <a:pt x="3547" y="18180"/>
                  </a:cubicBezTo>
                  <a:cubicBezTo>
                    <a:pt x="6247" y="19750"/>
                    <a:pt x="10297" y="20629"/>
                    <a:pt x="14347" y="21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5848283" y="486055"/>
              <a:ext cx="112024" cy="435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485" fill="norm" stroke="1" extrusionOk="0">
                  <a:moveTo>
                    <a:pt x="4725" y="7343"/>
                  </a:moveTo>
                  <a:cubicBezTo>
                    <a:pt x="2762" y="8491"/>
                    <a:pt x="798" y="9638"/>
                    <a:pt x="209" y="11777"/>
                  </a:cubicBezTo>
                  <a:cubicBezTo>
                    <a:pt x="-380" y="13917"/>
                    <a:pt x="405" y="17047"/>
                    <a:pt x="995" y="18925"/>
                  </a:cubicBezTo>
                  <a:cubicBezTo>
                    <a:pt x="1584" y="20804"/>
                    <a:pt x="1976" y="21430"/>
                    <a:pt x="2173" y="21482"/>
                  </a:cubicBezTo>
                  <a:cubicBezTo>
                    <a:pt x="2369" y="21534"/>
                    <a:pt x="2369" y="21012"/>
                    <a:pt x="2369" y="18717"/>
                  </a:cubicBezTo>
                  <a:cubicBezTo>
                    <a:pt x="2369" y="16421"/>
                    <a:pt x="2369" y="12351"/>
                    <a:pt x="3351" y="9064"/>
                  </a:cubicBezTo>
                  <a:cubicBezTo>
                    <a:pt x="4333" y="5777"/>
                    <a:pt x="6296" y="3273"/>
                    <a:pt x="8064" y="1864"/>
                  </a:cubicBezTo>
                  <a:cubicBezTo>
                    <a:pt x="9831" y="456"/>
                    <a:pt x="11402" y="143"/>
                    <a:pt x="13169" y="38"/>
                  </a:cubicBezTo>
                  <a:cubicBezTo>
                    <a:pt x="14936" y="-66"/>
                    <a:pt x="16900" y="38"/>
                    <a:pt x="18471" y="404"/>
                  </a:cubicBezTo>
                  <a:cubicBezTo>
                    <a:pt x="20042" y="769"/>
                    <a:pt x="21220" y="1395"/>
                    <a:pt x="20631" y="2856"/>
                  </a:cubicBezTo>
                  <a:cubicBezTo>
                    <a:pt x="20042" y="4317"/>
                    <a:pt x="17685" y="6612"/>
                    <a:pt x="14936" y="8021"/>
                  </a:cubicBezTo>
                  <a:cubicBezTo>
                    <a:pt x="12187" y="9430"/>
                    <a:pt x="9045" y="9951"/>
                    <a:pt x="5904" y="1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013449" y="349250"/>
              <a:ext cx="105607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4" h="21600" fill="norm" stroke="1" extrusionOk="0">
                  <a:moveTo>
                    <a:pt x="0" y="0"/>
                  </a:moveTo>
                  <a:cubicBezTo>
                    <a:pt x="5298" y="847"/>
                    <a:pt x="10596" y="1694"/>
                    <a:pt x="14672" y="3706"/>
                  </a:cubicBezTo>
                  <a:cubicBezTo>
                    <a:pt x="18747" y="5718"/>
                    <a:pt x="21600" y="8894"/>
                    <a:pt x="19766" y="12071"/>
                  </a:cubicBezTo>
                  <a:cubicBezTo>
                    <a:pt x="17932" y="15247"/>
                    <a:pt x="11411" y="18424"/>
                    <a:pt x="4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2154300" y="1501602"/>
              <a:ext cx="122414" cy="410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0" h="21348" fill="norm" stroke="1" extrusionOk="0">
                  <a:moveTo>
                    <a:pt x="6199" y="7117"/>
                  </a:moveTo>
                  <a:cubicBezTo>
                    <a:pt x="5839" y="10975"/>
                    <a:pt x="5479" y="14832"/>
                    <a:pt x="5479" y="17036"/>
                  </a:cubicBezTo>
                  <a:cubicBezTo>
                    <a:pt x="5479" y="19240"/>
                    <a:pt x="5839" y="19791"/>
                    <a:pt x="6019" y="20342"/>
                  </a:cubicBezTo>
                  <a:cubicBezTo>
                    <a:pt x="6199" y="20893"/>
                    <a:pt x="6199" y="21444"/>
                    <a:pt x="6019" y="21334"/>
                  </a:cubicBezTo>
                  <a:cubicBezTo>
                    <a:pt x="5839" y="21224"/>
                    <a:pt x="5479" y="20452"/>
                    <a:pt x="4399" y="18248"/>
                  </a:cubicBezTo>
                  <a:cubicBezTo>
                    <a:pt x="3319" y="16044"/>
                    <a:pt x="1519" y="12407"/>
                    <a:pt x="619" y="9432"/>
                  </a:cubicBezTo>
                  <a:cubicBezTo>
                    <a:pt x="-281" y="6456"/>
                    <a:pt x="-281" y="4142"/>
                    <a:pt x="1159" y="2599"/>
                  </a:cubicBezTo>
                  <a:cubicBezTo>
                    <a:pt x="2599" y="1056"/>
                    <a:pt x="5479" y="285"/>
                    <a:pt x="8719" y="64"/>
                  </a:cubicBezTo>
                  <a:cubicBezTo>
                    <a:pt x="11959" y="-156"/>
                    <a:pt x="15559" y="175"/>
                    <a:pt x="17899" y="1332"/>
                  </a:cubicBezTo>
                  <a:cubicBezTo>
                    <a:pt x="20239" y="2489"/>
                    <a:pt x="21319" y="4473"/>
                    <a:pt x="20599" y="5960"/>
                  </a:cubicBezTo>
                  <a:cubicBezTo>
                    <a:pt x="19879" y="7448"/>
                    <a:pt x="17359" y="8440"/>
                    <a:pt x="15199" y="8936"/>
                  </a:cubicBezTo>
                  <a:cubicBezTo>
                    <a:pt x="13039" y="9432"/>
                    <a:pt x="11239" y="9432"/>
                    <a:pt x="9799" y="8826"/>
                  </a:cubicBezTo>
                  <a:cubicBezTo>
                    <a:pt x="8359" y="8220"/>
                    <a:pt x="7279" y="7007"/>
                    <a:pt x="7099" y="6126"/>
                  </a:cubicBezTo>
                  <a:cubicBezTo>
                    <a:pt x="6919" y="5244"/>
                    <a:pt x="7639" y="4693"/>
                    <a:pt x="8359" y="4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2330449" y="1462201"/>
              <a:ext cx="165101" cy="21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348"/>
                  </a:moveTo>
                  <a:cubicBezTo>
                    <a:pt x="1385" y="2557"/>
                    <a:pt x="2769" y="2767"/>
                    <a:pt x="4015" y="4445"/>
                  </a:cubicBezTo>
                  <a:cubicBezTo>
                    <a:pt x="5262" y="6122"/>
                    <a:pt x="6369" y="9268"/>
                    <a:pt x="6646" y="12204"/>
                  </a:cubicBezTo>
                  <a:cubicBezTo>
                    <a:pt x="6923" y="15140"/>
                    <a:pt x="6369" y="17866"/>
                    <a:pt x="5400" y="19439"/>
                  </a:cubicBezTo>
                  <a:cubicBezTo>
                    <a:pt x="4431" y="21012"/>
                    <a:pt x="3046" y="21431"/>
                    <a:pt x="2215" y="21116"/>
                  </a:cubicBezTo>
                  <a:cubicBezTo>
                    <a:pt x="1385" y="20802"/>
                    <a:pt x="1108" y="19753"/>
                    <a:pt x="1385" y="17342"/>
                  </a:cubicBezTo>
                  <a:cubicBezTo>
                    <a:pt x="1662" y="14930"/>
                    <a:pt x="2492" y="11155"/>
                    <a:pt x="4431" y="8639"/>
                  </a:cubicBezTo>
                  <a:cubicBezTo>
                    <a:pt x="6369" y="6122"/>
                    <a:pt x="9415" y="4864"/>
                    <a:pt x="11631" y="4340"/>
                  </a:cubicBezTo>
                  <a:cubicBezTo>
                    <a:pt x="13846" y="3815"/>
                    <a:pt x="15231" y="4025"/>
                    <a:pt x="15923" y="4759"/>
                  </a:cubicBezTo>
                  <a:cubicBezTo>
                    <a:pt x="16615" y="5493"/>
                    <a:pt x="16615" y="6751"/>
                    <a:pt x="16615" y="8744"/>
                  </a:cubicBezTo>
                  <a:cubicBezTo>
                    <a:pt x="16615" y="10736"/>
                    <a:pt x="16615" y="13462"/>
                    <a:pt x="16892" y="15454"/>
                  </a:cubicBezTo>
                  <a:cubicBezTo>
                    <a:pt x="17169" y="17447"/>
                    <a:pt x="17723" y="18705"/>
                    <a:pt x="18000" y="18495"/>
                  </a:cubicBezTo>
                  <a:cubicBezTo>
                    <a:pt x="18277" y="18285"/>
                    <a:pt x="18277" y="16608"/>
                    <a:pt x="18138" y="13672"/>
                  </a:cubicBezTo>
                  <a:cubicBezTo>
                    <a:pt x="18000" y="10736"/>
                    <a:pt x="17723" y="6542"/>
                    <a:pt x="17585" y="3920"/>
                  </a:cubicBezTo>
                  <a:cubicBezTo>
                    <a:pt x="17446" y="1299"/>
                    <a:pt x="17446" y="250"/>
                    <a:pt x="18138" y="41"/>
                  </a:cubicBezTo>
                  <a:cubicBezTo>
                    <a:pt x="18831" y="-169"/>
                    <a:pt x="20215" y="460"/>
                    <a:pt x="21600" y="10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2508684" y="1428750"/>
              <a:ext cx="201677" cy="225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137" fill="norm" stroke="1" extrusionOk="0">
                  <a:moveTo>
                    <a:pt x="6635" y="7134"/>
                  </a:moveTo>
                  <a:cubicBezTo>
                    <a:pt x="5522" y="7134"/>
                    <a:pt x="4408" y="7134"/>
                    <a:pt x="3184" y="8224"/>
                  </a:cubicBezTo>
                  <a:cubicBezTo>
                    <a:pt x="1959" y="9314"/>
                    <a:pt x="623" y="11494"/>
                    <a:pt x="177" y="13772"/>
                  </a:cubicBezTo>
                  <a:cubicBezTo>
                    <a:pt x="-268" y="16051"/>
                    <a:pt x="177" y="18429"/>
                    <a:pt x="957" y="19817"/>
                  </a:cubicBezTo>
                  <a:cubicBezTo>
                    <a:pt x="1736" y="21204"/>
                    <a:pt x="2850" y="21600"/>
                    <a:pt x="4408" y="20510"/>
                  </a:cubicBezTo>
                  <a:cubicBezTo>
                    <a:pt x="5967" y="19420"/>
                    <a:pt x="7971" y="16844"/>
                    <a:pt x="8639" y="14367"/>
                  </a:cubicBezTo>
                  <a:cubicBezTo>
                    <a:pt x="9307" y="11890"/>
                    <a:pt x="8639" y="9512"/>
                    <a:pt x="8194" y="7828"/>
                  </a:cubicBezTo>
                  <a:cubicBezTo>
                    <a:pt x="7748" y="6143"/>
                    <a:pt x="7526" y="5152"/>
                    <a:pt x="8083" y="4558"/>
                  </a:cubicBezTo>
                  <a:cubicBezTo>
                    <a:pt x="8639" y="3963"/>
                    <a:pt x="9975" y="3765"/>
                    <a:pt x="11979" y="4360"/>
                  </a:cubicBezTo>
                  <a:cubicBezTo>
                    <a:pt x="13984" y="4954"/>
                    <a:pt x="16656" y="6341"/>
                    <a:pt x="18326" y="8323"/>
                  </a:cubicBezTo>
                  <a:cubicBezTo>
                    <a:pt x="19996" y="10305"/>
                    <a:pt x="20664" y="12881"/>
                    <a:pt x="20998" y="14664"/>
                  </a:cubicBezTo>
                  <a:cubicBezTo>
                    <a:pt x="21332" y="16448"/>
                    <a:pt x="21332" y="17439"/>
                    <a:pt x="20664" y="18330"/>
                  </a:cubicBezTo>
                  <a:cubicBezTo>
                    <a:pt x="19996" y="19222"/>
                    <a:pt x="18660" y="20015"/>
                    <a:pt x="17658" y="19817"/>
                  </a:cubicBezTo>
                  <a:cubicBezTo>
                    <a:pt x="16656" y="19618"/>
                    <a:pt x="15988" y="18429"/>
                    <a:pt x="15988" y="15358"/>
                  </a:cubicBezTo>
                  <a:cubicBezTo>
                    <a:pt x="15988" y="12286"/>
                    <a:pt x="16656" y="7332"/>
                    <a:pt x="17546" y="4459"/>
                  </a:cubicBezTo>
                  <a:cubicBezTo>
                    <a:pt x="18437" y="1585"/>
                    <a:pt x="19551" y="793"/>
                    <a:pt x="206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2787649" y="14287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819399" y="1549400"/>
              <a:ext cx="31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3345915" y="1427958"/>
              <a:ext cx="118849" cy="499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0" h="21411" fill="norm" stroke="1" extrusionOk="0">
                  <a:moveTo>
                    <a:pt x="5681" y="2484"/>
                  </a:moveTo>
                  <a:cubicBezTo>
                    <a:pt x="5308" y="4571"/>
                    <a:pt x="4936" y="6659"/>
                    <a:pt x="5494" y="9381"/>
                  </a:cubicBezTo>
                  <a:cubicBezTo>
                    <a:pt x="6053" y="12104"/>
                    <a:pt x="7543" y="15462"/>
                    <a:pt x="8288" y="17459"/>
                  </a:cubicBezTo>
                  <a:cubicBezTo>
                    <a:pt x="9032" y="19455"/>
                    <a:pt x="9032" y="20091"/>
                    <a:pt x="8474" y="20590"/>
                  </a:cubicBezTo>
                  <a:cubicBezTo>
                    <a:pt x="7915" y="21089"/>
                    <a:pt x="6798" y="21452"/>
                    <a:pt x="5867" y="21407"/>
                  </a:cubicBezTo>
                  <a:cubicBezTo>
                    <a:pt x="4936" y="21361"/>
                    <a:pt x="4191" y="20907"/>
                    <a:pt x="3074" y="19092"/>
                  </a:cubicBezTo>
                  <a:cubicBezTo>
                    <a:pt x="1956" y="17277"/>
                    <a:pt x="467" y="14101"/>
                    <a:pt x="94" y="11106"/>
                  </a:cubicBezTo>
                  <a:cubicBezTo>
                    <a:pt x="-278" y="8111"/>
                    <a:pt x="467" y="5297"/>
                    <a:pt x="2143" y="3482"/>
                  </a:cubicBezTo>
                  <a:cubicBezTo>
                    <a:pt x="3819" y="1667"/>
                    <a:pt x="6425" y="850"/>
                    <a:pt x="8846" y="397"/>
                  </a:cubicBezTo>
                  <a:cubicBezTo>
                    <a:pt x="11267" y="-57"/>
                    <a:pt x="13501" y="-148"/>
                    <a:pt x="15736" y="260"/>
                  </a:cubicBezTo>
                  <a:cubicBezTo>
                    <a:pt x="17970" y="669"/>
                    <a:pt x="20205" y="1576"/>
                    <a:pt x="20763" y="2756"/>
                  </a:cubicBezTo>
                  <a:cubicBezTo>
                    <a:pt x="21322" y="3936"/>
                    <a:pt x="20205" y="5388"/>
                    <a:pt x="18901" y="6341"/>
                  </a:cubicBezTo>
                  <a:cubicBezTo>
                    <a:pt x="17598" y="7294"/>
                    <a:pt x="16108" y="7748"/>
                    <a:pt x="14619" y="8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3565752" y="1479550"/>
              <a:ext cx="244248" cy="140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63" fill="norm" stroke="1" extrusionOk="0">
                  <a:moveTo>
                    <a:pt x="4728" y="20310"/>
                  </a:moveTo>
                  <a:cubicBezTo>
                    <a:pt x="3797" y="20955"/>
                    <a:pt x="2866" y="21600"/>
                    <a:pt x="2121" y="21278"/>
                  </a:cubicBezTo>
                  <a:cubicBezTo>
                    <a:pt x="1377" y="20955"/>
                    <a:pt x="818" y="19666"/>
                    <a:pt x="446" y="17409"/>
                  </a:cubicBezTo>
                  <a:cubicBezTo>
                    <a:pt x="73" y="15152"/>
                    <a:pt x="-113" y="11928"/>
                    <a:pt x="73" y="9672"/>
                  </a:cubicBezTo>
                  <a:cubicBezTo>
                    <a:pt x="259" y="7415"/>
                    <a:pt x="818" y="6125"/>
                    <a:pt x="1563" y="5642"/>
                  </a:cubicBezTo>
                  <a:cubicBezTo>
                    <a:pt x="2308" y="5158"/>
                    <a:pt x="3239" y="5481"/>
                    <a:pt x="4821" y="6770"/>
                  </a:cubicBezTo>
                  <a:cubicBezTo>
                    <a:pt x="6404" y="8060"/>
                    <a:pt x="8639" y="10316"/>
                    <a:pt x="10594" y="10800"/>
                  </a:cubicBezTo>
                  <a:cubicBezTo>
                    <a:pt x="12549" y="11284"/>
                    <a:pt x="14225" y="9994"/>
                    <a:pt x="15994" y="7899"/>
                  </a:cubicBezTo>
                  <a:cubicBezTo>
                    <a:pt x="17763" y="5803"/>
                    <a:pt x="19625" y="2901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3911600" y="1357770"/>
              <a:ext cx="129117" cy="320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3463"/>
                  </a:moveTo>
                  <a:cubicBezTo>
                    <a:pt x="0" y="7840"/>
                    <a:pt x="0" y="12216"/>
                    <a:pt x="0" y="14899"/>
                  </a:cubicBezTo>
                  <a:cubicBezTo>
                    <a:pt x="0" y="17581"/>
                    <a:pt x="0" y="18569"/>
                    <a:pt x="531" y="19416"/>
                  </a:cubicBezTo>
                  <a:cubicBezTo>
                    <a:pt x="1062" y="20263"/>
                    <a:pt x="2125" y="20969"/>
                    <a:pt x="3718" y="21252"/>
                  </a:cubicBezTo>
                  <a:cubicBezTo>
                    <a:pt x="5311" y="21534"/>
                    <a:pt x="7436" y="21393"/>
                    <a:pt x="10269" y="20122"/>
                  </a:cubicBezTo>
                  <a:cubicBezTo>
                    <a:pt x="13102" y="18852"/>
                    <a:pt x="16643" y="16452"/>
                    <a:pt x="18767" y="13134"/>
                  </a:cubicBezTo>
                  <a:cubicBezTo>
                    <a:pt x="20892" y="9816"/>
                    <a:pt x="21600" y="5581"/>
                    <a:pt x="21600" y="3110"/>
                  </a:cubicBezTo>
                  <a:cubicBezTo>
                    <a:pt x="21600" y="640"/>
                    <a:pt x="20892" y="-66"/>
                    <a:pt x="19830" y="5"/>
                  </a:cubicBezTo>
                  <a:cubicBezTo>
                    <a:pt x="18767" y="75"/>
                    <a:pt x="17351" y="922"/>
                    <a:pt x="15934" y="17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4070299" y="1493696"/>
              <a:ext cx="86058" cy="157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403" fill="norm" stroke="1" extrusionOk="0">
                  <a:moveTo>
                    <a:pt x="1555" y="7579"/>
                  </a:moveTo>
                  <a:cubicBezTo>
                    <a:pt x="527" y="13915"/>
                    <a:pt x="-502" y="20251"/>
                    <a:pt x="269" y="19675"/>
                  </a:cubicBezTo>
                  <a:cubicBezTo>
                    <a:pt x="1041" y="19099"/>
                    <a:pt x="3612" y="11611"/>
                    <a:pt x="5669" y="7147"/>
                  </a:cubicBezTo>
                  <a:cubicBezTo>
                    <a:pt x="7727" y="2683"/>
                    <a:pt x="9269" y="1243"/>
                    <a:pt x="11327" y="523"/>
                  </a:cubicBezTo>
                  <a:cubicBezTo>
                    <a:pt x="13384" y="-197"/>
                    <a:pt x="15955" y="-197"/>
                    <a:pt x="17755" y="667"/>
                  </a:cubicBezTo>
                  <a:cubicBezTo>
                    <a:pt x="19555" y="1531"/>
                    <a:pt x="20584" y="3259"/>
                    <a:pt x="20841" y="6859"/>
                  </a:cubicBezTo>
                  <a:cubicBezTo>
                    <a:pt x="21098" y="10459"/>
                    <a:pt x="20584" y="15931"/>
                    <a:pt x="20069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4229100" y="1530350"/>
              <a:ext cx="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4235450" y="1365250"/>
              <a:ext cx="190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840"/>
                    <a:pt x="0" y="10080"/>
                    <a:pt x="3600" y="6480"/>
                  </a:cubicBezTo>
                  <a:cubicBezTo>
                    <a:pt x="7200" y="2880"/>
                    <a:pt x="144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4318940" y="1296988"/>
              <a:ext cx="75260" cy="385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11" fill="norm" stroke="1" extrusionOk="0">
                  <a:moveTo>
                    <a:pt x="21333" y="1327"/>
                  </a:moveTo>
                  <a:cubicBezTo>
                    <a:pt x="18933" y="855"/>
                    <a:pt x="16533" y="383"/>
                    <a:pt x="13833" y="147"/>
                  </a:cubicBezTo>
                  <a:cubicBezTo>
                    <a:pt x="11133" y="-89"/>
                    <a:pt x="8133" y="-89"/>
                    <a:pt x="5433" y="501"/>
                  </a:cubicBezTo>
                  <a:cubicBezTo>
                    <a:pt x="2733" y="1091"/>
                    <a:pt x="333" y="2272"/>
                    <a:pt x="33" y="4927"/>
                  </a:cubicBezTo>
                  <a:cubicBezTo>
                    <a:pt x="-267" y="7583"/>
                    <a:pt x="1533" y="11714"/>
                    <a:pt x="2433" y="14724"/>
                  </a:cubicBezTo>
                  <a:cubicBezTo>
                    <a:pt x="3333" y="17734"/>
                    <a:pt x="3333" y="19622"/>
                    <a:pt x="3333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4292600" y="1466850"/>
              <a:ext cx="1206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365"/>
                    <a:pt x="0" y="13129"/>
                    <a:pt x="3600" y="9529"/>
                  </a:cubicBezTo>
                  <a:cubicBezTo>
                    <a:pt x="7200" y="5929"/>
                    <a:pt x="14400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437136" y="1350554"/>
              <a:ext cx="115814" cy="313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447" fill="norm" stroke="1" extrusionOk="0">
                  <a:moveTo>
                    <a:pt x="21104" y="137"/>
                  </a:moveTo>
                  <a:cubicBezTo>
                    <a:pt x="19175" y="-8"/>
                    <a:pt x="17247" y="-153"/>
                    <a:pt x="14933" y="354"/>
                  </a:cubicBezTo>
                  <a:cubicBezTo>
                    <a:pt x="12618" y="862"/>
                    <a:pt x="9918" y="2021"/>
                    <a:pt x="7218" y="4921"/>
                  </a:cubicBezTo>
                  <a:cubicBezTo>
                    <a:pt x="4518" y="7820"/>
                    <a:pt x="1818" y="12459"/>
                    <a:pt x="661" y="15213"/>
                  </a:cubicBezTo>
                  <a:cubicBezTo>
                    <a:pt x="-496" y="17968"/>
                    <a:pt x="-110" y="18838"/>
                    <a:pt x="1625" y="19562"/>
                  </a:cubicBezTo>
                  <a:cubicBezTo>
                    <a:pt x="3361" y="20287"/>
                    <a:pt x="6447" y="20867"/>
                    <a:pt x="9533" y="21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561391" y="1446277"/>
              <a:ext cx="135142" cy="175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3" h="20294" fill="norm" stroke="1" extrusionOk="0">
                  <a:moveTo>
                    <a:pt x="11287" y="2386"/>
                  </a:moveTo>
                  <a:cubicBezTo>
                    <a:pt x="9675" y="2141"/>
                    <a:pt x="8063" y="1895"/>
                    <a:pt x="6129" y="3613"/>
                  </a:cubicBezTo>
                  <a:cubicBezTo>
                    <a:pt x="4194" y="5331"/>
                    <a:pt x="1938" y="9013"/>
                    <a:pt x="809" y="11959"/>
                  </a:cubicBezTo>
                  <a:cubicBezTo>
                    <a:pt x="-319" y="14904"/>
                    <a:pt x="-319" y="17113"/>
                    <a:pt x="1132" y="18709"/>
                  </a:cubicBezTo>
                  <a:cubicBezTo>
                    <a:pt x="2582" y="20304"/>
                    <a:pt x="5484" y="21286"/>
                    <a:pt x="9191" y="18709"/>
                  </a:cubicBezTo>
                  <a:cubicBezTo>
                    <a:pt x="12899" y="16131"/>
                    <a:pt x="17412" y="9995"/>
                    <a:pt x="19347" y="6313"/>
                  </a:cubicBezTo>
                  <a:cubicBezTo>
                    <a:pt x="21281" y="2631"/>
                    <a:pt x="20636" y="1404"/>
                    <a:pt x="19508" y="668"/>
                  </a:cubicBezTo>
                  <a:cubicBezTo>
                    <a:pt x="18380" y="-69"/>
                    <a:pt x="16768" y="-314"/>
                    <a:pt x="14833" y="545"/>
                  </a:cubicBezTo>
                  <a:cubicBezTo>
                    <a:pt x="12899" y="1404"/>
                    <a:pt x="10642" y="3368"/>
                    <a:pt x="8385" y="53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4718050" y="1612900"/>
              <a:ext cx="635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4857750" y="1466850"/>
              <a:ext cx="127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978400" y="1314450"/>
              <a:ext cx="7698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6821" y="0"/>
                  </a:moveTo>
                  <a:cubicBezTo>
                    <a:pt x="11937" y="2971"/>
                    <a:pt x="17053" y="5943"/>
                    <a:pt x="19326" y="9029"/>
                  </a:cubicBezTo>
                  <a:cubicBezTo>
                    <a:pt x="21600" y="12114"/>
                    <a:pt x="21032" y="15314"/>
                    <a:pt x="17337" y="17429"/>
                  </a:cubicBezTo>
                  <a:cubicBezTo>
                    <a:pt x="13642" y="19543"/>
                    <a:pt x="6821" y="205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38100" y="2540000"/>
              <a:ext cx="12014200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208"/>
                  </a:moveTo>
                  <a:cubicBezTo>
                    <a:pt x="49" y="7776"/>
                    <a:pt x="99" y="7344"/>
                    <a:pt x="205" y="7128"/>
                  </a:cubicBezTo>
                  <a:cubicBezTo>
                    <a:pt x="312" y="6912"/>
                    <a:pt x="476" y="6912"/>
                    <a:pt x="636" y="6912"/>
                  </a:cubicBezTo>
                  <a:cubicBezTo>
                    <a:pt x="795" y="6912"/>
                    <a:pt x="951" y="6912"/>
                    <a:pt x="1092" y="6768"/>
                  </a:cubicBezTo>
                  <a:cubicBezTo>
                    <a:pt x="1233" y="6624"/>
                    <a:pt x="1359" y="6336"/>
                    <a:pt x="1499" y="6048"/>
                  </a:cubicBezTo>
                  <a:cubicBezTo>
                    <a:pt x="1640" y="5760"/>
                    <a:pt x="1796" y="5472"/>
                    <a:pt x="1931" y="5256"/>
                  </a:cubicBezTo>
                  <a:cubicBezTo>
                    <a:pt x="2066" y="5040"/>
                    <a:pt x="2181" y="4896"/>
                    <a:pt x="2299" y="4752"/>
                  </a:cubicBezTo>
                  <a:cubicBezTo>
                    <a:pt x="2416" y="4608"/>
                    <a:pt x="2538" y="4464"/>
                    <a:pt x="2666" y="4320"/>
                  </a:cubicBezTo>
                  <a:cubicBezTo>
                    <a:pt x="2793" y="4176"/>
                    <a:pt x="2926" y="4032"/>
                    <a:pt x="3060" y="3888"/>
                  </a:cubicBezTo>
                  <a:cubicBezTo>
                    <a:pt x="3193" y="3744"/>
                    <a:pt x="3326" y="3600"/>
                    <a:pt x="3461" y="3456"/>
                  </a:cubicBezTo>
                  <a:cubicBezTo>
                    <a:pt x="3596" y="3312"/>
                    <a:pt x="3733" y="3168"/>
                    <a:pt x="3878" y="3024"/>
                  </a:cubicBezTo>
                  <a:cubicBezTo>
                    <a:pt x="4022" y="2880"/>
                    <a:pt x="4175" y="2736"/>
                    <a:pt x="4331" y="2592"/>
                  </a:cubicBezTo>
                  <a:cubicBezTo>
                    <a:pt x="4487" y="2448"/>
                    <a:pt x="4647" y="2304"/>
                    <a:pt x="4806" y="2232"/>
                  </a:cubicBezTo>
                  <a:cubicBezTo>
                    <a:pt x="4966" y="2160"/>
                    <a:pt x="5126" y="2160"/>
                    <a:pt x="5248" y="2088"/>
                  </a:cubicBezTo>
                  <a:cubicBezTo>
                    <a:pt x="5370" y="2016"/>
                    <a:pt x="5453" y="1872"/>
                    <a:pt x="5541" y="1800"/>
                  </a:cubicBezTo>
                  <a:cubicBezTo>
                    <a:pt x="5628" y="1728"/>
                    <a:pt x="5720" y="1728"/>
                    <a:pt x="5860" y="1656"/>
                  </a:cubicBezTo>
                  <a:cubicBezTo>
                    <a:pt x="6001" y="1584"/>
                    <a:pt x="6192" y="1440"/>
                    <a:pt x="6327" y="1296"/>
                  </a:cubicBezTo>
                  <a:cubicBezTo>
                    <a:pt x="6462" y="1152"/>
                    <a:pt x="6542" y="1008"/>
                    <a:pt x="6631" y="864"/>
                  </a:cubicBezTo>
                  <a:cubicBezTo>
                    <a:pt x="6721" y="720"/>
                    <a:pt x="6819" y="576"/>
                    <a:pt x="6918" y="504"/>
                  </a:cubicBezTo>
                  <a:cubicBezTo>
                    <a:pt x="7017" y="432"/>
                    <a:pt x="7116" y="432"/>
                    <a:pt x="7213" y="360"/>
                  </a:cubicBezTo>
                  <a:cubicBezTo>
                    <a:pt x="7310" y="288"/>
                    <a:pt x="7405" y="144"/>
                    <a:pt x="7560" y="72"/>
                  </a:cubicBezTo>
                  <a:cubicBezTo>
                    <a:pt x="7714" y="0"/>
                    <a:pt x="7927" y="0"/>
                    <a:pt x="8075" y="0"/>
                  </a:cubicBezTo>
                  <a:cubicBezTo>
                    <a:pt x="8224" y="0"/>
                    <a:pt x="8307" y="0"/>
                    <a:pt x="8450" y="0"/>
                  </a:cubicBezTo>
                  <a:cubicBezTo>
                    <a:pt x="8593" y="0"/>
                    <a:pt x="8795" y="0"/>
                    <a:pt x="8992" y="0"/>
                  </a:cubicBezTo>
                  <a:cubicBezTo>
                    <a:pt x="9190" y="0"/>
                    <a:pt x="9384" y="0"/>
                    <a:pt x="9538" y="0"/>
                  </a:cubicBezTo>
                  <a:cubicBezTo>
                    <a:pt x="9693" y="0"/>
                    <a:pt x="9807" y="0"/>
                    <a:pt x="9959" y="0"/>
                  </a:cubicBezTo>
                  <a:cubicBezTo>
                    <a:pt x="10111" y="0"/>
                    <a:pt x="10301" y="0"/>
                    <a:pt x="10448" y="0"/>
                  </a:cubicBezTo>
                  <a:cubicBezTo>
                    <a:pt x="10595" y="0"/>
                    <a:pt x="10697" y="0"/>
                    <a:pt x="10798" y="0"/>
                  </a:cubicBezTo>
                  <a:cubicBezTo>
                    <a:pt x="10899" y="0"/>
                    <a:pt x="10998" y="0"/>
                    <a:pt x="11156" y="72"/>
                  </a:cubicBezTo>
                  <a:cubicBezTo>
                    <a:pt x="11314" y="144"/>
                    <a:pt x="11531" y="288"/>
                    <a:pt x="11681" y="360"/>
                  </a:cubicBezTo>
                  <a:cubicBezTo>
                    <a:pt x="11831" y="432"/>
                    <a:pt x="11915" y="432"/>
                    <a:pt x="12012" y="504"/>
                  </a:cubicBezTo>
                  <a:cubicBezTo>
                    <a:pt x="12109" y="576"/>
                    <a:pt x="12219" y="720"/>
                    <a:pt x="12332" y="864"/>
                  </a:cubicBezTo>
                  <a:cubicBezTo>
                    <a:pt x="12444" y="1008"/>
                    <a:pt x="12558" y="1152"/>
                    <a:pt x="12668" y="1296"/>
                  </a:cubicBezTo>
                  <a:cubicBezTo>
                    <a:pt x="12779" y="1440"/>
                    <a:pt x="12885" y="1584"/>
                    <a:pt x="12982" y="1656"/>
                  </a:cubicBezTo>
                  <a:cubicBezTo>
                    <a:pt x="13079" y="1728"/>
                    <a:pt x="13167" y="1728"/>
                    <a:pt x="13272" y="1800"/>
                  </a:cubicBezTo>
                  <a:cubicBezTo>
                    <a:pt x="13376" y="1872"/>
                    <a:pt x="13498" y="2016"/>
                    <a:pt x="13662" y="2232"/>
                  </a:cubicBezTo>
                  <a:cubicBezTo>
                    <a:pt x="13825" y="2448"/>
                    <a:pt x="14031" y="2736"/>
                    <a:pt x="14187" y="2952"/>
                  </a:cubicBezTo>
                  <a:cubicBezTo>
                    <a:pt x="14343" y="3168"/>
                    <a:pt x="14449" y="3312"/>
                    <a:pt x="14554" y="3456"/>
                  </a:cubicBezTo>
                  <a:cubicBezTo>
                    <a:pt x="14659" y="3600"/>
                    <a:pt x="14762" y="3744"/>
                    <a:pt x="14921" y="4032"/>
                  </a:cubicBezTo>
                  <a:cubicBezTo>
                    <a:pt x="15081" y="4320"/>
                    <a:pt x="15298" y="4752"/>
                    <a:pt x="15448" y="5040"/>
                  </a:cubicBezTo>
                  <a:cubicBezTo>
                    <a:pt x="15599" y="5328"/>
                    <a:pt x="15682" y="5472"/>
                    <a:pt x="15825" y="5760"/>
                  </a:cubicBezTo>
                  <a:cubicBezTo>
                    <a:pt x="15968" y="6048"/>
                    <a:pt x="16170" y="6480"/>
                    <a:pt x="16362" y="6912"/>
                  </a:cubicBezTo>
                  <a:cubicBezTo>
                    <a:pt x="16554" y="7344"/>
                    <a:pt x="16737" y="7776"/>
                    <a:pt x="16879" y="8064"/>
                  </a:cubicBezTo>
                  <a:cubicBezTo>
                    <a:pt x="17022" y="8352"/>
                    <a:pt x="17125" y="8496"/>
                    <a:pt x="17216" y="8712"/>
                  </a:cubicBezTo>
                  <a:cubicBezTo>
                    <a:pt x="17307" y="8928"/>
                    <a:pt x="17387" y="9216"/>
                    <a:pt x="17513" y="9504"/>
                  </a:cubicBezTo>
                  <a:cubicBezTo>
                    <a:pt x="17638" y="9792"/>
                    <a:pt x="17810" y="10080"/>
                    <a:pt x="17975" y="10368"/>
                  </a:cubicBezTo>
                  <a:cubicBezTo>
                    <a:pt x="18141" y="10656"/>
                    <a:pt x="18301" y="10944"/>
                    <a:pt x="18457" y="11232"/>
                  </a:cubicBezTo>
                  <a:cubicBezTo>
                    <a:pt x="18613" y="11520"/>
                    <a:pt x="18765" y="11808"/>
                    <a:pt x="18917" y="12096"/>
                  </a:cubicBezTo>
                  <a:cubicBezTo>
                    <a:pt x="19069" y="12384"/>
                    <a:pt x="19222" y="12672"/>
                    <a:pt x="19366" y="12960"/>
                  </a:cubicBezTo>
                  <a:cubicBezTo>
                    <a:pt x="19511" y="13248"/>
                    <a:pt x="19648" y="13536"/>
                    <a:pt x="19787" y="13896"/>
                  </a:cubicBezTo>
                  <a:cubicBezTo>
                    <a:pt x="19926" y="14256"/>
                    <a:pt x="20066" y="14688"/>
                    <a:pt x="20226" y="15264"/>
                  </a:cubicBezTo>
                  <a:cubicBezTo>
                    <a:pt x="20386" y="15840"/>
                    <a:pt x="20565" y="16560"/>
                    <a:pt x="20746" y="17352"/>
                  </a:cubicBezTo>
                  <a:cubicBezTo>
                    <a:pt x="20926" y="18144"/>
                    <a:pt x="21109" y="19008"/>
                    <a:pt x="21252" y="19728"/>
                  </a:cubicBezTo>
                  <a:cubicBezTo>
                    <a:pt x="21395" y="20448"/>
                    <a:pt x="21497" y="210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63478" y="3002346"/>
              <a:ext cx="222273" cy="504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59" fill="norm" stroke="1" extrusionOk="0">
                  <a:moveTo>
                    <a:pt x="3670" y="4084"/>
                  </a:moveTo>
                  <a:cubicBezTo>
                    <a:pt x="4077" y="6235"/>
                    <a:pt x="4485" y="8386"/>
                    <a:pt x="5300" y="10851"/>
                  </a:cubicBezTo>
                  <a:cubicBezTo>
                    <a:pt x="6115" y="13315"/>
                    <a:pt x="7338" y="16094"/>
                    <a:pt x="8051" y="18021"/>
                  </a:cubicBezTo>
                  <a:cubicBezTo>
                    <a:pt x="8764" y="19948"/>
                    <a:pt x="8968" y="21023"/>
                    <a:pt x="8764" y="21292"/>
                  </a:cubicBezTo>
                  <a:cubicBezTo>
                    <a:pt x="8560" y="21561"/>
                    <a:pt x="7949" y="21023"/>
                    <a:pt x="6828" y="19500"/>
                  </a:cubicBezTo>
                  <a:cubicBezTo>
                    <a:pt x="5707" y="17976"/>
                    <a:pt x="4077" y="15466"/>
                    <a:pt x="2753" y="12733"/>
                  </a:cubicBezTo>
                  <a:cubicBezTo>
                    <a:pt x="1428" y="9999"/>
                    <a:pt x="409" y="7041"/>
                    <a:pt x="104" y="4980"/>
                  </a:cubicBezTo>
                  <a:cubicBezTo>
                    <a:pt x="-202" y="2919"/>
                    <a:pt x="206" y="1754"/>
                    <a:pt x="817" y="1037"/>
                  </a:cubicBezTo>
                  <a:cubicBezTo>
                    <a:pt x="1428" y="320"/>
                    <a:pt x="2243" y="51"/>
                    <a:pt x="3975" y="6"/>
                  </a:cubicBezTo>
                  <a:cubicBezTo>
                    <a:pt x="5707" y="-39"/>
                    <a:pt x="8356" y="140"/>
                    <a:pt x="10802" y="1216"/>
                  </a:cubicBezTo>
                  <a:cubicBezTo>
                    <a:pt x="13247" y="2291"/>
                    <a:pt x="15489" y="4263"/>
                    <a:pt x="16304" y="5966"/>
                  </a:cubicBezTo>
                  <a:cubicBezTo>
                    <a:pt x="17119" y="7669"/>
                    <a:pt x="16507" y="9103"/>
                    <a:pt x="14979" y="10044"/>
                  </a:cubicBezTo>
                  <a:cubicBezTo>
                    <a:pt x="13451" y="10985"/>
                    <a:pt x="11006" y="11433"/>
                    <a:pt x="9172" y="11568"/>
                  </a:cubicBezTo>
                  <a:cubicBezTo>
                    <a:pt x="7338" y="11702"/>
                    <a:pt x="6115" y="11523"/>
                    <a:pt x="6217" y="11657"/>
                  </a:cubicBezTo>
                  <a:cubicBezTo>
                    <a:pt x="6319" y="11792"/>
                    <a:pt x="7745" y="12240"/>
                    <a:pt x="9681" y="13181"/>
                  </a:cubicBezTo>
                  <a:cubicBezTo>
                    <a:pt x="11617" y="14122"/>
                    <a:pt x="14062" y="15556"/>
                    <a:pt x="15590" y="16497"/>
                  </a:cubicBezTo>
                  <a:cubicBezTo>
                    <a:pt x="17119" y="17438"/>
                    <a:pt x="17730" y="17886"/>
                    <a:pt x="18545" y="18066"/>
                  </a:cubicBezTo>
                  <a:cubicBezTo>
                    <a:pt x="19360" y="18245"/>
                    <a:pt x="20379" y="18155"/>
                    <a:pt x="21398" y="18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305796" y="3231018"/>
              <a:ext cx="95186" cy="167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7" h="21100" fill="norm" stroke="1" extrusionOk="0">
                  <a:moveTo>
                    <a:pt x="8056" y="2543"/>
                  </a:moveTo>
                  <a:cubicBezTo>
                    <a:pt x="5758" y="1209"/>
                    <a:pt x="3461" y="-124"/>
                    <a:pt x="2082" y="9"/>
                  </a:cubicBezTo>
                  <a:cubicBezTo>
                    <a:pt x="703" y="143"/>
                    <a:pt x="244" y="1743"/>
                    <a:pt x="1163" y="5076"/>
                  </a:cubicBezTo>
                  <a:cubicBezTo>
                    <a:pt x="2082" y="8409"/>
                    <a:pt x="4380" y="13476"/>
                    <a:pt x="6448" y="16409"/>
                  </a:cubicBezTo>
                  <a:cubicBezTo>
                    <a:pt x="8516" y="19343"/>
                    <a:pt x="10354" y="20143"/>
                    <a:pt x="12652" y="20676"/>
                  </a:cubicBezTo>
                  <a:cubicBezTo>
                    <a:pt x="14950" y="21209"/>
                    <a:pt x="17707" y="21476"/>
                    <a:pt x="19316" y="20009"/>
                  </a:cubicBezTo>
                  <a:cubicBezTo>
                    <a:pt x="20924" y="18543"/>
                    <a:pt x="21384" y="15343"/>
                    <a:pt x="19086" y="12276"/>
                  </a:cubicBezTo>
                  <a:cubicBezTo>
                    <a:pt x="16788" y="9209"/>
                    <a:pt x="11733" y="6276"/>
                    <a:pt x="7597" y="4543"/>
                  </a:cubicBezTo>
                  <a:cubicBezTo>
                    <a:pt x="3461" y="2809"/>
                    <a:pt x="244" y="2276"/>
                    <a:pt x="14" y="2143"/>
                  </a:cubicBezTo>
                  <a:cubicBezTo>
                    <a:pt x="-216" y="2009"/>
                    <a:pt x="2541" y="2276"/>
                    <a:pt x="5299" y="2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444500" y="3196166"/>
              <a:ext cx="199295" cy="16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74" fill="norm" stroke="1" extrusionOk="0">
                  <a:moveTo>
                    <a:pt x="0" y="3086"/>
                  </a:moveTo>
                  <a:cubicBezTo>
                    <a:pt x="0" y="7574"/>
                    <a:pt x="0" y="12062"/>
                    <a:pt x="341" y="14868"/>
                  </a:cubicBezTo>
                  <a:cubicBezTo>
                    <a:pt x="682" y="17673"/>
                    <a:pt x="1364" y="18795"/>
                    <a:pt x="2160" y="19777"/>
                  </a:cubicBezTo>
                  <a:cubicBezTo>
                    <a:pt x="2956" y="20758"/>
                    <a:pt x="3865" y="21600"/>
                    <a:pt x="4434" y="21319"/>
                  </a:cubicBezTo>
                  <a:cubicBezTo>
                    <a:pt x="5002" y="21039"/>
                    <a:pt x="5229" y="19636"/>
                    <a:pt x="5343" y="17392"/>
                  </a:cubicBezTo>
                  <a:cubicBezTo>
                    <a:pt x="5457" y="15148"/>
                    <a:pt x="5457" y="12062"/>
                    <a:pt x="5457" y="9818"/>
                  </a:cubicBezTo>
                  <a:cubicBezTo>
                    <a:pt x="5457" y="7574"/>
                    <a:pt x="5457" y="6171"/>
                    <a:pt x="5457" y="6171"/>
                  </a:cubicBezTo>
                  <a:cubicBezTo>
                    <a:pt x="5457" y="6171"/>
                    <a:pt x="5457" y="7574"/>
                    <a:pt x="5457" y="9117"/>
                  </a:cubicBezTo>
                  <a:cubicBezTo>
                    <a:pt x="5457" y="10660"/>
                    <a:pt x="5457" y="12343"/>
                    <a:pt x="5798" y="13886"/>
                  </a:cubicBezTo>
                  <a:cubicBezTo>
                    <a:pt x="6139" y="15429"/>
                    <a:pt x="6821" y="16831"/>
                    <a:pt x="7731" y="17673"/>
                  </a:cubicBezTo>
                  <a:cubicBezTo>
                    <a:pt x="8640" y="18514"/>
                    <a:pt x="9777" y="18795"/>
                    <a:pt x="10800" y="16971"/>
                  </a:cubicBezTo>
                  <a:cubicBezTo>
                    <a:pt x="11823" y="15148"/>
                    <a:pt x="12733" y="11221"/>
                    <a:pt x="13301" y="8416"/>
                  </a:cubicBezTo>
                  <a:cubicBezTo>
                    <a:pt x="13869" y="5610"/>
                    <a:pt x="14097" y="3927"/>
                    <a:pt x="14552" y="2525"/>
                  </a:cubicBezTo>
                  <a:cubicBezTo>
                    <a:pt x="15006" y="1122"/>
                    <a:pt x="15688" y="0"/>
                    <a:pt x="16371" y="0"/>
                  </a:cubicBezTo>
                  <a:cubicBezTo>
                    <a:pt x="17053" y="0"/>
                    <a:pt x="17735" y="1122"/>
                    <a:pt x="18644" y="4348"/>
                  </a:cubicBezTo>
                  <a:cubicBezTo>
                    <a:pt x="19554" y="7574"/>
                    <a:pt x="20691" y="12904"/>
                    <a:pt x="21145" y="16270"/>
                  </a:cubicBezTo>
                  <a:cubicBezTo>
                    <a:pt x="21600" y="19636"/>
                    <a:pt x="21373" y="21039"/>
                    <a:pt x="21145" y="20758"/>
                  </a:cubicBezTo>
                  <a:cubicBezTo>
                    <a:pt x="20918" y="20478"/>
                    <a:pt x="20691" y="18514"/>
                    <a:pt x="20463" y="16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567266" y="3218022"/>
              <a:ext cx="23284" cy="134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9" fill="norm" stroke="1" extrusionOk="0">
                  <a:moveTo>
                    <a:pt x="15709" y="1203"/>
                  </a:moveTo>
                  <a:cubicBezTo>
                    <a:pt x="7855" y="221"/>
                    <a:pt x="0" y="-761"/>
                    <a:pt x="0" y="875"/>
                  </a:cubicBezTo>
                  <a:cubicBezTo>
                    <a:pt x="0" y="2512"/>
                    <a:pt x="7855" y="6766"/>
                    <a:pt x="12764" y="10530"/>
                  </a:cubicBezTo>
                  <a:cubicBezTo>
                    <a:pt x="17673" y="14294"/>
                    <a:pt x="19636" y="17566"/>
                    <a:pt x="21600" y="208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693094" y="2915144"/>
              <a:ext cx="170506" cy="42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20" fill="norm" stroke="1" extrusionOk="0">
                  <a:moveTo>
                    <a:pt x="14281" y="15694"/>
                  </a:moveTo>
                  <a:cubicBezTo>
                    <a:pt x="13481" y="15159"/>
                    <a:pt x="12681" y="14624"/>
                    <a:pt x="11881" y="14036"/>
                  </a:cubicBezTo>
                  <a:cubicBezTo>
                    <a:pt x="11081" y="13448"/>
                    <a:pt x="10281" y="12807"/>
                    <a:pt x="8548" y="12860"/>
                  </a:cubicBezTo>
                  <a:cubicBezTo>
                    <a:pt x="6814" y="12914"/>
                    <a:pt x="4148" y="13662"/>
                    <a:pt x="2414" y="15106"/>
                  </a:cubicBezTo>
                  <a:cubicBezTo>
                    <a:pt x="681" y="16549"/>
                    <a:pt x="-119" y="18688"/>
                    <a:pt x="14" y="19918"/>
                  </a:cubicBezTo>
                  <a:cubicBezTo>
                    <a:pt x="148" y="21147"/>
                    <a:pt x="1214" y="21468"/>
                    <a:pt x="3348" y="21415"/>
                  </a:cubicBezTo>
                  <a:cubicBezTo>
                    <a:pt x="5481" y="21361"/>
                    <a:pt x="8681" y="20933"/>
                    <a:pt x="11481" y="19169"/>
                  </a:cubicBezTo>
                  <a:cubicBezTo>
                    <a:pt x="14281" y="17405"/>
                    <a:pt x="16681" y="14304"/>
                    <a:pt x="17614" y="11363"/>
                  </a:cubicBezTo>
                  <a:cubicBezTo>
                    <a:pt x="18548" y="8422"/>
                    <a:pt x="18014" y="5642"/>
                    <a:pt x="17214" y="3824"/>
                  </a:cubicBezTo>
                  <a:cubicBezTo>
                    <a:pt x="16414" y="2007"/>
                    <a:pt x="15348" y="1151"/>
                    <a:pt x="14148" y="617"/>
                  </a:cubicBezTo>
                  <a:cubicBezTo>
                    <a:pt x="12948" y="82"/>
                    <a:pt x="11614" y="-132"/>
                    <a:pt x="10548" y="82"/>
                  </a:cubicBezTo>
                  <a:cubicBezTo>
                    <a:pt x="9481" y="296"/>
                    <a:pt x="8681" y="937"/>
                    <a:pt x="8814" y="2702"/>
                  </a:cubicBezTo>
                  <a:cubicBezTo>
                    <a:pt x="8948" y="4466"/>
                    <a:pt x="10014" y="7353"/>
                    <a:pt x="12281" y="10294"/>
                  </a:cubicBezTo>
                  <a:cubicBezTo>
                    <a:pt x="14548" y="13234"/>
                    <a:pt x="18014" y="16228"/>
                    <a:pt x="21481" y="19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055801" y="2959100"/>
              <a:ext cx="23699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1565"/>
                    <a:pt x="-1447" y="3130"/>
                    <a:pt x="353" y="6730"/>
                  </a:cubicBezTo>
                  <a:cubicBezTo>
                    <a:pt x="2153" y="10330"/>
                    <a:pt x="11153" y="15965"/>
                    <a:pt x="201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217794" y="3524250"/>
              <a:ext cx="690256" cy="91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168" fill="norm" stroke="1" extrusionOk="0">
                  <a:moveTo>
                    <a:pt x="1130" y="17673"/>
                  </a:moveTo>
                  <a:cubicBezTo>
                    <a:pt x="602" y="18655"/>
                    <a:pt x="73" y="19636"/>
                    <a:pt x="7" y="20373"/>
                  </a:cubicBezTo>
                  <a:cubicBezTo>
                    <a:pt x="-59" y="21109"/>
                    <a:pt x="337" y="21600"/>
                    <a:pt x="1625" y="20618"/>
                  </a:cubicBezTo>
                  <a:cubicBezTo>
                    <a:pt x="2913" y="19636"/>
                    <a:pt x="5093" y="17182"/>
                    <a:pt x="7735" y="14236"/>
                  </a:cubicBezTo>
                  <a:cubicBezTo>
                    <a:pt x="10378" y="11291"/>
                    <a:pt x="13482" y="7855"/>
                    <a:pt x="15860" y="5400"/>
                  </a:cubicBezTo>
                  <a:cubicBezTo>
                    <a:pt x="18238" y="2945"/>
                    <a:pt x="19890" y="1473"/>
                    <a:pt x="2154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524124" y="3505200"/>
              <a:ext cx="371226" cy="113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403" fill="norm" stroke="1" extrusionOk="0">
                  <a:moveTo>
                    <a:pt x="6759" y="14400"/>
                  </a:moveTo>
                  <a:cubicBezTo>
                    <a:pt x="4928" y="16000"/>
                    <a:pt x="3098" y="17600"/>
                    <a:pt x="1817" y="18800"/>
                  </a:cubicBezTo>
                  <a:cubicBezTo>
                    <a:pt x="535" y="20000"/>
                    <a:pt x="-197" y="20800"/>
                    <a:pt x="47" y="21200"/>
                  </a:cubicBezTo>
                  <a:cubicBezTo>
                    <a:pt x="291" y="21600"/>
                    <a:pt x="1511" y="21600"/>
                    <a:pt x="4074" y="19400"/>
                  </a:cubicBezTo>
                  <a:cubicBezTo>
                    <a:pt x="6637" y="17200"/>
                    <a:pt x="10542" y="12800"/>
                    <a:pt x="13654" y="9200"/>
                  </a:cubicBezTo>
                  <a:cubicBezTo>
                    <a:pt x="16766" y="5600"/>
                    <a:pt x="19084" y="2800"/>
                    <a:pt x="2140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257299" y="3200400"/>
              <a:ext cx="127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225549" y="3352800"/>
              <a:ext cx="444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2284780" y="3157571"/>
              <a:ext cx="160549" cy="556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9" h="21337" fill="norm" stroke="1" extrusionOk="0">
                  <a:moveTo>
                    <a:pt x="157" y="4810"/>
                  </a:moveTo>
                  <a:cubicBezTo>
                    <a:pt x="1525" y="7246"/>
                    <a:pt x="2892" y="9682"/>
                    <a:pt x="3985" y="12240"/>
                  </a:cubicBezTo>
                  <a:cubicBezTo>
                    <a:pt x="5079" y="14798"/>
                    <a:pt x="5899" y="17477"/>
                    <a:pt x="6309" y="19101"/>
                  </a:cubicBezTo>
                  <a:cubicBezTo>
                    <a:pt x="6719" y="20725"/>
                    <a:pt x="6719" y="21294"/>
                    <a:pt x="6446" y="21334"/>
                  </a:cubicBezTo>
                  <a:cubicBezTo>
                    <a:pt x="6173" y="21375"/>
                    <a:pt x="5626" y="20888"/>
                    <a:pt x="4669" y="19142"/>
                  </a:cubicBezTo>
                  <a:cubicBezTo>
                    <a:pt x="3712" y="17396"/>
                    <a:pt x="2345" y="14392"/>
                    <a:pt x="1388" y="11468"/>
                  </a:cubicBezTo>
                  <a:cubicBezTo>
                    <a:pt x="431" y="8545"/>
                    <a:pt x="-116" y="5703"/>
                    <a:pt x="21" y="3876"/>
                  </a:cubicBezTo>
                  <a:cubicBezTo>
                    <a:pt x="157" y="2049"/>
                    <a:pt x="978" y="1237"/>
                    <a:pt x="3028" y="668"/>
                  </a:cubicBezTo>
                  <a:cubicBezTo>
                    <a:pt x="5079" y="100"/>
                    <a:pt x="8360" y="-225"/>
                    <a:pt x="11914" y="181"/>
                  </a:cubicBezTo>
                  <a:cubicBezTo>
                    <a:pt x="15469" y="587"/>
                    <a:pt x="19297" y="1724"/>
                    <a:pt x="20390" y="3023"/>
                  </a:cubicBezTo>
                  <a:cubicBezTo>
                    <a:pt x="21484" y="4322"/>
                    <a:pt x="19843" y="5784"/>
                    <a:pt x="17656" y="6799"/>
                  </a:cubicBezTo>
                  <a:cubicBezTo>
                    <a:pt x="15469" y="7814"/>
                    <a:pt x="12735" y="8383"/>
                    <a:pt x="10137" y="8545"/>
                  </a:cubicBezTo>
                  <a:cubicBezTo>
                    <a:pt x="7540" y="8707"/>
                    <a:pt x="5079" y="8464"/>
                    <a:pt x="2618" y="8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779706" y="3058335"/>
              <a:ext cx="61794" cy="5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31" fill="norm" stroke="1" extrusionOk="0">
                  <a:moveTo>
                    <a:pt x="16700" y="3341"/>
                  </a:moveTo>
                  <a:cubicBezTo>
                    <a:pt x="16700" y="2891"/>
                    <a:pt x="16700" y="2441"/>
                    <a:pt x="16340" y="1811"/>
                  </a:cubicBezTo>
                  <a:cubicBezTo>
                    <a:pt x="15980" y="1181"/>
                    <a:pt x="15260" y="371"/>
                    <a:pt x="13100" y="101"/>
                  </a:cubicBezTo>
                  <a:cubicBezTo>
                    <a:pt x="10940" y="-169"/>
                    <a:pt x="7340" y="101"/>
                    <a:pt x="4460" y="956"/>
                  </a:cubicBezTo>
                  <a:cubicBezTo>
                    <a:pt x="1580" y="1811"/>
                    <a:pt x="-580" y="3251"/>
                    <a:pt x="140" y="5411"/>
                  </a:cubicBezTo>
                  <a:cubicBezTo>
                    <a:pt x="860" y="7571"/>
                    <a:pt x="4460" y="10451"/>
                    <a:pt x="8420" y="13241"/>
                  </a:cubicBezTo>
                  <a:cubicBezTo>
                    <a:pt x="12380" y="16031"/>
                    <a:pt x="16700" y="18731"/>
                    <a:pt x="2102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716201" y="3365500"/>
              <a:ext cx="188799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247" y="21600"/>
                  </a:moveTo>
                  <a:cubicBezTo>
                    <a:pt x="527" y="18000"/>
                    <a:pt x="-193" y="14400"/>
                    <a:pt x="47" y="11829"/>
                  </a:cubicBezTo>
                  <a:cubicBezTo>
                    <a:pt x="287" y="9257"/>
                    <a:pt x="1487" y="7714"/>
                    <a:pt x="5207" y="5914"/>
                  </a:cubicBezTo>
                  <a:cubicBezTo>
                    <a:pt x="8927" y="4114"/>
                    <a:pt x="15167" y="2057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2071621" y="3049411"/>
              <a:ext cx="131829" cy="51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1541" fill="norm" stroke="1" extrusionOk="0">
                  <a:moveTo>
                    <a:pt x="18702" y="731"/>
                  </a:moveTo>
                  <a:cubicBezTo>
                    <a:pt x="17373" y="468"/>
                    <a:pt x="16044" y="204"/>
                    <a:pt x="14382" y="73"/>
                  </a:cubicBezTo>
                  <a:cubicBezTo>
                    <a:pt x="12721" y="-59"/>
                    <a:pt x="10727" y="-59"/>
                    <a:pt x="8567" y="468"/>
                  </a:cubicBezTo>
                  <a:cubicBezTo>
                    <a:pt x="6407" y="995"/>
                    <a:pt x="4081" y="2048"/>
                    <a:pt x="2253" y="4112"/>
                  </a:cubicBezTo>
                  <a:cubicBezTo>
                    <a:pt x="425" y="6175"/>
                    <a:pt x="-904" y="9248"/>
                    <a:pt x="758" y="12102"/>
                  </a:cubicBezTo>
                  <a:cubicBezTo>
                    <a:pt x="2419" y="14956"/>
                    <a:pt x="7071" y="17590"/>
                    <a:pt x="10893" y="19126"/>
                  </a:cubicBezTo>
                  <a:cubicBezTo>
                    <a:pt x="14714" y="20663"/>
                    <a:pt x="17705" y="21102"/>
                    <a:pt x="20696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2641599" y="3035300"/>
              <a:ext cx="69851" cy="509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0"/>
                  </a:moveTo>
                  <a:cubicBezTo>
                    <a:pt x="655" y="2420"/>
                    <a:pt x="1309" y="4840"/>
                    <a:pt x="3273" y="7529"/>
                  </a:cubicBezTo>
                  <a:cubicBezTo>
                    <a:pt x="5236" y="10217"/>
                    <a:pt x="8509" y="13175"/>
                    <a:pt x="10473" y="15371"/>
                  </a:cubicBezTo>
                  <a:cubicBezTo>
                    <a:pt x="12436" y="17567"/>
                    <a:pt x="13091" y="19001"/>
                    <a:pt x="13418" y="19987"/>
                  </a:cubicBezTo>
                  <a:cubicBezTo>
                    <a:pt x="13745" y="20973"/>
                    <a:pt x="13745" y="21510"/>
                    <a:pt x="15055" y="21555"/>
                  </a:cubicBezTo>
                  <a:cubicBezTo>
                    <a:pt x="16364" y="21600"/>
                    <a:pt x="18982" y="21152"/>
                    <a:pt x="21600" y="20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2785921" y="3092010"/>
              <a:ext cx="154129" cy="374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090" fill="norm" stroke="1" extrusionOk="0">
                  <a:moveTo>
                    <a:pt x="2866" y="3247"/>
                  </a:moveTo>
                  <a:cubicBezTo>
                    <a:pt x="3741" y="7662"/>
                    <a:pt x="4617" y="12078"/>
                    <a:pt x="4617" y="13331"/>
                  </a:cubicBezTo>
                  <a:cubicBezTo>
                    <a:pt x="4617" y="14584"/>
                    <a:pt x="3741" y="12674"/>
                    <a:pt x="2866" y="10288"/>
                  </a:cubicBezTo>
                  <a:cubicBezTo>
                    <a:pt x="1990" y="7901"/>
                    <a:pt x="1114" y="5037"/>
                    <a:pt x="677" y="3247"/>
                  </a:cubicBezTo>
                  <a:cubicBezTo>
                    <a:pt x="239" y="1457"/>
                    <a:pt x="239" y="741"/>
                    <a:pt x="1114" y="323"/>
                  </a:cubicBezTo>
                  <a:cubicBezTo>
                    <a:pt x="1990" y="-95"/>
                    <a:pt x="3741" y="-214"/>
                    <a:pt x="6660" y="621"/>
                  </a:cubicBezTo>
                  <a:cubicBezTo>
                    <a:pt x="9579" y="1457"/>
                    <a:pt x="13666" y="3247"/>
                    <a:pt x="16585" y="5634"/>
                  </a:cubicBezTo>
                  <a:cubicBezTo>
                    <a:pt x="19504" y="8020"/>
                    <a:pt x="21255" y="11004"/>
                    <a:pt x="21255" y="13569"/>
                  </a:cubicBezTo>
                  <a:cubicBezTo>
                    <a:pt x="21255" y="16135"/>
                    <a:pt x="19504" y="18283"/>
                    <a:pt x="17169" y="19596"/>
                  </a:cubicBezTo>
                  <a:cubicBezTo>
                    <a:pt x="14833" y="20909"/>
                    <a:pt x="11914" y="21386"/>
                    <a:pt x="8850" y="20909"/>
                  </a:cubicBezTo>
                  <a:cubicBezTo>
                    <a:pt x="5785" y="20431"/>
                    <a:pt x="2574" y="18999"/>
                    <a:pt x="1114" y="17985"/>
                  </a:cubicBezTo>
                  <a:cubicBezTo>
                    <a:pt x="-345" y="16971"/>
                    <a:pt x="-53" y="16374"/>
                    <a:pt x="239" y="15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2806699" y="330835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2997200" y="3416300"/>
              <a:ext cx="1905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3098800" y="3003550"/>
              <a:ext cx="112415" cy="55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600" fill="norm" stroke="1" extrusionOk="0">
                  <a:moveTo>
                    <a:pt x="0" y="0"/>
                  </a:moveTo>
                  <a:cubicBezTo>
                    <a:pt x="4800" y="2234"/>
                    <a:pt x="9600" y="4469"/>
                    <a:pt x="13600" y="6828"/>
                  </a:cubicBezTo>
                  <a:cubicBezTo>
                    <a:pt x="17600" y="9186"/>
                    <a:pt x="20800" y="11669"/>
                    <a:pt x="21200" y="13986"/>
                  </a:cubicBezTo>
                  <a:cubicBezTo>
                    <a:pt x="21600" y="16303"/>
                    <a:pt x="19200" y="18455"/>
                    <a:pt x="16200" y="19697"/>
                  </a:cubicBezTo>
                  <a:cubicBezTo>
                    <a:pt x="13200" y="20938"/>
                    <a:pt x="9600" y="21269"/>
                    <a:pt x="6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3896819" y="3155950"/>
              <a:ext cx="370382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600" fill="norm" stroke="1" extrusionOk="0">
                  <a:moveTo>
                    <a:pt x="18898" y="0"/>
                  </a:moveTo>
                  <a:cubicBezTo>
                    <a:pt x="18652" y="2929"/>
                    <a:pt x="18407" y="5858"/>
                    <a:pt x="17486" y="8542"/>
                  </a:cubicBezTo>
                  <a:cubicBezTo>
                    <a:pt x="16566" y="11227"/>
                    <a:pt x="14970" y="13668"/>
                    <a:pt x="13191" y="15315"/>
                  </a:cubicBezTo>
                  <a:cubicBezTo>
                    <a:pt x="11411" y="16963"/>
                    <a:pt x="9448" y="17817"/>
                    <a:pt x="7423" y="17878"/>
                  </a:cubicBezTo>
                  <a:cubicBezTo>
                    <a:pt x="5398" y="17939"/>
                    <a:pt x="3311" y="17207"/>
                    <a:pt x="2084" y="16475"/>
                  </a:cubicBezTo>
                  <a:cubicBezTo>
                    <a:pt x="857" y="15742"/>
                    <a:pt x="489" y="15010"/>
                    <a:pt x="243" y="14339"/>
                  </a:cubicBezTo>
                  <a:cubicBezTo>
                    <a:pt x="-2" y="13668"/>
                    <a:pt x="-125" y="13058"/>
                    <a:pt x="182" y="12631"/>
                  </a:cubicBezTo>
                  <a:cubicBezTo>
                    <a:pt x="489" y="12203"/>
                    <a:pt x="1225" y="11959"/>
                    <a:pt x="3066" y="12264"/>
                  </a:cubicBezTo>
                  <a:cubicBezTo>
                    <a:pt x="4907" y="12569"/>
                    <a:pt x="7852" y="13424"/>
                    <a:pt x="10430" y="14644"/>
                  </a:cubicBezTo>
                  <a:cubicBezTo>
                    <a:pt x="13007" y="15864"/>
                    <a:pt x="15216" y="17451"/>
                    <a:pt x="16995" y="18671"/>
                  </a:cubicBezTo>
                  <a:cubicBezTo>
                    <a:pt x="18775" y="19892"/>
                    <a:pt x="20125" y="20746"/>
                    <a:pt x="214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4806387" y="3195974"/>
              <a:ext cx="156562" cy="65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449" fill="norm" stroke="1" extrusionOk="0">
                  <a:moveTo>
                    <a:pt x="916" y="5999"/>
                  </a:moveTo>
                  <a:cubicBezTo>
                    <a:pt x="355" y="7323"/>
                    <a:pt x="-206" y="8647"/>
                    <a:pt x="75" y="10493"/>
                  </a:cubicBezTo>
                  <a:cubicBezTo>
                    <a:pt x="355" y="12340"/>
                    <a:pt x="1477" y="14709"/>
                    <a:pt x="2178" y="16416"/>
                  </a:cubicBezTo>
                  <a:cubicBezTo>
                    <a:pt x="2880" y="18123"/>
                    <a:pt x="3160" y="19168"/>
                    <a:pt x="3300" y="19969"/>
                  </a:cubicBezTo>
                  <a:cubicBezTo>
                    <a:pt x="3441" y="20771"/>
                    <a:pt x="3441" y="21328"/>
                    <a:pt x="3441" y="21432"/>
                  </a:cubicBezTo>
                  <a:cubicBezTo>
                    <a:pt x="3441" y="21537"/>
                    <a:pt x="3441" y="21189"/>
                    <a:pt x="3020" y="19760"/>
                  </a:cubicBezTo>
                  <a:cubicBezTo>
                    <a:pt x="2599" y="18332"/>
                    <a:pt x="1758" y="15823"/>
                    <a:pt x="1056" y="13280"/>
                  </a:cubicBezTo>
                  <a:cubicBezTo>
                    <a:pt x="355" y="10737"/>
                    <a:pt x="-206" y="8159"/>
                    <a:pt x="215" y="6138"/>
                  </a:cubicBezTo>
                  <a:cubicBezTo>
                    <a:pt x="636" y="4118"/>
                    <a:pt x="2038" y="2654"/>
                    <a:pt x="3581" y="1714"/>
                  </a:cubicBezTo>
                  <a:cubicBezTo>
                    <a:pt x="5124" y="773"/>
                    <a:pt x="6807" y="355"/>
                    <a:pt x="8490" y="146"/>
                  </a:cubicBezTo>
                  <a:cubicBezTo>
                    <a:pt x="10173" y="-63"/>
                    <a:pt x="11856" y="-63"/>
                    <a:pt x="13820" y="251"/>
                  </a:cubicBezTo>
                  <a:cubicBezTo>
                    <a:pt x="15784" y="564"/>
                    <a:pt x="18028" y="1191"/>
                    <a:pt x="19430" y="2132"/>
                  </a:cubicBezTo>
                  <a:cubicBezTo>
                    <a:pt x="20833" y="3072"/>
                    <a:pt x="21394" y="4327"/>
                    <a:pt x="19711" y="5372"/>
                  </a:cubicBezTo>
                  <a:cubicBezTo>
                    <a:pt x="18028" y="6417"/>
                    <a:pt x="14100" y="7253"/>
                    <a:pt x="11295" y="7671"/>
                  </a:cubicBezTo>
                  <a:cubicBezTo>
                    <a:pt x="8490" y="8089"/>
                    <a:pt x="6807" y="8089"/>
                    <a:pt x="5264" y="8089"/>
                  </a:cubicBezTo>
                  <a:cubicBezTo>
                    <a:pt x="3721" y="8089"/>
                    <a:pt x="2319" y="8089"/>
                    <a:pt x="1758" y="7915"/>
                  </a:cubicBezTo>
                  <a:cubicBezTo>
                    <a:pt x="1197" y="7741"/>
                    <a:pt x="1477" y="7392"/>
                    <a:pt x="1758" y="70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4930686" y="2806700"/>
              <a:ext cx="162015" cy="17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67" fill="norm" stroke="1" extrusionOk="0">
                  <a:moveTo>
                    <a:pt x="21471" y="0"/>
                  </a:moveTo>
                  <a:cubicBezTo>
                    <a:pt x="16422" y="2133"/>
                    <a:pt x="11372" y="4267"/>
                    <a:pt x="8427" y="6000"/>
                  </a:cubicBezTo>
                  <a:cubicBezTo>
                    <a:pt x="5481" y="7733"/>
                    <a:pt x="4640" y="9067"/>
                    <a:pt x="4920" y="10000"/>
                  </a:cubicBezTo>
                  <a:cubicBezTo>
                    <a:pt x="5201" y="10933"/>
                    <a:pt x="6603" y="11467"/>
                    <a:pt x="8006" y="11733"/>
                  </a:cubicBezTo>
                  <a:cubicBezTo>
                    <a:pt x="9409" y="12000"/>
                    <a:pt x="10811" y="12000"/>
                    <a:pt x="12214" y="12000"/>
                  </a:cubicBezTo>
                  <a:cubicBezTo>
                    <a:pt x="13616" y="12000"/>
                    <a:pt x="15019" y="12000"/>
                    <a:pt x="15019" y="12400"/>
                  </a:cubicBezTo>
                  <a:cubicBezTo>
                    <a:pt x="15019" y="12800"/>
                    <a:pt x="13616" y="13600"/>
                    <a:pt x="11232" y="14667"/>
                  </a:cubicBezTo>
                  <a:cubicBezTo>
                    <a:pt x="8848" y="15733"/>
                    <a:pt x="5481" y="17067"/>
                    <a:pt x="3237" y="18267"/>
                  </a:cubicBezTo>
                  <a:cubicBezTo>
                    <a:pt x="993" y="19467"/>
                    <a:pt x="-129" y="20533"/>
                    <a:pt x="11" y="21067"/>
                  </a:cubicBezTo>
                  <a:cubicBezTo>
                    <a:pt x="152" y="21600"/>
                    <a:pt x="1554" y="21600"/>
                    <a:pt x="5201" y="21067"/>
                  </a:cubicBezTo>
                  <a:cubicBezTo>
                    <a:pt x="8848" y="20533"/>
                    <a:pt x="14739" y="19467"/>
                    <a:pt x="20629" y="18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5143500" y="2800350"/>
              <a:ext cx="1143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080"/>
                    <a:pt x="8000" y="8160"/>
                    <a:pt x="11600" y="11760"/>
                  </a:cubicBezTo>
                  <a:cubicBezTo>
                    <a:pt x="15200" y="15360"/>
                    <a:pt x="18400" y="184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5130800" y="2774950"/>
              <a:ext cx="152400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03"/>
                    <a:pt x="14400" y="7005"/>
                    <a:pt x="11250" y="10022"/>
                  </a:cubicBezTo>
                  <a:cubicBezTo>
                    <a:pt x="8100" y="13038"/>
                    <a:pt x="5400" y="15568"/>
                    <a:pt x="3600" y="17416"/>
                  </a:cubicBezTo>
                  <a:cubicBezTo>
                    <a:pt x="1800" y="19265"/>
                    <a:pt x="900" y="20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5314949" y="294640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5323416" y="2832100"/>
              <a:ext cx="16935" cy="35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21600" y="14400"/>
                  </a:moveTo>
                  <a:cubicBezTo>
                    <a:pt x="10800" y="18000"/>
                    <a:pt x="0" y="21600"/>
                    <a:pt x="0" y="19200"/>
                  </a:cubicBezTo>
                  <a:cubicBezTo>
                    <a:pt x="0" y="16800"/>
                    <a:pt x="10800" y="8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5594895" y="3101092"/>
              <a:ext cx="107405" cy="36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466" fill="norm" stroke="1" extrusionOk="0">
                  <a:moveTo>
                    <a:pt x="21078" y="2473"/>
                  </a:moveTo>
                  <a:cubicBezTo>
                    <a:pt x="20663" y="1604"/>
                    <a:pt x="20247" y="735"/>
                    <a:pt x="19001" y="300"/>
                  </a:cubicBezTo>
                  <a:cubicBezTo>
                    <a:pt x="17755" y="-134"/>
                    <a:pt x="15678" y="-134"/>
                    <a:pt x="13393" y="549"/>
                  </a:cubicBezTo>
                  <a:cubicBezTo>
                    <a:pt x="11109" y="1232"/>
                    <a:pt x="8616" y="2597"/>
                    <a:pt x="6124" y="5328"/>
                  </a:cubicBezTo>
                  <a:cubicBezTo>
                    <a:pt x="3632" y="8059"/>
                    <a:pt x="1140" y="12156"/>
                    <a:pt x="309" y="14949"/>
                  </a:cubicBezTo>
                  <a:cubicBezTo>
                    <a:pt x="-522" y="17742"/>
                    <a:pt x="309" y="19232"/>
                    <a:pt x="3009" y="20100"/>
                  </a:cubicBezTo>
                  <a:cubicBezTo>
                    <a:pt x="5709" y="20969"/>
                    <a:pt x="10278" y="21218"/>
                    <a:pt x="14847" y="214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5797549" y="3187700"/>
              <a:ext cx="190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600"/>
                    <a:pt x="4800" y="11200"/>
                    <a:pt x="8400" y="14800"/>
                  </a:cubicBezTo>
                  <a:cubicBezTo>
                    <a:pt x="12000" y="18400"/>
                    <a:pt x="16800" y="20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5880099" y="3251200"/>
              <a:ext cx="2159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9" y="15840"/>
                    <a:pt x="4659" y="10080"/>
                    <a:pt x="8259" y="6480"/>
                  </a:cubicBezTo>
                  <a:cubicBezTo>
                    <a:pt x="11859" y="2880"/>
                    <a:pt x="16729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6222999" y="3121397"/>
              <a:ext cx="181030" cy="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63" fill="norm" stroke="1" extrusionOk="0">
                  <a:moveTo>
                    <a:pt x="6781" y="5227"/>
                  </a:moveTo>
                  <a:cubicBezTo>
                    <a:pt x="6781" y="6751"/>
                    <a:pt x="6781" y="8274"/>
                    <a:pt x="7033" y="10380"/>
                  </a:cubicBezTo>
                  <a:cubicBezTo>
                    <a:pt x="7284" y="12487"/>
                    <a:pt x="7786" y="15176"/>
                    <a:pt x="7786" y="17013"/>
                  </a:cubicBezTo>
                  <a:cubicBezTo>
                    <a:pt x="7786" y="18850"/>
                    <a:pt x="7284" y="19836"/>
                    <a:pt x="6656" y="20508"/>
                  </a:cubicBezTo>
                  <a:cubicBezTo>
                    <a:pt x="6028" y="21180"/>
                    <a:pt x="5274" y="21539"/>
                    <a:pt x="4647" y="21449"/>
                  </a:cubicBezTo>
                  <a:cubicBezTo>
                    <a:pt x="4019" y="21360"/>
                    <a:pt x="3516" y="20822"/>
                    <a:pt x="3391" y="19298"/>
                  </a:cubicBezTo>
                  <a:cubicBezTo>
                    <a:pt x="3265" y="17775"/>
                    <a:pt x="3516" y="15265"/>
                    <a:pt x="4270" y="12532"/>
                  </a:cubicBezTo>
                  <a:cubicBezTo>
                    <a:pt x="5023" y="9798"/>
                    <a:pt x="6279" y="6840"/>
                    <a:pt x="7409" y="4824"/>
                  </a:cubicBezTo>
                  <a:cubicBezTo>
                    <a:pt x="8540" y="2807"/>
                    <a:pt x="9544" y="1732"/>
                    <a:pt x="10674" y="1059"/>
                  </a:cubicBezTo>
                  <a:cubicBezTo>
                    <a:pt x="11805" y="387"/>
                    <a:pt x="13060" y="118"/>
                    <a:pt x="14316" y="29"/>
                  </a:cubicBezTo>
                  <a:cubicBezTo>
                    <a:pt x="15572" y="-61"/>
                    <a:pt x="16828" y="29"/>
                    <a:pt x="18335" y="701"/>
                  </a:cubicBezTo>
                  <a:cubicBezTo>
                    <a:pt x="19842" y="1373"/>
                    <a:pt x="21600" y="2628"/>
                    <a:pt x="21474" y="3927"/>
                  </a:cubicBezTo>
                  <a:cubicBezTo>
                    <a:pt x="21349" y="5227"/>
                    <a:pt x="19340" y="6571"/>
                    <a:pt x="16577" y="7512"/>
                  </a:cubicBezTo>
                  <a:cubicBezTo>
                    <a:pt x="13814" y="8454"/>
                    <a:pt x="10298" y="8991"/>
                    <a:pt x="7409" y="8767"/>
                  </a:cubicBezTo>
                  <a:cubicBezTo>
                    <a:pt x="4521" y="8543"/>
                    <a:pt x="2260" y="7557"/>
                    <a:pt x="0" y="65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6432549" y="3060700"/>
              <a:ext cx="94576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4" h="21600" fill="norm" stroke="1" extrusionOk="0">
                  <a:moveTo>
                    <a:pt x="1379" y="0"/>
                  </a:moveTo>
                  <a:cubicBezTo>
                    <a:pt x="8272" y="2607"/>
                    <a:pt x="15166" y="5214"/>
                    <a:pt x="18383" y="8007"/>
                  </a:cubicBezTo>
                  <a:cubicBezTo>
                    <a:pt x="21600" y="10800"/>
                    <a:pt x="21140" y="13779"/>
                    <a:pt x="17464" y="16076"/>
                  </a:cubicBezTo>
                  <a:cubicBezTo>
                    <a:pt x="13787" y="18372"/>
                    <a:pt x="6894" y="199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6521449" y="2827909"/>
              <a:ext cx="114301" cy="190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3986"/>
                  </a:moveTo>
                  <a:cubicBezTo>
                    <a:pt x="2000" y="4221"/>
                    <a:pt x="4000" y="4456"/>
                    <a:pt x="5600" y="6451"/>
                  </a:cubicBezTo>
                  <a:cubicBezTo>
                    <a:pt x="7200" y="8447"/>
                    <a:pt x="8400" y="12203"/>
                    <a:pt x="8800" y="14669"/>
                  </a:cubicBezTo>
                  <a:cubicBezTo>
                    <a:pt x="9200" y="17134"/>
                    <a:pt x="8800" y="18308"/>
                    <a:pt x="8000" y="19364"/>
                  </a:cubicBezTo>
                  <a:cubicBezTo>
                    <a:pt x="7200" y="20421"/>
                    <a:pt x="6000" y="21360"/>
                    <a:pt x="5400" y="21008"/>
                  </a:cubicBezTo>
                  <a:cubicBezTo>
                    <a:pt x="4800" y="20656"/>
                    <a:pt x="4800" y="19012"/>
                    <a:pt x="4800" y="15725"/>
                  </a:cubicBezTo>
                  <a:cubicBezTo>
                    <a:pt x="4800" y="12438"/>
                    <a:pt x="4800" y="7508"/>
                    <a:pt x="5400" y="4573"/>
                  </a:cubicBezTo>
                  <a:cubicBezTo>
                    <a:pt x="6000" y="1638"/>
                    <a:pt x="7200" y="699"/>
                    <a:pt x="9000" y="230"/>
                  </a:cubicBezTo>
                  <a:cubicBezTo>
                    <a:pt x="10800" y="-240"/>
                    <a:pt x="13200" y="-240"/>
                    <a:pt x="15400" y="2695"/>
                  </a:cubicBezTo>
                  <a:cubicBezTo>
                    <a:pt x="17600" y="5630"/>
                    <a:pt x="19600" y="11499"/>
                    <a:pt x="21600" y="17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6730999" y="2862627"/>
              <a:ext cx="1079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2118" y="4868"/>
                    <a:pt x="4235" y="-1303"/>
                    <a:pt x="7835" y="240"/>
                  </a:cubicBezTo>
                  <a:cubicBezTo>
                    <a:pt x="11435" y="1783"/>
                    <a:pt x="16518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6916875" y="2749550"/>
              <a:ext cx="118925" cy="19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416" fill="norm" stroke="1" extrusionOk="0">
                  <a:moveTo>
                    <a:pt x="21291" y="0"/>
                  </a:moveTo>
                  <a:cubicBezTo>
                    <a:pt x="17502" y="909"/>
                    <a:pt x="13712" y="1819"/>
                    <a:pt x="10680" y="2956"/>
                  </a:cubicBezTo>
                  <a:cubicBezTo>
                    <a:pt x="7649" y="4093"/>
                    <a:pt x="5375" y="5457"/>
                    <a:pt x="5186" y="6253"/>
                  </a:cubicBezTo>
                  <a:cubicBezTo>
                    <a:pt x="4996" y="7048"/>
                    <a:pt x="6891" y="7276"/>
                    <a:pt x="8975" y="7389"/>
                  </a:cubicBezTo>
                  <a:cubicBezTo>
                    <a:pt x="11059" y="7503"/>
                    <a:pt x="13333" y="7503"/>
                    <a:pt x="15417" y="7617"/>
                  </a:cubicBezTo>
                  <a:cubicBezTo>
                    <a:pt x="17502" y="7731"/>
                    <a:pt x="19396" y="7958"/>
                    <a:pt x="19775" y="8526"/>
                  </a:cubicBezTo>
                  <a:cubicBezTo>
                    <a:pt x="20154" y="9095"/>
                    <a:pt x="19017" y="10004"/>
                    <a:pt x="15796" y="11596"/>
                  </a:cubicBezTo>
                  <a:cubicBezTo>
                    <a:pt x="12575" y="13187"/>
                    <a:pt x="7270" y="15461"/>
                    <a:pt x="4049" y="17166"/>
                  </a:cubicBezTo>
                  <a:cubicBezTo>
                    <a:pt x="828" y="18872"/>
                    <a:pt x="-309" y="20008"/>
                    <a:pt x="70" y="20691"/>
                  </a:cubicBezTo>
                  <a:cubicBezTo>
                    <a:pt x="449" y="21373"/>
                    <a:pt x="2344" y="21600"/>
                    <a:pt x="5754" y="21259"/>
                  </a:cubicBezTo>
                  <a:cubicBezTo>
                    <a:pt x="9165" y="20918"/>
                    <a:pt x="14091" y="20008"/>
                    <a:pt x="19017" y="19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7124699" y="2736850"/>
              <a:ext cx="1333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5059"/>
                    <a:pt x="8914" y="10119"/>
                    <a:pt x="12514" y="13719"/>
                  </a:cubicBezTo>
                  <a:cubicBezTo>
                    <a:pt x="16114" y="17319"/>
                    <a:pt x="18857" y="1945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7118349" y="2698750"/>
              <a:ext cx="17145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267" y="157"/>
                    <a:pt x="18933" y="313"/>
                    <a:pt x="17467" y="1174"/>
                  </a:cubicBezTo>
                  <a:cubicBezTo>
                    <a:pt x="16000" y="2035"/>
                    <a:pt x="14400" y="3600"/>
                    <a:pt x="11467" y="6730"/>
                  </a:cubicBezTo>
                  <a:cubicBezTo>
                    <a:pt x="8533" y="9861"/>
                    <a:pt x="4267" y="14557"/>
                    <a:pt x="2133" y="17296"/>
                  </a:cubicBezTo>
                  <a:cubicBezTo>
                    <a:pt x="0" y="20035"/>
                    <a:pt x="0" y="208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7283449" y="2914650"/>
              <a:ext cx="190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920"/>
                    <a:pt x="7200" y="3840"/>
                    <a:pt x="3600" y="7440"/>
                  </a:cubicBezTo>
                  <a:cubicBezTo>
                    <a:pt x="0" y="11040"/>
                    <a:pt x="0" y="16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7295018" y="2840566"/>
              <a:ext cx="26533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15842" y="21600"/>
                  </a:moveTo>
                  <a:cubicBezTo>
                    <a:pt x="7535" y="10800"/>
                    <a:pt x="-773" y="0"/>
                    <a:pt x="58" y="0"/>
                  </a:cubicBezTo>
                  <a:cubicBezTo>
                    <a:pt x="889" y="0"/>
                    <a:pt x="10858" y="10800"/>
                    <a:pt x="2082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0" y="4794250"/>
              <a:ext cx="12242800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" y="20743"/>
                    <a:pt x="22" y="19886"/>
                    <a:pt x="56" y="19286"/>
                  </a:cubicBezTo>
                  <a:cubicBezTo>
                    <a:pt x="90" y="18686"/>
                    <a:pt x="146" y="18343"/>
                    <a:pt x="243" y="17743"/>
                  </a:cubicBezTo>
                  <a:cubicBezTo>
                    <a:pt x="340" y="17143"/>
                    <a:pt x="478" y="16286"/>
                    <a:pt x="620" y="15514"/>
                  </a:cubicBezTo>
                  <a:cubicBezTo>
                    <a:pt x="762" y="14743"/>
                    <a:pt x="907" y="14057"/>
                    <a:pt x="1049" y="13629"/>
                  </a:cubicBezTo>
                  <a:cubicBezTo>
                    <a:pt x="1191" y="13200"/>
                    <a:pt x="1329" y="13029"/>
                    <a:pt x="1462" y="12686"/>
                  </a:cubicBezTo>
                  <a:cubicBezTo>
                    <a:pt x="1595" y="12343"/>
                    <a:pt x="1722" y="11829"/>
                    <a:pt x="1865" y="11229"/>
                  </a:cubicBezTo>
                  <a:cubicBezTo>
                    <a:pt x="2009" y="10629"/>
                    <a:pt x="2170" y="9943"/>
                    <a:pt x="2306" y="9429"/>
                  </a:cubicBezTo>
                  <a:cubicBezTo>
                    <a:pt x="2442" y="8914"/>
                    <a:pt x="2554" y="8571"/>
                    <a:pt x="2674" y="8229"/>
                  </a:cubicBezTo>
                  <a:cubicBezTo>
                    <a:pt x="2793" y="7886"/>
                    <a:pt x="2920" y="7543"/>
                    <a:pt x="3049" y="7286"/>
                  </a:cubicBezTo>
                  <a:cubicBezTo>
                    <a:pt x="3178" y="7029"/>
                    <a:pt x="3309" y="6857"/>
                    <a:pt x="3449" y="6600"/>
                  </a:cubicBezTo>
                  <a:cubicBezTo>
                    <a:pt x="3589" y="6343"/>
                    <a:pt x="3738" y="6000"/>
                    <a:pt x="3888" y="5743"/>
                  </a:cubicBezTo>
                  <a:cubicBezTo>
                    <a:pt x="4037" y="5486"/>
                    <a:pt x="4186" y="5314"/>
                    <a:pt x="4341" y="5057"/>
                  </a:cubicBezTo>
                  <a:cubicBezTo>
                    <a:pt x="4496" y="4800"/>
                    <a:pt x="4657" y="4457"/>
                    <a:pt x="4780" y="4200"/>
                  </a:cubicBezTo>
                  <a:cubicBezTo>
                    <a:pt x="4903" y="3943"/>
                    <a:pt x="4989" y="3771"/>
                    <a:pt x="5073" y="3686"/>
                  </a:cubicBezTo>
                  <a:cubicBezTo>
                    <a:pt x="5157" y="3600"/>
                    <a:pt x="5239" y="3600"/>
                    <a:pt x="5325" y="3514"/>
                  </a:cubicBezTo>
                  <a:cubicBezTo>
                    <a:pt x="5411" y="3429"/>
                    <a:pt x="5501" y="3257"/>
                    <a:pt x="5590" y="3086"/>
                  </a:cubicBezTo>
                  <a:cubicBezTo>
                    <a:pt x="5680" y="2914"/>
                    <a:pt x="5770" y="2743"/>
                    <a:pt x="5906" y="2571"/>
                  </a:cubicBezTo>
                  <a:cubicBezTo>
                    <a:pt x="6042" y="2400"/>
                    <a:pt x="6225" y="2229"/>
                    <a:pt x="6371" y="2057"/>
                  </a:cubicBezTo>
                  <a:cubicBezTo>
                    <a:pt x="6517" y="1886"/>
                    <a:pt x="6625" y="1714"/>
                    <a:pt x="6729" y="1543"/>
                  </a:cubicBezTo>
                  <a:cubicBezTo>
                    <a:pt x="6834" y="1371"/>
                    <a:pt x="6935" y="1200"/>
                    <a:pt x="7032" y="1029"/>
                  </a:cubicBezTo>
                  <a:cubicBezTo>
                    <a:pt x="7129" y="857"/>
                    <a:pt x="7222" y="686"/>
                    <a:pt x="7321" y="600"/>
                  </a:cubicBezTo>
                  <a:cubicBezTo>
                    <a:pt x="7420" y="514"/>
                    <a:pt x="7525" y="514"/>
                    <a:pt x="7628" y="514"/>
                  </a:cubicBezTo>
                  <a:cubicBezTo>
                    <a:pt x="7730" y="514"/>
                    <a:pt x="7831" y="514"/>
                    <a:pt x="7939" y="429"/>
                  </a:cubicBezTo>
                  <a:cubicBezTo>
                    <a:pt x="8048" y="343"/>
                    <a:pt x="8163" y="171"/>
                    <a:pt x="8277" y="86"/>
                  </a:cubicBezTo>
                  <a:cubicBezTo>
                    <a:pt x="8391" y="0"/>
                    <a:pt x="8503" y="0"/>
                    <a:pt x="8610" y="0"/>
                  </a:cubicBezTo>
                  <a:cubicBezTo>
                    <a:pt x="8716" y="0"/>
                    <a:pt x="8817" y="0"/>
                    <a:pt x="8925" y="0"/>
                  </a:cubicBezTo>
                  <a:cubicBezTo>
                    <a:pt x="9034" y="0"/>
                    <a:pt x="9149" y="0"/>
                    <a:pt x="9263" y="0"/>
                  </a:cubicBezTo>
                  <a:cubicBezTo>
                    <a:pt x="9377" y="0"/>
                    <a:pt x="9489" y="0"/>
                    <a:pt x="9601" y="0"/>
                  </a:cubicBezTo>
                  <a:cubicBezTo>
                    <a:pt x="9713" y="0"/>
                    <a:pt x="9825" y="0"/>
                    <a:pt x="9934" y="0"/>
                  </a:cubicBezTo>
                  <a:cubicBezTo>
                    <a:pt x="10042" y="0"/>
                    <a:pt x="10146" y="0"/>
                    <a:pt x="10260" y="86"/>
                  </a:cubicBezTo>
                  <a:cubicBezTo>
                    <a:pt x="10374" y="171"/>
                    <a:pt x="10498" y="343"/>
                    <a:pt x="10615" y="429"/>
                  </a:cubicBezTo>
                  <a:cubicBezTo>
                    <a:pt x="10733" y="514"/>
                    <a:pt x="10845" y="514"/>
                    <a:pt x="10959" y="600"/>
                  </a:cubicBezTo>
                  <a:cubicBezTo>
                    <a:pt x="11073" y="686"/>
                    <a:pt x="11188" y="857"/>
                    <a:pt x="11300" y="943"/>
                  </a:cubicBezTo>
                  <a:cubicBezTo>
                    <a:pt x="11412" y="1029"/>
                    <a:pt x="11521" y="1029"/>
                    <a:pt x="11637" y="1114"/>
                  </a:cubicBezTo>
                  <a:cubicBezTo>
                    <a:pt x="11752" y="1200"/>
                    <a:pt x="11876" y="1371"/>
                    <a:pt x="11995" y="1543"/>
                  </a:cubicBezTo>
                  <a:cubicBezTo>
                    <a:pt x="12115" y="1714"/>
                    <a:pt x="12230" y="1886"/>
                    <a:pt x="12348" y="1971"/>
                  </a:cubicBezTo>
                  <a:cubicBezTo>
                    <a:pt x="12466" y="2057"/>
                    <a:pt x="12585" y="2057"/>
                    <a:pt x="12701" y="2143"/>
                  </a:cubicBezTo>
                  <a:cubicBezTo>
                    <a:pt x="12817" y="2229"/>
                    <a:pt x="12929" y="2400"/>
                    <a:pt x="13046" y="2486"/>
                  </a:cubicBezTo>
                  <a:cubicBezTo>
                    <a:pt x="13164" y="2571"/>
                    <a:pt x="13287" y="2571"/>
                    <a:pt x="13409" y="2657"/>
                  </a:cubicBezTo>
                  <a:cubicBezTo>
                    <a:pt x="13530" y="2743"/>
                    <a:pt x="13649" y="2914"/>
                    <a:pt x="13769" y="3086"/>
                  </a:cubicBezTo>
                  <a:cubicBezTo>
                    <a:pt x="13888" y="3257"/>
                    <a:pt x="14008" y="3429"/>
                    <a:pt x="14187" y="3600"/>
                  </a:cubicBezTo>
                  <a:cubicBezTo>
                    <a:pt x="14366" y="3771"/>
                    <a:pt x="14605" y="3943"/>
                    <a:pt x="14785" y="4114"/>
                  </a:cubicBezTo>
                  <a:cubicBezTo>
                    <a:pt x="14964" y="4286"/>
                    <a:pt x="15083" y="4457"/>
                    <a:pt x="15205" y="4629"/>
                  </a:cubicBezTo>
                  <a:cubicBezTo>
                    <a:pt x="15326" y="4800"/>
                    <a:pt x="15449" y="4971"/>
                    <a:pt x="15565" y="5143"/>
                  </a:cubicBezTo>
                  <a:cubicBezTo>
                    <a:pt x="15681" y="5314"/>
                    <a:pt x="15789" y="5486"/>
                    <a:pt x="15907" y="5571"/>
                  </a:cubicBezTo>
                  <a:cubicBezTo>
                    <a:pt x="16024" y="5657"/>
                    <a:pt x="16151" y="5657"/>
                    <a:pt x="16273" y="5743"/>
                  </a:cubicBezTo>
                  <a:cubicBezTo>
                    <a:pt x="16394" y="5829"/>
                    <a:pt x="16510" y="6000"/>
                    <a:pt x="16626" y="6171"/>
                  </a:cubicBezTo>
                  <a:cubicBezTo>
                    <a:pt x="16741" y="6343"/>
                    <a:pt x="16857" y="6514"/>
                    <a:pt x="16967" y="6686"/>
                  </a:cubicBezTo>
                  <a:cubicBezTo>
                    <a:pt x="17078" y="6857"/>
                    <a:pt x="17182" y="7029"/>
                    <a:pt x="17294" y="7200"/>
                  </a:cubicBezTo>
                  <a:cubicBezTo>
                    <a:pt x="17406" y="7371"/>
                    <a:pt x="17526" y="7543"/>
                    <a:pt x="17640" y="7800"/>
                  </a:cubicBezTo>
                  <a:cubicBezTo>
                    <a:pt x="17754" y="8057"/>
                    <a:pt x="17862" y="8400"/>
                    <a:pt x="18011" y="8743"/>
                  </a:cubicBezTo>
                  <a:cubicBezTo>
                    <a:pt x="18161" y="9086"/>
                    <a:pt x="18351" y="9429"/>
                    <a:pt x="18504" y="9686"/>
                  </a:cubicBezTo>
                  <a:cubicBezTo>
                    <a:pt x="18657" y="9943"/>
                    <a:pt x="18773" y="10114"/>
                    <a:pt x="18874" y="10286"/>
                  </a:cubicBezTo>
                  <a:cubicBezTo>
                    <a:pt x="18975" y="10457"/>
                    <a:pt x="19061" y="10629"/>
                    <a:pt x="19197" y="10886"/>
                  </a:cubicBezTo>
                  <a:cubicBezTo>
                    <a:pt x="19333" y="11143"/>
                    <a:pt x="19520" y="11486"/>
                    <a:pt x="19695" y="11743"/>
                  </a:cubicBezTo>
                  <a:cubicBezTo>
                    <a:pt x="19871" y="12000"/>
                    <a:pt x="20035" y="12171"/>
                    <a:pt x="20224" y="12429"/>
                  </a:cubicBezTo>
                  <a:cubicBezTo>
                    <a:pt x="20412" y="12686"/>
                    <a:pt x="20625" y="13029"/>
                    <a:pt x="20816" y="13286"/>
                  </a:cubicBezTo>
                  <a:cubicBezTo>
                    <a:pt x="21006" y="13543"/>
                    <a:pt x="21174" y="13714"/>
                    <a:pt x="21301" y="13886"/>
                  </a:cubicBezTo>
                  <a:cubicBezTo>
                    <a:pt x="21428" y="14057"/>
                    <a:pt x="21514" y="14229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223499" y="5306000"/>
              <a:ext cx="246401" cy="42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242" fill="norm" stroke="1" extrusionOk="0">
                  <a:moveTo>
                    <a:pt x="3736" y="9114"/>
                  </a:moveTo>
                  <a:cubicBezTo>
                    <a:pt x="3004" y="9542"/>
                    <a:pt x="2272" y="9969"/>
                    <a:pt x="1906" y="10878"/>
                  </a:cubicBezTo>
                  <a:cubicBezTo>
                    <a:pt x="1540" y="11787"/>
                    <a:pt x="1540" y="13177"/>
                    <a:pt x="2272" y="14674"/>
                  </a:cubicBezTo>
                  <a:cubicBezTo>
                    <a:pt x="3004" y="16171"/>
                    <a:pt x="4468" y="17775"/>
                    <a:pt x="5475" y="18952"/>
                  </a:cubicBezTo>
                  <a:cubicBezTo>
                    <a:pt x="6482" y="20128"/>
                    <a:pt x="7031" y="20876"/>
                    <a:pt x="6848" y="21144"/>
                  </a:cubicBezTo>
                  <a:cubicBezTo>
                    <a:pt x="6665" y="21411"/>
                    <a:pt x="5750" y="21197"/>
                    <a:pt x="4560" y="19700"/>
                  </a:cubicBezTo>
                  <a:cubicBezTo>
                    <a:pt x="3370" y="18203"/>
                    <a:pt x="1906" y="15423"/>
                    <a:pt x="990" y="12536"/>
                  </a:cubicBezTo>
                  <a:cubicBezTo>
                    <a:pt x="75" y="9649"/>
                    <a:pt x="-291" y="6655"/>
                    <a:pt x="258" y="4516"/>
                  </a:cubicBezTo>
                  <a:cubicBezTo>
                    <a:pt x="807" y="2377"/>
                    <a:pt x="2272" y="1094"/>
                    <a:pt x="5017" y="453"/>
                  </a:cubicBezTo>
                  <a:cubicBezTo>
                    <a:pt x="7763" y="-189"/>
                    <a:pt x="11790" y="-189"/>
                    <a:pt x="14445" y="720"/>
                  </a:cubicBezTo>
                  <a:cubicBezTo>
                    <a:pt x="17099" y="1629"/>
                    <a:pt x="18380" y="3447"/>
                    <a:pt x="18014" y="5158"/>
                  </a:cubicBezTo>
                  <a:cubicBezTo>
                    <a:pt x="17648" y="6868"/>
                    <a:pt x="15634" y="8472"/>
                    <a:pt x="13438" y="9435"/>
                  </a:cubicBezTo>
                  <a:cubicBezTo>
                    <a:pt x="11241" y="10397"/>
                    <a:pt x="8862" y="10718"/>
                    <a:pt x="9594" y="11680"/>
                  </a:cubicBezTo>
                  <a:cubicBezTo>
                    <a:pt x="10326" y="12643"/>
                    <a:pt x="14170" y="14247"/>
                    <a:pt x="16641" y="15262"/>
                  </a:cubicBezTo>
                  <a:cubicBezTo>
                    <a:pt x="19112" y="16278"/>
                    <a:pt x="20211" y="16706"/>
                    <a:pt x="21309" y="171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499238" y="5506772"/>
              <a:ext cx="98207" cy="11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0817" fill="norm" stroke="1" extrusionOk="0">
                  <a:moveTo>
                    <a:pt x="9963" y="5545"/>
                  </a:moveTo>
                  <a:cubicBezTo>
                    <a:pt x="8163" y="4388"/>
                    <a:pt x="6363" y="3230"/>
                    <a:pt x="4563" y="3230"/>
                  </a:cubicBezTo>
                  <a:cubicBezTo>
                    <a:pt x="2763" y="3230"/>
                    <a:pt x="963" y="4388"/>
                    <a:pt x="288" y="6316"/>
                  </a:cubicBezTo>
                  <a:cubicBezTo>
                    <a:pt x="-387" y="8245"/>
                    <a:pt x="63" y="10945"/>
                    <a:pt x="2313" y="13645"/>
                  </a:cubicBezTo>
                  <a:cubicBezTo>
                    <a:pt x="4563" y="16345"/>
                    <a:pt x="8613" y="19045"/>
                    <a:pt x="11763" y="20202"/>
                  </a:cubicBezTo>
                  <a:cubicBezTo>
                    <a:pt x="14913" y="21359"/>
                    <a:pt x="17163" y="20973"/>
                    <a:pt x="18738" y="18273"/>
                  </a:cubicBezTo>
                  <a:cubicBezTo>
                    <a:pt x="20313" y="15573"/>
                    <a:pt x="21213" y="10559"/>
                    <a:pt x="20763" y="7088"/>
                  </a:cubicBezTo>
                  <a:cubicBezTo>
                    <a:pt x="20313" y="3616"/>
                    <a:pt x="18513" y="1688"/>
                    <a:pt x="16488" y="723"/>
                  </a:cubicBezTo>
                  <a:cubicBezTo>
                    <a:pt x="14463" y="-241"/>
                    <a:pt x="12213" y="-241"/>
                    <a:pt x="11538" y="723"/>
                  </a:cubicBezTo>
                  <a:cubicBezTo>
                    <a:pt x="10863" y="1688"/>
                    <a:pt x="11763" y="3616"/>
                    <a:pt x="12663" y="5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635363" y="5436547"/>
              <a:ext cx="240937" cy="149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241" fill="norm" stroke="1" extrusionOk="0">
                  <a:moveTo>
                    <a:pt x="531" y="7966"/>
                  </a:moveTo>
                  <a:cubicBezTo>
                    <a:pt x="156" y="9466"/>
                    <a:pt x="-220" y="10966"/>
                    <a:pt x="156" y="13216"/>
                  </a:cubicBezTo>
                  <a:cubicBezTo>
                    <a:pt x="531" y="15466"/>
                    <a:pt x="1658" y="18466"/>
                    <a:pt x="2691" y="19966"/>
                  </a:cubicBezTo>
                  <a:cubicBezTo>
                    <a:pt x="3724" y="21466"/>
                    <a:pt x="4663" y="21466"/>
                    <a:pt x="5415" y="20866"/>
                  </a:cubicBezTo>
                  <a:cubicBezTo>
                    <a:pt x="6166" y="20266"/>
                    <a:pt x="6730" y="19066"/>
                    <a:pt x="7105" y="17566"/>
                  </a:cubicBezTo>
                  <a:cubicBezTo>
                    <a:pt x="7481" y="16066"/>
                    <a:pt x="7669" y="14266"/>
                    <a:pt x="7669" y="14116"/>
                  </a:cubicBezTo>
                  <a:cubicBezTo>
                    <a:pt x="7669" y="13966"/>
                    <a:pt x="7481" y="15466"/>
                    <a:pt x="7763" y="16666"/>
                  </a:cubicBezTo>
                  <a:cubicBezTo>
                    <a:pt x="8044" y="17866"/>
                    <a:pt x="8796" y="18766"/>
                    <a:pt x="9547" y="18766"/>
                  </a:cubicBezTo>
                  <a:cubicBezTo>
                    <a:pt x="10298" y="18766"/>
                    <a:pt x="11050" y="17866"/>
                    <a:pt x="11707" y="16516"/>
                  </a:cubicBezTo>
                  <a:cubicBezTo>
                    <a:pt x="12364" y="15166"/>
                    <a:pt x="12928" y="13366"/>
                    <a:pt x="13303" y="11716"/>
                  </a:cubicBezTo>
                  <a:cubicBezTo>
                    <a:pt x="13679" y="10066"/>
                    <a:pt x="13867" y="8566"/>
                    <a:pt x="13867" y="8566"/>
                  </a:cubicBezTo>
                  <a:cubicBezTo>
                    <a:pt x="13867" y="8566"/>
                    <a:pt x="13679" y="10066"/>
                    <a:pt x="13585" y="11566"/>
                  </a:cubicBezTo>
                  <a:cubicBezTo>
                    <a:pt x="13491" y="13066"/>
                    <a:pt x="13491" y="14566"/>
                    <a:pt x="13585" y="16066"/>
                  </a:cubicBezTo>
                  <a:cubicBezTo>
                    <a:pt x="13679" y="17566"/>
                    <a:pt x="13867" y="19066"/>
                    <a:pt x="13867" y="19066"/>
                  </a:cubicBezTo>
                  <a:cubicBezTo>
                    <a:pt x="13867" y="19066"/>
                    <a:pt x="13679" y="17566"/>
                    <a:pt x="13773" y="14416"/>
                  </a:cubicBezTo>
                  <a:cubicBezTo>
                    <a:pt x="13867" y="11266"/>
                    <a:pt x="14243" y="6466"/>
                    <a:pt x="14806" y="3616"/>
                  </a:cubicBezTo>
                  <a:cubicBezTo>
                    <a:pt x="15370" y="766"/>
                    <a:pt x="16121" y="-134"/>
                    <a:pt x="16778" y="16"/>
                  </a:cubicBezTo>
                  <a:cubicBezTo>
                    <a:pt x="17436" y="166"/>
                    <a:pt x="17999" y="1366"/>
                    <a:pt x="18750" y="4516"/>
                  </a:cubicBezTo>
                  <a:cubicBezTo>
                    <a:pt x="19502" y="7666"/>
                    <a:pt x="20441" y="12766"/>
                    <a:pt x="21380" y="17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942715" y="5175250"/>
              <a:ext cx="92336" cy="393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363" fill="norm" stroke="1" extrusionOk="0">
                  <a:moveTo>
                    <a:pt x="2270" y="16200"/>
                  </a:moveTo>
                  <a:cubicBezTo>
                    <a:pt x="1288" y="16889"/>
                    <a:pt x="306" y="17579"/>
                    <a:pt x="60" y="18440"/>
                  </a:cubicBezTo>
                  <a:cubicBezTo>
                    <a:pt x="-185" y="19302"/>
                    <a:pt x="306" y="20336"/>
                    <a:pt x="1779" y="20911"/>
                  </a:cubicBezTo>
                  <a:cubicBezTo>
                    <a:pt x="3251" y="21485"/>
                    <a:pt x="5706" y="21600"/>
                    <a:pt x="8406" y="20738"/>
                  </a:cubicBezTo>
                  <a:cubicBezTo>
                    <a:pt x="11106" y="19877"/>
                    <a:pt x="14051" y="18038"/>
                    <a:pt x="15524" y="15223"/>
                  </a:cubicBezTo>
                  <a:cubicBezTo>
                    <a:pt x="16997" y="12409"/>
                    <a:pt x="16997" y="8617"/>
                    <a:pt x="16751" y="6147"/>
                  </a:cubicBezTo>
                  <a:cubicBezTo>
                    <a:pt x="16506" y="3677"/>
                    <a:pt x="16015" y="2528"/>
                    <a:pt x="15033" y="1609"/>
                  </a:cubicBezTo>
                  <a:cubicBezTo>
                    <a:pt x="14051" y="689"/>
                    <a:pt x="12579" y="0"/>
                    <a:pt x="11106" y="0"/>
                  </a:cubicBezTo>
                  <a:cubicBezTo>
                    <a:pt x="9633" y="0"/>
                    <a:pt x="8160" y="689"/>
                    <a:pt x="7915" y="2470"/>
                  </a:cubicBezTo>
                  <a:cubicBezTo>
                    <a:pt x="7670" y="4251"/>
                    <a:pt x="8651" y="7123"/>
                    <a:pt x="11106" y="9766"/>
                  </a:cubicBezTo>
                  <a:cubicBezTo>
                    <a:pt x="13560" y="12409"/>
                    <a:pt x="17488" y="14821"/>
                    <a:pt x="21415" y="172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1254035" y="5240770"/>
              <a:ext cx="181065" cy="256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41" fill="norm" stroke="1" extrusionOk="0">
                  <a:moveTo>
                    <a:pt x="1894" y="4015"/>
                  </a:moveTo>
                  <a:cubicBezTo>
                    <a:pt x="890" y="3492"/>
                    <a:pt x="-115" y="2970"/>
                    <a:pt x="11" y="2360"/>
                  </a:cubicBezTo>
                  <a:cubicBezTo>
                    <a:pt x="136" y="1750"/>
                    <a:pt x="1392" y="1054"/>
                    <a:pt x="3652" y="531"/>
                  </a:cubicBezTo>
                  <a:cubicBezTo>
                    <a:pt x="5913" y="8"/>
                    <a:pt x="9178" y="-340"/>
                    <a:pt x="12066" y="531"/>
                  </a:cubicBezTo>
                  <a:cubicBezTo>
                    <a:pt x="14955" y="1402"/>
                    <a:pt x="17466" y="3492"/>
                    <a:pt x="17843" y="5757"/>
                  </a:cubicBezTo>
                  <a:cubicBezTo>
                    <a:pt x="18220" y="8021"/>
                    <a:pt x="16462" y="10460"/>
                    <a:pt x="14704" y="12550"/>
                  </a:cubicBezTo>
                  <a:cubicBezTo>
                    <a:pt x="12945" y="14641"/>
                    <a:pt x="11187" y="16383"/>
                    <a:pt x="10183" y="17776"/>
                  </a:cubicBezTo>
                  <a:cubicBezTo>
                    <a:pt x="9178" y="19170"/>
                    <a:pt x="8927" y="20215"/>
                    <a:pt x="9555" y="20737"/>
                  </a:cubicBezTo>
                  <a:cubicBezTo>
                    <a:pt x="10183" y="21260"/>
                    <a:pt x="11690" y="21260"/>
                    <a:pt x="13825" y="20825"/>
                  </a:cubicBezTo>
                  <a:cubicBezTo>
                    <a:pt x="15959" y="20389"/>
                    <a:pt x="18722" y="19518"/>
                    <a:pt x="21485" y="186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978842" y="5410200"/>
              <a:ext cx="68909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3636" y="21600"/>
                  </a:moveTo>
                  <a:cubicBezTo>
                    <a:pt x="1673" y="18400"/>
                    <a:pt x="-291" y="15200"/>
                    <a:pt x="36" y="12400"/>
                  </a:cubicBezTo>
                  <a:cubicBezTo>
                    <a:pt x="364" y="9600"/>
                    <a:pt x="2982" y="7200"/>
                    <a:pt x="6909" y="5200"/>
                  </a:cubicBezTo>
                  <a:cubicBezTo>
                    <a:pt x="10836" y="3200"/>
                    <a:pt x="16073" y="1600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336550" y="5510581"/>
              <a:ext cx="107950" cy="45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3" fill="norm" stroke="1" extrusionOk="0">
                  <a:moveTo>
                    <a:pt x="21600" y="6456"/>
                  </a:moveTo>
                  <a:cubicBezTo>
                    <a:pt x="16518" y="3510"/>
                    <a:pt x="11435" y="565"/>
                    <a:pt x="7835" y="74"/>
                  </a:cubicBezTo>
                  <a:cubicBezTo>
                    <a:pt x="4235" y="-417"/>
                    <a:pt x="2118" y="1547"/>
                    <a:pt x="1059" y="5474"/>
                  </a:cubicBezTo>
                  <a:cubicBezTo>
                    <a:pt x="0" y="9401"/>
                    <a:pt x="0" y="15292"/>
                    <a:pt x="0" y="211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222250" y="5651500"/>
              <a:ext cx="1041400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80" y="19108"/>
                    <a:pt x="3161" y="16615"/>
                    <a:pt x="4873" y="14538"/>
                  </a:cubicBezTo>
                  <a:cubicBezTo>
                    <a:pt x="6585" y="12462"/>
                    <a:pt x="8429" y="10800"/>
                    <a:pt x="10185" y="9138"/>
                  </a:cubicBezTo>
                  <a:cubicBezTo>
                    <a:pt x="11941" y="7477"/>
                    <a:pt x="13610" y="5815"/>
                    <a:pt x="15498" y="4292"/>
                  </a:cubicBezTo>
                  <a:cubicBezTo>
                    <a:pt x="17385" y="2769"/>
                    <a:pt x="19493" y="138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542871" y="5683250"/>
              <a:ext cx="739829" cy="162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1" h="21493" fill="norm" stroke="1" extrusionOk="0">
                  <a:moveTo>
                    <a:pt x="835" y="20197"/>
                  </a:moveTo>
                  <a:cubicBezTo>
                    <a:pt x="403" y="20758"/>
                    <a:pt x="-29" y="21319"/>
                    <a:pt x="2" y="21460"/>
                  </a:cubicBezTo>
                  <a:cubicBezTo>
                    <a:pt x="33" y="21600"/>
                    <a:pt x="526" y="21319"/>
                    <a:pt x="1822" y="20057"/>
                  </a:cubicBezTo>
                  <a:cubicBezTo>
                    <a:pt x="3118" y="18795"/>
                    <a:pt x="5217" y="16551"/>
                    <a:pt x="7654" y="14166"/>
                  </a:cubicBezTo>
                  <a:cubicBezTo>
                    <a:pt x="10092" y="11782"/>
                    <a:pt x="12869" y="9257"/>
                    <a:pt x="15245" y="6873"/>
                  </a:cubicBezTo>
                  <a:cubicBezTo>
                    <a:pt x="17621" y="4488"/>
                    <a:pt x="19596" y="2244"/>
                    <a:pt x="215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38150" y="5073650"/>
              <a:ext cx="127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43864" y="509905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263224" y="2379356"/>
              <a:ext cx="119299" cy="225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4" h="20732" fill="norm" stroke="1" extrusionOk="0">
                  <a:moveTo>
                    <a:pt x="8289" y="4844"/>
                  </a:moveTo>
                  <a:cubicBezTo>
                    <a:pt x="7557" y="2898"/>
                    <a:pt x="6825" y="952"/>
                    <a:pt x="5727" y="271"/>
                  </a:cubicBezTo>
                  <a:cubicBezTo>
                    <a:pt x="4628" y="-410"/>
                    <a:pt x="3164" y="174"/>
                    <a:pt x="1883" y="2217"/>
                  </a:cubicBezTo>
                  <a:cubicBezTo>
                    <a:pt x="601" y="4260"/>
                    <a:pt x="-497" y="7763"/>
                    <a:pt x="235" y="11168"/>
                  </a:cubicBezTo>
                  <a:cubicBezTo>
                    <a:pt x="967" y="14574"/>
                    <a:pt x="3530" y="17882"/>
                    <a:pt x="5910" y="19536"/>
                  </a:cubicBezTo>
                  <a:cubicBezTo>
                    <a:pt x="8289" y="21190"/>
                    <a:pt x="10486" y="21190"/>
                    <a:pt x="13049" y="19147"/>
                  </a:cubicBezTo>
                  <a:cubicBezTo>
                    <a:pt x="15611" y="17104"/>
                    <a:pt x="18540" y="13017"/>
                    <a:pt x="19822" y="10293"/>
                  </a:cubicBezTo>
                  <a:cubicBezTo>
                    <a:pt x="21103" y="7568"/>
                    <a:pt x="20737" y="6206"/>
                    <a:pt x="19639" y="5039"/>
                  </a:cubicBezTo>
                  <a:cubicBezTo>
                    <a:pt x="18540" y="3871"/>
                    <a:pt x="16710" y="2898"/>
                    <a:pt x="15245" y="2801"/>
                  </a:cubicBezTo>
                  <a:cubicBezTo>
                    <a:pt x="13781" y="2704"/>
                    <a:pt x="12683" y="3482"/>
                    <a:pt x="11584" y="426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445508" y="2339885"/>
              <a:ext cx="83987" cy="20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398" fill="norm" stroke="1" extrusionOk="0">
                  <a:moveTo>
                    <a:pt x="4490" y="1645"/>
                  </a:moveTo>
                  <a:cubicBezTo>
                    <a:pt x="2910" y="773"/>
                    <a:pt x="1329" y="-100"/>
                    <a:pt x="539" y="9"/>
                  </a:cubicBezTo>
                  <a:cubicBezTo>
                    <a:pt x="-251" y="118"/>
                    <a:pt x="-251" y="1209"/>
                    <a:pt x="1066" y="4591"/>
                  </a:cubicBezTo>
                  <a:cubicBezTo>
                    <a:pt x="2383" y="7973"/>
                    <a:pt x="5017" y="13645"/>
                    <a:pt x="6334" y="17027"/>
                  </a:cubicBezTo>
                  <a:cubicBezTo>
                    <a:pt x="7651" y="20409"/>
                    <a:pt x="7651" y="21500"/>
                    <a:pt x="7125" y="21391"/>
                  </a:cubicBezTo>
                  <a:cubicBezTo>
                    <a:pt x="6598" y="21282"/>
                    <a:pt x="5544" y="19973"/>
                    <a:pt x="5017" y="18336"/>
                  </a:cubicBezTo>
                  <a:cubicBezTo>
                    <a:pt x="4490" y="16700"/>
                    <a:pt x="4490" y="14736"/>
                    <a:pt x="5281" y="13209"/>
                  </a:cubicBezTo>
                  <a:cubicBezTo>
                    <a:pt x="6071" y="11682"/>
                    <a:pt x="7651" y="10591"/>
                    <a:pt x="9759" y="9936"/>
                  </a:cubicBezTo>
                  <a:cubicBezTo>
                    <a:pt x="11866" y="9282"/>
                    <a:pt x="14500" y="9064"/>
                    <a:pt x="16871" y="9936"/>
                  </a:cubicBezTo>
                  <a:cubicBezTo>
                    <a:pt x="19242" y="10809"/>
                    <a:pt x="21349" y="12773"/>
                    <a:pt x="20822" y="14736"/>
                  </a:cubicBezTo>
                  <a:cubicBezTo>
                    <a:pt x="20295" y="16700"/>
                    <a:pt x="17134" y="18664"/>
                    <a:pt x="13973" y="19755"/>
                  </a:cubicBezTo>
                  <a:cubicBezTo>
                    <a:pt x="10812" y="20845"/>
                    <a:pt x="7651" y="21064"/>
                    <a:pt x="6861" y="20736"/>
                  </a:cubicBezTo>
                  <a:cubicBezTo>
                    <a:pt x="6071" y="20409"/>
                    <a:pt x="7651" y="19536"/>
                    <a:pt x="9232" y="1866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553902" y="2410006"/>
              <a:ext cx="87448" cy="15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99" fill="norm" stroke="1" extrusionOk="0">
                  <a:moveTo>
                    <a:pt x="21247" y="413"/>
                  </a:moveTo>
                  <a:cubicBezTo>
                    <a:pt x="16104" y="121"/>
                    <a:pt x="10961" y="-171"/>
                    <a:pt x="7361" y="121"/>
                  </a:cubicBezTo>
                  <a:cubicBezTo>
                    <a:pt x="3761" y="413"/>
                    <a:pt x="1704" y="1288"/>
                    <a:pt x="676" y="2456"/>
                  </a:cubicBezTo>
                  <a:cubicBezTo>
                    <a:pt x="-353" y="3624"/>
                    <a:pt x="-353" y="5083"/>
                    <a:pt x="1704" y="6251"/>
                  </a:cubicBezTo>
                  <a:cubicBezTo>
                    <a:pt x="3761" y="7418"/>
                    <a:pt x="7876" y="8294"/>
                    <a:pt x="11733" y="10337"/>
                  </a:cubicBezTo>
                  <a:cubicBezTo>
                    <a:pt x="15590" y="12380"/>
                    <a:pt x="19190" y="15591"/>
                    <a:pt x="20218" y="17780"/>
                  </a:cubicBezTo>
                  <a:cubicBezTo>
                    <a:pt x="21247" y="19970"/>
                    <a:pt x="19704" y="21137"/>
                    <a:pt x="17904" y="21283"/>
                  </a:cubicBezTo>
                  <a:cubicBezTo>
                    <a:pt x="16104" y="21429"/>
                    <a:pt x="14047" y="20553"/>
                    <a:pt x="12761" y="19240"/>
                  </a:cubicBezTo>
                  <a:cubicBezTo>
                    <a:pt x="11476" y="17926"/>
                    <a:pt x="10961" y="16175"/>
                    <a:pt x="10447" y="144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685791" y="2401616"/>
              <a:ext cx="69859" cy="15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120" fill="norm" stroke="1" extrusionOk="0">
                  <a:moveTo>
                    <a:pt x="1908" y="5142"/>
                  </a:moveTo>
                  <a:cubicBezTo>
                    <a:pt x="5085" y="5438"/>
                    <a:pt x="8261" y="5734"/>
                    <a:pt x="9849" y="4698"/>
                  </a:cubicBezTo>
                  <a:cubicBezTo>
                    <a:pt x="11438" y="3662"/>
                    <a:pt x="11438" y="1295"/>
                    <a:pt x="9849" y="408"/>
                  </a:cubicBezTo>
                  <a:cubicBezTo>
                    <a:pt x="8261" y="-480"/>
                    <a:pt x="5085" y="112"/>
                    <a:pt x="2861" y="1887"/>
                  </a:cubicBezTo>
                  <a:cubicBezTo>
                    <a:pt x="638" y="3662"/>
                    <a:pt x="-633" y="6621"/>
                    <a:pt x="320" y="9876"/>
                  </a:cubicBezTo>
                  <a:cubicBezTo>
                    <a:pt x="1273" y="13131"/>
                    <a:pt x="4449" y="16682"/>
                    <a:pt x="8261" y="18605"/>
                  </a:cubicBezTo>
                  <a:cubicBezTo>
                    <a:pt x="12073" y="20528"/>
                    <a:pt x="16520" y="20824"/>
                    <a:pt x="20967" y="211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784722" y="2404533"/>
              <a:ext cx="161428" cy="137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73" fill="norm" stroke="1" extrusionOk="0">
                  <a:moveTo>
                    <a:pt x="355" y="8182"/>
                  </a:moveTo>
                  <a:cubicBezTo>
                    <a:pt x="75" y="5564"/>
                    <a:pt x="-206" y="2946"/>
                    <a:pt x="215" y="2128"/>
                  </a:cubicBezTo>
                  <a:cubicBezTo>
                    <a:pt x="636" y="1309"/>
                    <a:pt x="1758" y="2291"/>
                    <a:pt x="3020" y="5237"/>
                  </a:cubicBezTo>
                  <a:cubicBezTo>
                    <a:pt x="4282" y="8182"/>
                    <a:pt x="5685" y="13091"/>
                    <a:pt x="6106" y="16364"/>
                  </a:cubicBezTo>
                  <a:cubicBezTo>
                    <a:pt x="6526" y="19637"/>
                    <a:pt x="5965" y="21273"/>
                    <a:pt x="5264" y="21273"/>
                  </a:cubicBezTo>
                  <a:cubicBezTo>
                    <a:pt x="4563" y="21273"/>
                    <a:pt x="3721" y="19637"/>
                    <a:pt x="3441" y="17018"/>
                  </a:cubicBezTo>
                  <a:cubicBezTo>
                    <a:pt x="3160" y="14400"/>
                    <a:pt x="3441" y="10800"/>
                    <a:pt x="4142" y="7855"/>
                  </a:cubicBezTo>
                  <a:cubicBezTo>
                    <a:pt x="4843" y="4909"/>
                    <a:pt x="5965" y="2618"/>
                    <a:pt x="7228" y="1309"/>
                  </a:cubicBezTo>
                  <a:cubicBezTo>
                    <a:pt x="8490" y="0"/>
                    <a:pt x="9893" y="-327"/>
                    <a:pt x="10875" y="328"/>
                  </a:cubicBezTo>
                  <a:cubicBezTo>
                    <a:pt x="11856" y="982"/>
                    <a:pt x="12417" y="2618"/>
                    <a:pt x="12698" y="5237"/>
                  </a:cubicBezTo>
                  <a:cubicBezTo>
                    <a:pt x="12978" y="7855"/>
                    <a:pt x="12978" y="11455"/>
                    <a:pt x="13399" y="14073"/>
                  </a:cubicBezTo>
                  <a:cubicBezTo>
                    <a:pt x="13820" y="16691"/>
                    <a:pt x="14662" y="18328"/>
                    <a:pt x="15363" y="18328"/>
                  </a:cubicBezTo>
                  <a:cubicBezTo>
                    <a:pt x="16064" y="18328"/>
                    <a:pt x="16625" y="16691"/>
                    <a:pt x="17607" y="13746"/>
                  </a:cubicBezTo>
                  <a:cubicBezTo>
                    <a:pt x="18589" y="10800"/>
                    <a:pt x="19991" y="6546"/>
                    <a:pt x="21394" y="229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975918" y="2410988"/>
              <a:ext cx="71833" cy="135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251" fill="norm" stroke="1" extrusionOk="0">
                  <a:moveTo>
                    <a:pt x="577" y="4303"/>
                  </a:moveTo>
                  <a:cubicBezTo>
                    <a:pt x="2429" y="5633"/>
                    <a:pt x="4280" y="6962"/>
                    <a:pt x="6749" y="6962"/>
                  </a:cubicBezTo>
                  <a:cubicBezTo>
                    <a:pt x="9217" y="6962"/>
                    <a:pt x="12303" y="5633"/>
                    <a:pt x="14154" y="4137"/>
                  </a:cubicBezTo>
                  <a:cubicBezTo>
                    <a:pt x="16006" y="2642"/>
                    <a:pt x="16623" y="980"/>
                    <a:pt x="15389" y="316"/>
                  </a:cubicBezTo>
                  <a:cubicBezTo>
                    <a:pt x="14154" y="-349"/>
                    <a:pt x="11069" y="-17"/>
                    <a:pt x="7983" y="1811"/>
                  </a:cubicBezTo>
                  <a:cubicBezTo>
                    <a:pt x="4897" y="3639"/>
                    <a:pt x="1812" y="6962"/>
                    <a:pt x="577" y="10119"/>
                  </a:cubicBezTo>
                  <a:cubicBezTo>
                    <a:pt x="-657" y="13276"/>
                    <a:pt x="-40" y="16266"/>
                    <a:pt x="3663" y="18094"/>
                  </a:cubicBezTo>
                  <a:cubicBezTo>
                    <a:pt x="7366" y="19922"/>
                    <a:pt x="14154" y="20586"/>
                    <a:pt x="20943" y="212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1263649" y="2232922"/>
              <a:ext cx="146458" cy="308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251" fill="norm" stroke="1" extrusionOk="0">
                  <a:moveTo>
                    <a:pt x="4500" y="5411"/>
                  </a:moveTo>
                  <a:cubicBezTo>
                    <a:pt x="3300" y="7016"/>
                    <a:pt x="2100" y="8622"/>
                    <a:pt x="1950" y="10957"/>
                  </a:cubicBezTo>
                  <a:cubicBezTo>
                    <a:pt x="1800" y="13292"/>
                    <a:pt x="2700" y="16357"/>
                    <a:pt x="3300" y="18327"/>
                  </a:cubicBezTo>
                  <a:cubicBezTo>
                    <a:pt x="3900" y="20297"/>
                    <a:pt x="4200" y="21173"/>
                    <a:pt x="4350" y="21246"/>
                  </a:cubicBezTo>
                  <a:cubicBezTo>
                    <a:pt x="4500" y="21319"/>
                    <a:pt x="4500" y="20589"/>
                    <a:pt x="4200" y="17889"/>
                  </a:cubicBezTo>
                  <a:cubicBezTo>
                    <a:pt x="3900" y="15189"/>
                    <a:pt x="3300" y="10519"/>
                    <a:pt x="3300" y="7162"/>
                  </a:cubicBezTo>
                  <a:cubicBezTo>
                    <a:pt x="3300" y="3805"/>
                    <a:pt x="3900" y="1762"/>
                    <a:pt x="4950" y="741"/>
                  </a:cubicBezTo>
                  <a:cubicBezTo>
                    <a:pt x="6000" y="-281"/>
                    <a:pt x="7500" y="-281"/>
                    <a:pt x="10050" y="960"/>
                  </a:cubicBezTo>
                  <a:cubicBezTo>
                    <a:pt x="12600" y="2200"/>
                    <a:pt x="16200" y="4681"/>
                    <a:pt x="18450" y="7308"/>
                  </a:cubicBezTo>
                  <a:cubicBezTo>
                    <a:pt x="20700" y="9935"/>
                    <a:pt x="21600" y="12708"/>
                    <a:pt x="19800" y="15043"/>
                  </a:cubicBezTo>
                  <a:cubicBezTo>
                    <a:pt x="18000" y="17378"/>
                    <a:pt x="13500" y="19276"/>
                    <a:pt x="10200" y="20224"/>
                  </a:cubicBezTo>
                  <a:cubicBezTo>
                    <a:pt x="6900" y="21173"/>
                    <a:pt x="4800" y="21173"/>
                    <a:pt x="3300" y="20735"/>
                  </a:cubicBezTo>
                  <a:cubicBezTo>
                    <a:pt x="1800" y="20297"/>
                    <a:pt x="900" y="19422"/>
                    <a:pt x="0" y="185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1473199" y="25019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2147093" y="2363258"/>
              <a:ext cx="90658" cy="354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424" fill="norm" stroke="1" extrusionOk="0">
                  <a:moveTo>
                    <a:pt x="2761" y="5687"/>
                  </a:moveTo>
                  <a:cubicBezTo>
                    <a:pt x="2761" y="7988"/>
                    <a:pt x="2761" y="10289"/>
                    <a:pt x="3498" y="12717"/>
                  </a:cubicBezTo>
                  <a:cubicBezTo>
                    <a:pt x="4234" y="15145"/>
                    <a:pt x="5707" y="17702"/>
                    <a:pt x="6443" y="19299"/>
                  </a:cubicBezTo>
                  <a:cubicBezTo>
                    <a:pt x="7180" y="20897"/>
                    <a:pt x="7180" y="21536"/>
                    <a:pt x="6689" y="21408"/>
                  </a:cubicBezTo>
                  <a:cubicBezTo>
                    <a:pt x="6198" y="21280"/>
                    <a:pt x="5216" y="20386"/>
                    <a:pt x="3989" y="17638"/>
                  </a:cubicBezTo>
                  <a:cubicBezTo>
                    <a:pt x="2761" y="14890"/>
                    <a:pt x="1289" y="10289"/>
                    <a:pt x="552" y="7285"/>
                  </a:cubicBezTo>
                  <a:cubicBezTo>
                    <a:pt x="-184" y="4282"/>
                    <a:pt x="-184" y="2876"/>
                    <a:pt x="552" y="1917"/>
                  </a:cubicBezTo>
                  <a:cubicBezTo>
                    <a:pt x="1289" y="958"/>
                    <a:pt x="2761" y="447"/>
                    <a:pt x="5461" y="192"/>
                  </a:cubicBezTo>
                  <a:cubicBezTo>
                    <a:pt x="8161" y="-64"/>
                    <a:pt x="12089" y="-64"/>
                    <a:pt x="15034" y="192"/>
                  </a:cubicBezTo>
                  <a:cubicBezTo>
                    <a:pt x="17980" y="447"/>
                    <a:pt x="19943" y="958"/>
                    <a:pt x="20680" y="2109"/>
                  </a:cubicBezTo>
                  <a:cubicBezTo>
                    <a:pt x="21416" y="3259"/>
                    <a:pt x="20925" y="5048"/>
                    <a:pt x="19698" y="6135"/>
                  </a:cubicBezTo>
                  <a:cubicBezTo>
                    <a:pt x="18471" y="7221"/>
                    <a:pt x="16507" y="7605"/>
                    <a:pt x="14052" y="7860"/>
                  </a:cubicBezTo>
                  <a:cubicBezTo>
                    <a:pt x="11598" y="8116"/>
                    <a:pt x="8652" y="8244"/>
                    <a:pt x="6689" y="8052"/>
                  </a:cubicBezTo>
                  <a:cubicBezTo>
                    <a:pt x="4725" y="7860"/>
                    <a:pt x="3743" y="7349"/>
                    <a:pt x="2761" y="68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2254249" y="2355850"/>
              <a:ext cx="114301" cy="14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859"/>
                  </a:moveTo>
                  <a:cubicBezTo>
                    <a:pt x="2000" y="2224"/>
                    <a:pt x="4000" y="1588"/>
                    <a:pt x="6600" y="2541"/>
                  </a:cubicBezTo>
                  <a:cubicBezTo>
                    <a:pt x="9200" y="3494"/>
                    <a:pt x="12400" y="6035"/>
                    <a:pt x="14000" y="9053"/>
                  </a:cubicBezTo>
                  <a:cubicBezTo>
                    <a:pt x="15600" y="12071"/>
                    <a:pt x="15600" y="15565"/>
                    <a:pt x="14800" y="17947"/>
                  </a:cubicBezTo>
                  <a:cubicBezTo>
                    <a:pt x="14000" y="20329"/>
                    <a:pt x="12400" y="21600"/>
                    <a:pt x="11000" y="21441"/>
                  </a:cubicBezTo>
                  <a:cubicBezTo>
                    <a:pt x="9600" y="21282"/>
                    <a:pt x="8400" y="19694"/>
                    <a:pt x="8200" y="16518"/>
                  </a:cubicBezTo>
                  <a:cubicBezTo>
                    <a:pt x="8000" y="13341"/>
                    <a:pt x="8800" y="8576"/>
                    <a:pt x="11200" y="5559"/>
                  </a:cubicBezTo>
                  <a:cubicBezTo>
                    <a:pt x="13600" y="2541"/>
                    <a:pt x="17600" y="12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2403627" y="2317750"/>
              <a:ext cx="15723" cy="151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1138" fill="norm" stroke="1" extrusionOk="0">
                  <a:moveTo>
                    <a:pt x="11955" y="10652"/>
                  </a:moveTo>
                  <a:cubicBezTo>
                    <a:pt x="9255" y="12132"/>
                    <a:pt x="6555" y="13611"/>
                    <a:pt x="5205" y="15682"/>
                  </a:cubicBezTo>
                  <a:cubicBezTo>
                    <a:pt x="3855" y="17753"/>
                    <a:pt x="3855" y="20416"/>
                    <a:pt x="3855" y="21008"/>
                  </a:cubicBezTo>
                  <a:cubicBezTo>
                    <a:pt x="3855" y="21600"/>
                    <a:pt x="3855" y="20121"/>
                    <a:pt x="2505" y="17458"/>
                  </a:cubicBezTo>
                  <a:cubicBezTo>
                    <a:pt x="1155" y="14795"/>
                    <a:pt x="-1545" y="10948"/>
                    <a:pt x="1155" y="7841"/>
                  </a:cubicBezTo>
                  <a:cubicBezTo>
                    <a:pt x="3855" y="4734"/>
                    <a:pt x="11955" y="2367"/>
                    <a:pt x="2005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2438834" y="2336800"/>
              <a:ext cx="162550" cy="145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19" fill="norm" stroke="1" extrusionOk="0">
                  <a:moveTo>
                    <a:pt x="9081" y="1851"/>
                  </a:moveTo>
                  <a:cubicBezTo>
                    <a:pt x="7420" y="1851"/>
                    <a:pt x="5758" y="1851"/>
                    <a:pt x="4097" y="4166"/>
                  </a:cubicBezTo>
                  <a:cubicBezTo>
                    <a:pt x="2435" y="6480"/>
                    <a:pt x="774" y="11109"/>
                    <a:pt x="220" y="14194"/>
                  </a:cubicBezTo>
                  <a:cubicBezTo>
                    <a:pt x="-334" y="17280"/>
                    <a:pt x="220" y="18823"/>
                    <a:pt x="1189" y="19594"/>
                  </a:cubicBezTo>
                  <a:cubicBezTo>
                    <a:pt x="2158" y="20366"/>
                    <a:pt x="3543" y="20366"/>
                    <a:pt x="5343" y="19440"/>
                  </a:cubicBezTo>
                  <a:cubicBezTo>
                    <a:pt x="7143" y="18514"/>
                    <a:pt x="9358" y="16663"/>
                    <a:pt x="10466" y="14040"/>
                  </a:cubicBezTo>
                  <a:cubicBezTo>
                    <a:pt x="11574" y="11417"/>
                    <a:pt x="11574" y="8023"/>
                    <a:pt x="11158" y="5554"/>
                  </a:cubicBezTo>
                  <a:cubicBezTo>
                    <a:pt x="10743" y="3086"/>
                    <a:pt x="9912" y="1543"/>
                    <a:pt x="10189" y="771"/>
                  </a:cubicBezTo>
                  <a:cubicBezTo>
                    <a:pt x="10466" y="0"/>
                    <a:pt x="11851" y="0"/>
                    <a:pt x="13789" y="1851"/>
                  </a:cubicBezTo>
                  <a:cubicBezTo>
                    <a:pt x="15728" y="3703"/>
                    <a:pt x="18220" y="7406"/>
                    <a:pt x="19604" y="10029"/>
                  </a:cubicBezTo>
                  <a:cubicBezTo>
                    <a:pt x="20989" y="12651"/>
                    <a:pt x="21266" y="14194"/>
                    <a:pt x="21266" y="16200"/>
                  </a:cubicBezTo>
                  <a:cubicBezTo>
                    <a:pt x="21266" y="18206"/>
                    <a:pt x="20989" y="20674"/>
                    <a:pt x="20297" y="21137"/>
                  </a:cubicBezTo>
                  <a:cubicBezTo>
                    <a:pt x="19604" y="21600"/>
                    <a:pt x="18497" y="20057"/>
                    <a:pt x="17943" y="17434"/>
                  </a:cubicBezTo>
                  <a:cubicBezTo>
                    <a:pt x="17389" y="14811"/>
                    <a:pt x="17389" y="11109"/>
                    <a:pt x="17943" y="8023"/>
                  </a:cubicBezTo>
                  <a:cubicBezTo>
                    <a:pt x="18497" y="4937"/>
                    <a:pt x="19604" y="2469"/>
                    <a:pt x="2071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2679699" y="2298700"/>
              <a:ext cx="19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2666999" y="24574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3086463" y="2159156"/>
              <a:ext cx="75837" cy="36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6" h="21465" fill="norm" stroke="1" extrusionOk="0">
                  <a:moveTo>
                    <a:pt x="20916" y="3758"/>
                  </a:moveTo>
                  <a:cubicBezTo>
                    <a:pt x="20916" y="3005"/>
                    <a:pt x="20916" y="2251"/>
                    <a:pt x="20332" y="1560"/>
                  </a:cubicBezTo>
                  <a:cubicBezTo>
                    <a:pt x="19748" y="870"/>
                    <a:pt x="18581" y="242"/>
                    <a:pt x="16538" y="53"/>
                  </a:cubicBezTo>
                  <a:cubicBezTo>
                    <a:pt x="14494" y="-135"/>
                    <a:pt x="11575" y="116"/>
                    <a:pt x="8365" y="1749"/>
                  </a:cubicBezTo>
                  <a:cubicBezTo>
                    <a:pt x="5154" y="3381"/>
                    <a:pt x="1651" y="6395"/>
                    <a:pt x="484" y="9912"/>
                  </a:cubicBezTo>
                  <a:cubicBezTo>
                    <a:pt x="-684" y="13428"/>
                    <a:pt x="484" y="17446"/>
                    <a:pt x="1651" y="2146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3037013" y="2349500"/>
              <a:ext cx="144337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600" fill="norm" stroke="1" extrusionOk="0">
                  <a:moveTo>
                    <a:pt x="2564" y="21600"/>
                  </a:moveTo>
                  <a:cubicBezTo>
                    <a:pt x="1625" y="20084"/>
                    <a:pt x="686" y="18568"/>
                    <a:pt x="217" y="16863"/>
                  </a:cubicBezTo>
                  <a:cubicBezTo>
                    <a:pt x="-253" y="15158"/>
                    <a:pt x="-253" y="13263"/>
                    <a:pt x="3347" y="10421"/>
                  </a:cubicBezTo>
                  <a:cubicBezTo>
                    <a:pt x="6947" y="7579"/>
                    <a:pt x="14147" y="3789"/>
                    <a:pt x="2134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3229842" y="2192338"/>
              <a:ext cx="103908" cy="309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90" fill="norm" stroke="1" extrusionOk="0">
                  <a:moveTo>
                    <a:pt x="21207" y="1653"/>
                  </a:moveTo>
                  <a:cubicBezTo>
                    <a:pt x="19047" y="1066"/>
                    <a:pt x="16887" y="478"/>
                    <a:pt x="14295" y="184"/>
                  </a:cubicBezTo>
                  <a:cubicBezTo>
                    <a:pt x="11703" y="-110"/>
                    <a:pt x="8679" y="-110"/>
                    <a:pt x="6087" y="625"/>
                  </a:cubicBezTo>
                  <a:cubicBezTo>
                    <a:pt x="3495" y="1359"/>
                    <a:pt x="1335" y="2829"/>
                    <a:pt x="471" y="5988"/>
                  </a:cubicBezTo>
                  <a:cubicBezTo>
                    <a:pt x="-393" y="9147"/>
                    <a:pt x="39" y="13996"/>
                    <a:pt x="903" y="16861"/>
                  </a:cubicBezTo>
                  <a:cubicBezTo>
                    <a:pt x="1767" y="19727"/>
                    <a:pt x="3063" y="20608"/>
                    <a:pt x="4359" y="214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3322108" y="2267899"/>
              <a:ext cx="77223" cy="25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8" h="21270" fill="norm" stroke="1" extrusionOk="0">
                  <a:moveTo>
                    <a:pt x="6537" y="11511"/>
                  </a:moveTo>
                  <a:cubicBezTo>
                    <a:pt x="4263" y="16253"/>
                    <a:pt x="1990" y="20994"/>
                    <a:pt x="853" y="21258"/>
                  </a:cubicBezTo>
                  <a:cubicBezTo>
                    <a:pt x="-284" y="21521"/>
                    <a:pt x="-284" y="17306"/>
                    <a:pt x="853" y="13180"/>
                  </a:cubicBezTo>
                  <a:cubicBezTo>
                    <a:pt x="1990" y="9053"/>
                    <a:pt x="4263" y="5014"/>
                    <a:pt x="6821" y="2731"/>
                  </a:cubicBezTo>
                  <a:cubicBezTo>
                    <a:pt x="9379" y="448"/>
                    <a:pt x="12221" y="-79"/>
                    <a:pt x="14495" y="9"/>
                  </a:cubicBezTo>
                  <a:cubicBezTo>
                    <a:pt x="16769" y="97"/>
                    <a:pt x="18474" y="799"/>
                    <a:pt x="19611" y="2204"/>
                  </a:cubicBezTo>
                  <a:cubicBezTo>
                    <a:pt x="20748" y="3609"/>
                    <a:pt x="21316" y="5716"/>
                    <a:pt x="19895" y="7648"/>
                  </a:cubicBezTo>
                  <a:cubicBezTo>
                    <a:pt x="18474" y="9580"/>
                    <a:pt x="15063" y="11336"/>
                    <a:pt x="12505" y="12214"/>
                  </a:cubicBezTo>
                  <a:cubicBezTo>
                    <a:pt x="9948" y="13092"/>
                    <a:pt x="8242" y="13092"/>
                    <a:pt x="6537" y="130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3397250" y="2159000"/>
              <a:ext cx="95587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600" fill="norm" stroke="1" extrusionOk="0">
                  <a:moveTo>
                    <a:pt x="0" y="0"/>
                  </a:moveTo>
                  <a:cubicBezTo>
                    <a:pt x="2298" y="0"/>
                    <a:pt x="4596" y="0"/>
                    <a:pt x="8043" y="969"/>
                  </a:cubicBezTo>
                  <a:cubicBezTo>
                    <a:pt x="11489" y="1938"/>
                    <a:pt x="16085" y="3877"/>
                    <a:pt x="18613" y="6508"/>
                  </a:cubicBezTo>
                  <a:cubicBezTo>
                    <a:pt x="21140" y="9138"/>
                    <a:pt x="21600" y="12462"/>
                    <a:pt x="19072" y="15092"/>
                  </a:cubicBezTo>
                  <a:cubicBezTo>
                    <a:pt x="16545" y="17723"/>
                    <a:pt x="11030" y="19662"/>
                    <a:pt x="55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3606800" y="2293291"/>
              <a:ext cx="8890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057" y="10932"/>
                    <a:pt x="4114" y="1332"/>
                    <a:pt x="7714" y="132"/>
                  </a:cubicBezTo>
                  <a:cubicBezTo>
                    <a:pt x="11314" y="-1068"/>
                    <a:pt x="1645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3587750" y="2387600"/>
              <a:ext cx="889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3845106" y="2235200"/>
              <a:ext cx="1569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000"/>
                    <a:pt x="3818" y="4000"/>
                    <a:pt x="1118" y="7600"/>
                  </a:cubicBezTo>
                  <a:cubicBezTo>
                    <a:pt x="-1582" y="11200"/>
                    <a:pt x="1118" y="164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257799" y="4654267"/>
              <a:ext cx="139256" cy="278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0897" fill="norm" stroke="1" extrusionOk="0">
                  <a:moveTo>
                    <a:pt x="8959" y="5739"/>
                  </a:moveTo>
                  <a:cubicBezTo>
                    <a:pt x="9594" y="4945"/>
                    <a:pt x="10229" y="4151"/>
                    <a:pt x="10229" y="3198"/>
                  </a:cubicBezTo>
                  <a:cubicBezTo>
                    <a:pt x="10229" y="2245"/>
                    <a:pt x="9594" y="1133"/>
                    <a:pt x="8482" y="498"/>
                  </a:cubicBezTo>
                  <a:cubicBezTo>
                    <a:pt x="7371" y="-137"/>
                    <a:pt x="5782" y="-296"/>
                    <a:pt x="4353" y="816"/>
                  </a:cubicBezTo>
                  <a:cubicBezTo>
                    <a:pt x="2923" y="1928"/>
                    <a:pt x="1653" y="4310"/>
                    <a:pt x="859" y="7725"/>
                  </a:cubicBezTo>
                  <a:cubicBezTo>
                    <a:pt x="65" y="11139"/>
                    <a:pt x="-253" y="15586"/>
                    <a:pt x="223" y="18128"/>
                  </a:cubicBezTo>
                  <a:cubicBezTo>
                    <a:pt x="700" y="20669"/>
                    <a:pt x="1971" y="21304"/>
                    <a:pt x="5306" y="20669"/>
                  </a:cubicBezTo>
                  <a:cubicBezTo>
                    <a:pt x="8641" y="20033"/>
                    <a:pt x="14041" y="18128"/>
                    <a:pt x="17218" y="15745"/>
                  </a:cubicBezTo>
                  <a:cubicBezTo>
                    <a:pt x="20394" y="13363"/>
                    <a:pt x="21347" y="10504"/>
                    <a:pt x="20712" y="8439"/>
                  </a:cubicBezTo>
                  <a:cubicBezTo>
                    <a:pt x="20076" y="6375"/>
                    <a:pt x="17853" y="5104"/>
                    <a:pt x="15947" y="4469"/>
                  </a:cubicBezTo>
                  <a:cubicBezTo>
                    <a:pt x="14041" y="3833"/>
                    <a:pt x="12453" y="3833"/>
                    <a:pt x="11182" y="4866"/>
                  </a:cubicBezTo>
                  <a:cubicBezTo>
                    <a:pt x="9912" y="5898"/>
                    <a:pt x="8959" y="7963"/>
                    <a:pt x="8006" y="1002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443278" y="4647095"/>
              <a:ext cx="114582" cy="298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94" fill="norm" stroke="1" extrusionOk="0">
                  <a:moveTo>
                    <a:pt x="2583" y="2798"/>
                  </a:moveTo>
                  <a:cubicBezTo>
                    <a:pt x="1405" y="1438"/>
                    <a:pt x="227" y="79"/>
                    <a:pt x="30" y="4"/>
                  </a:cubicBezTo>
                  <a:cubicBezTo>
                    <a:pt x="-166" y="-72"/>
                    <a:pt x="619" y="1136"/>
                    <a:pt x="1601" y="4308"/>
                  </a:cubicBezTo>
                  <a:cubicBezTo>
                    <a:pt x="2583" y="7480"/>
                    <a:pt x="3761" y="12616"/>
                    <a:pt x="4547" y="15562"/>
                  </a:cubicBezTo>
                  <a:cubicBezTo>
                    <a:pt x="5332" y="18507"/>
                    <a:pt x="5725" y="19262"/>
                    <a:pt x="5921" y="20018"/>
                  </a:cubicBezTo>
                  <a:cubicBezTo>
                    <a:pt x="6118" y="20773"/>
                    <a:pt x="6118" y="21528"/>
                    <a:pt x="6314" y="21226"/>
                  </a:cubicBezTo>
                  <a:cubicBezTo>
                    <a:pt x="6510" y="20924"/>
                    <a:pt x="6903" y="19564"/>
                    <a:pt x="7492" y="17978"/>
                  </a:cubicBezTo>
                  <a:cubicBezTo>
                    <a:pt x="8081" y="16392"/>
                    <a:pt x="8867" y="14580"/>
                    <a:pt x="9849" y="13296"/>
                  </a:cubicBezTo>
                  <a:cubicBezTo>
                    <a:pt x="10830" y="12012"/>
                    <a:pt x="12009" y="11257"/>
                    <a:pt x="13579" y="10879"/>
                  </a:cubicBezTo>
                  <a:cubicBezTo>
                    <a:pt x="15150" y="10501"/>
                    <a:pt x="17114" y="10501"/>
                    <a:pt x="18489" y="10879"/>
                  </a:cubicBezTo>
                  <a:cubicBezTo>
                    <a:pt x="19863" y="11257"/>
                    <a:pt x="20649" y="12012"/>
                    <a:pt x="21041" y="12918"/>
                  </a:cubicBezTo>
                  <a:cubicBezTo>
                    <a:pt x="21434" y="13825"/>
                    <a:pt x="21434" y="14882"/>
                    <a:pt x="19863" y="15864"/>
                  </a:cubicBezTo>
                  <a:cubicBezTo>
                    <a:pt x="18292" y="16845"/>
                    <a:pt x="15150" y="17752"/>
                    <a:pt x="12598" y="18280"/>
                  </a:cubicBezTo>
                  <a:cubicBezTo>
                    <a:pt x="10045" y="18809"/>
                    <a:pt x="8081" y="18960"/>
                    <a:pt x="6510" y="18734"/>
                  </a:cubicBezTo>
                  <a:cubicBezTo>
                    <a:pt x="4939" y="18507"/>
                    <a:pt x="3761" y="17903"/>
                    <a:pt x="3565" y="17450"/>
                  </a:cubicBezTo>
                  <a:cubicBezTo>
                    <a:pt x="3369" y="16997"/>
                    <a:pt x="4154" y="16694"/>
                    <a:pt x="4939" y="163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573860" y="4711126"/>
              <a:ext cx="105590" cy="19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020" fill="norm" stroke="1" extrusionOk="0">
                  <a:moveTo>
                    <a:pt x="21128" y="4836"/>
                  </a:moveTo>
                  <a:cubicBezTo>
                    <a:pt x="20281" y="3700"/>
                    <a:pt x="19434" y="2563"/>
                    <a:pt x="16893" y="1540"/>
                  </a:cubicBezTo>
                  <a:cubicBezTo>
                    <a:pt x="14352" y="516"/>
                    <a:pt x="10116" y="-393"/>
                    <a:pt x="6728" y="175"/>
                  </a:cubicBezTo>
                  <a:cubicBezTo>
                    <a:pt x="3340" y="744"/>
                    <a:pt x="799" y="2790"/>
                    <a:pt x="163" y="4836"/>
                  </a:cubicBezTo>
                  <a:cubicBezTo>
                    <a:pt x="-472" y="6883"/>
                    <a:pt x="799" y="8929"/>
                    <a:pt x="3128" y="10634"/>
                  </a:cubicBezTo>
                  <a:cubicBezTo>
                    <a:pt x="5457" y="12340"/>
                    <a:pt x="8846" y="13704"/>
                    <a:pt x="11387" y="14841"/>
                  </a:cubicBezTo>
                  <a:cubicBezTo>
                    <a:pt x="13928" y="15978"/>
                    <a:pt x="15622" y="16887"/>
                    <a:pt x="16257" y="17910"/>
                  </a:cubicBezTo>
                  <a:cubicBezTo>
                    <a:pt x="16893" y="18933"/>
                    <a:pt x="16469" y="20070"/>
                    <a:pt x="14775" y="20639"/>
                  </a:cubicBezTo>
                  <a:cubicBezTo>
                    <a:pt x="13081" y="21207"/>
                    <a:pt x="10116" y="21207"/>
                    <a:pt x="8210" y="20184"/>
                  </a:cubicBezTo>
                  <a:cubicBezTo>
                    <a:pt x="6304" y="19161"/>
                    <a:pt x="5457" y="17114"/>
                    <a:pt x="4610" y="1506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685308" y="4711417"/>
              <a:ext cx="102092" cy="159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076" fill="norm" stroke="1" extrusionOk="0">
                  <a:moveTo>
                    <a:pt x="1396" y="10977"/>
                  </a:moveTo>
                  <a:cubicBezTo>
                    <a:pt x="5716" y="10697"/>
                    <a:pt x="10036" y="10416"/>
                    <a:pt x="12844" y="9575"/>
                  </a:cubicBezTo>
                  <a:cubicBezTo>
                    <a:pt x="15652" y="8733"/>
                    <a:pt x="16948" y="7331"/>
                    <a:pt x="17596" y="5647"/>
                  </a:cubicBezTo>
                  <a:cubicBezTo>
                    <a:pt x="18244" y="3964"/>
                    <a:pt x="18244" y="2001"/>
                    <a:pt x="16732" y="879"/>
                  </a:cubicBezTo>
                  <a:cubicBezTo>
                    <a:pt x="15220" y="-243"/>
                    <a:pt x="12196" y="-524"/>
                    <a:pt x="8740" y="1440"/>
                  </a:cubicBezTo>
                  <a:cubicBezTo>
                    <a:pt x="5284" y="3403"/>
                    <a:pt x="1396" y="7611"/>
                    <a:pt x="316" y="11118"/>
                  </a:cubicBezTo>
                  <a:cubicBezTo>
                    <a:pt x="-764" y="14624"/>
                    <a:pt x="964" y="17429"/>
                    <a:pt x="4852" y="18972"/>
                  </a:cubicBezTo>
                  <a:cubicBezTo>
                    <a:pt x="8740" y="20515"/>
                    <a:pt x="14788" y="20795"/>
                    <a:pt x="20836" y="210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825500" y="4699000"/>
              <a:ext cx="88900" cy="176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771"/>
                  </a:moveTo>
                  <a:cubicBezTo>
                    <a:pt x="6171" y="4629"/>
                    <a:pt x="12343" y="8486"/>
                    <a:pt x="15943" y="11700"/>
                  </a:cubicBezTo>
                  <a:cubicBezTo>
                    <a:pt x="19543" y="14914"/>
                    <a:pt x="20571" y="17486"/>
                    <a:pt x="20057" y="19157"/>
                  </a:cubicBezTo>
                  <a:cubicBezTo>
                    <a:pt x="19543" y="20829"/>
                    <a:pt x="17486" y="21600"/>
                    <a:pt x="15429" y="21471"/>
                  </a:cubicBezTo>
                  <a:cubicBezTo>
                    <a:pt x="13371" y="21343"/>
                    <a:pt x="11314" y="20314"/>
                    <a:pt x="10543" y="17614"/>
                  </a:cubicBezTo>
                  <a:cubicBezTo>
                    <a:pt x="9771" y="14914"/>
                    <a:pt x="10286" y="10543"/>
                    <a:pt x="12343" y="7329"/>
                  </a:cubicBezTo>
                  <a:cubicBezTo>
                    <a:pt x="14400" y="4114"/>
                    <a:pt x="18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927100" y="4692650"/>
              <a:ext cx="114300" cy="154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0"/>
                  </a:moveTo>
                  <a:cubicBezTo>
                    <a:pt x="2000" y="6422"/>
                    <a:pt x="4000" y="12843"/>
                    <a:pt x="5600" y="16638"/>
                  </a:cubicBezTo>
                  <a:cubicBezTo>
                    <a:pt x="7200" y="20432"/>
                    <a:pt x="8400" y="21600"/>
                    <a:pt x="9600" y="21162"/>
                  </a:cubicBezTo>
                  <a:cubicBezTo>
                    <a:pt x="10800" y="20724"/>
                    <a:pt x="12000" y="18681"/>
                    <a:pt x="14000" y="15470"/>
                  </a:cubicBezTo>
                  <a:cubicBezTo>
                    <a:pt x="16000" y="12259"/>
                    <a:pt x="18800" y="7881"/>
                    <a:pt x="21600" y="350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1047310" y="4678848"/>
              <a:ext cx="85148" cy="185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7" h="21241" fill="norm" stroke="1" extrusionOk="0">
                  <a:moveTo>
                    <a:pt x="3119" y="5951"/>
                  </a:moveTo>
                  <a:cubicBezTo>
                    <a:pt x="2616" y="7165"/>
                    <a:pt x="2114" y="8378"/>
                    <a:pt x="3370" y="8985"/>
                  </a:cubicBezTo>
                  <a:cubicBezTo>
                    <a:pt x="4626" y="9592"/>
                    <a:pt x="7640" y="9592"/>
                    <a:pt x="10653" y="8742"/>
                  </a:cubicBezTo>
                  <a:cubicBezTo>
                    <a:pt x="13667" y="7893"/>
                    <a:pt x="16681" y="6194"/>
                    <a:pt x="18440" y="4495"/>
                  </a:cubicBezTo>
                  <a:cubicBezTo>
                    <a:pt x="20198" y="2796"/>
                    <a:pt x="20700" y="1097"/>
                    <a:pt x="19695" y="369"/>
                  </a:cubicBezTo>
                  <a:cubicBezTo>
                    <a:pt x="18691" y="-359"/>
                    <a:pt x="16179" y="-116"/>
                    <a:pt x="12663" y="2068"/>
                  </a:cubicBezTo>
                  <a:cubicBezTo>
                    <a:pt x="9147" y="4252"/>
                    <a:pt x="4626" y="8378"/>
                    <a:pt x="2114" y="11412"/>
                  </a:cubicBezTo>
                  <a:cubicBezTo>
                    <a:pt x="-398" y="14445"/>
                    <a:pt x="-900" y="16387"/>
                    <a:pt x="1863" y="17843"/>
                  </a:cubicBezTo>
                  <a:cubicBezTo>
                    <a:pt x="4626" y="19299"/>
                    <a:pt x="10653" y="20270"/>
                    <a:pt x="16681" y="212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1384299" y="4449675"/>
              <a:ext cx="119655" cy="34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80" fill="norm" stroke="1" extrusionOk="0">
                  <a:moveTo>
                    <a:pt x="7958" y="8251"/>
                  </a:moveTo>
                  <a:cubicBezTo>
                    <a:pt x="9095" y="11485"/>
                    <a:pt x="10232" y="14718"/>
                    <a:pt x="10989" y="16658"/>
                  </a:cubicBezTo>
                  <a:cubicBezTo>
                    <a:pt x="11747" y="18598"/>
                    <a:pt x="12126" y="19245"/>
                    <a:pt x="12316" y="19957"/>
                  </a:cubicBezTo>
                  <a:cubicBezTo>
                    <a:pt x="12505" y="20668"/>
                    <a:pt x="12505" y="21444"/>
                    <a:pt x="11937" y="21250"/>
                  </a:cubicBezTo>
                  <a:cubicBezTo>
                    <a:pt x="11368" y="21056"/>
                    <a:pt x="10232" y="19892"/>
                    <a:pt x="9474" y="16852"/>
                  </a:cubicBezTo>
                  <a:cubicBezTo>
                    <a:pt x="8716" y="13813"/>
                    <a:pt x="8337" y="8898"/>
                    <a:pt x="8147" y="6117"/>
                  </a:cubicBezTo>
                  <a:cubicBezTo>
                    <a:pt x="7958" y="3336"/>
                    <a:pt x="7958" y="2690"/>
                    <a:pt x="8716" y="1913"/>
                  </a:cubicBezTo>
                  <a:cubicBezTo>
                    <a:pt x="9474" y="1137"/>
                    <a:pt x="10989" y="232"/>
                    <a:pt x="12505" y="38"/>
                  </a:cubicBezTo>
                  <a:cubicBezTo>
                    <a:pt x="14021" y="-156"/>
                    <a:pt x="15537" y="361"/>
                    <a:pt x="17432" y="2495"/>
                  </a:cubicBezTo>
                  <a:cubicBezTo>
                    <a:pt x="19326" y="4630"/>
                    <a:pt x="21600" y="8381"/>
                    <a:pt x="21411" y="11355"/>
                  </a:cubicBezTo>
                  <a:cubicBezTo>
                    <a:pt x="21221" y="14330"/>
                    <a:pt x="18568" y="16529"/>
                    <a:pt x="16295" y="17822"/>
                  </a:cubicBezTo>
                  <a:cubicBezTo>
                    <a:pt x="14021" y="19116"/>
                    <a:pt x="12126" y="19504"/>
                    <a:pt x="9474" y="19439"/>
                  </a:cubicBezTo>
                  <a:cubicBezTo>
                    <a:pt x="6821" y="19375"/>
                    <a:pt x="3411" y="18857"/>
                    <a:pt x="0" y="183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1530349" y="4703456"/>
              <a:ext cx="127001" cy="11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345"/>
                  </a:moveTo>
                  <a:cubicBezTo>
                    <a:pt x="1800" y="-40"/>
                    <a:pt x="3600" y="-426"/>
                    <a:pt x="5580" y="1117"/>
                  </a:cubicBezTo>
                  <a:cubicBezTo>
                    <a:pt x="7560" y="2660"/>
                    <a:pt x="9720" y="6131"/>
                    <a:pt x="9540" y="9410"/>
                  </a:cubicBezTo>
                  <a:cubicBezTo>
                    <a:pt x="9360" y="12688"/>
                    <a:pt x="6840" y="15774"/>
                    <a:pt x="4680" y="17703"/>
                  </a:cubicBezTo>
                  <a:cubicBezTo>
                    <a:pt x="2520" y="19631"/>
                    <a:pt x="720" y="20403"/>
                    <a:pt x="900" y="20788"/>
                  </a:cubicBezTo>
                  <a:cubicBezTo>
                    <a:pt x="1080" y="21174"/>
                    <a:pt x="3240" y="21174"/>
                    <a:pt x="7020" y="20210"/>
                  </a:cubicBezTo>
                  <a:cubicBezTo>
                    <a:pt x="10800" y="19245"/>
                    <a:pt x="16200" y="17317"/>
                    <a:pt x="21600" y="153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1870256" y="4436533"/>
              <a:ext cx="79194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600" fill="norm" stroke="1" extrusionOk="0">
                  <a:moveTo>
                    <a:pt x="20722" y="1403"/>
                  </a:moveTo>
                  <a:cubicBezTo>
                    <a:pt x="19060" y="701"/>
                    <a:pt x="17399" y="0"/>
                    <a:pt x="15737" y="0"/>
                  </a:cubicBezTo>
                  <a:cubicBezTo>
                    <a:pt x="14076" y="0"/>
                    <a:pt x="12414" y="701"/>
                    <a:pt x="9368" y="2805"/>
                  </a:cubicBezTo>
                  <a:cubicBezTo>
                    <a:pt x="6322" y="4909"/>
                    <a:pt x="1891" y="8416"/>
                    <a:pt x="507" y="11571"/>
                  </a:cubicBezTo>
                  <a:cubicBezTo>
                    <a:pt x="-878" y="14727"/>
                    <a:pt x="784" y="17532"/>
                    <a:pt x="2999" y="19145"/>
                  </a:cubicBezTo>
                  <a:cubicBezTo>
                    <a:pt x="5214" y="20758"/>
                    <a:pt x="7984" y="21179"/>
                    <a:pt x="107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1981199" y="464185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1993899" y="45529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2039248" y="4566646"/>
              <a:ext cx="103557" cy="145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53" fill="norm" stroke="1" extrusionOk="0">
                  <a:moveTo>
                    <a:pt x="6297" y="2670"/>
                  </a:moveTo>
                  <a:cubicBezTo>
                    <a:pt x="5433" y="6740"/>
                    <a:pt x="4569" y="10810"/>
                    <a:pt x="3921" y="13783"/>
                  </a:cubicBezTo>
                  <a:cubicBezTo>
                    <a:pt x="3273" y="16757"/>
                    <a:pt x="2841" y="18636"/>
                    <a:pt x="2193" y="18792"/>
                  </a:cubicBezTo>
                  <a:cubicBezTo>
                    <a:pt x="1545" y="18949"/>
                    <a:pt x="681" y="17383"/>
                    <a:pt x="249" y="14723"/>
                  </a:cubicBezTo>
                  <a:cubicBezTo>
                    <a:pt x="-183" y="12062"/>
                    <a:pt x="-183" y="8305"/>
                    <a:pt x="1329" y="5331"/>
                  </a:cubicBezTo>
                  <a:cubicBezTo>
                    <a:pt x="2841" y="2357"/>
                    <a:pt x="5865" y="166"/>
                    <a:pt x="9321" y="10"/>
                  </a:cubicBezTo>
                  <a:cubicBezTo>
                    <a:pt x="12777" y="-147"/>
                    <a:pt x="16665" y="1731"/>
                    <a:pt x="18825" y="4392"/>
                  </a:cubicBezTo>
                  <a:cubicBezTo>
                    <a:pt x="20985" y="7053"/>
                    <a:pt x="21417" y="10496"/>
                    <a:pt x="20985" y="13470"/>
                  </a:cubicBezTo>
                  <a:cubicBezTo>
                    <a:pt x="20553" y="16444"/>
                    <a:pt x="19257" y="18949"/>
                    <a:pt x="17961" y="21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2297485" y="4554096"/>
              <a:ext cx="147265" cy="157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0887" fill="norm" stroke="1" extrusionOk="0">
                  <a:moveTo>
                    <a:pt x="19617" y="6581"/>
                  </a:moveTo>
                  <a:cubicBezTo>
                    <a:pt x="18999" y="4897"/>
                    <a:pt x="18382" y="3214"/>
                    <a:pt x="16839" y="1812"/>
                  </a:cubicBezTo>
                  <a:cubicBezTo>
                    <a:pt x="15297" y="409"/>
                    <a:pt x="12828" y="-713"/>
                    <a:pt x="10051" y="549"/>
                  </a:cubicBezTo>
                  <a:cubicBezTo>
                    <a:pt x="7274" y="1812"/>
                    <a:pt x="4188" y="5458"/>
                    <a:pt x="2337" y="8825"/>
                  </a:cubicBezTo>
                  <a:cubicBezTo>
                    <a:pt x="485" y="12191"/>
                    <a:pt x="-132" y="15277"/>
                    <a:pt x="22" y="17381"/>
                  </a:cubicBezTo>
                  <a:cubicBezTo>
                    <a:pt x="177" y="19484"/>
                    <a:pt x="1102" y="20606"/>
                    <a:pt x="3571" y="19905"/>
                  </a:cubicBezTo>
                  <a:cubicBezTo>
                    <a:pt x="6039" y="19204"/>
                    <a:pt x="10051" y="16679"/>
                    <a:pt x="12674" y="14575"/>
                  </a:cubicBezTo>
                  <a:cubicBezTo>
                    <a:pt x="15297" y="12471"/>
                    <a:pt x="16531" y="10788"/>
                    <a:pt x="16994" y="10648"/>
                  </a:cubicBezTo>
                  <a:cubicBezTo>
                    <a:pt x="17457" y="10508"/>
                    <a:pt x="17148" y="11910"/>
                    <a:pt x="17148" y="13453"/>
                  </a:cubicBezTo>
                  <a:cubicBezTo>
                    <a:pt x="17148" y="14996"/>
                    <a:pt x="17457" y="16679"/>
                    <a:pt x="18228" y="17942"/>
                  </a:cubicBezTo>
                  <a:cubicBezTo>
                    <a:pt x="18999" y="19204"/>
                    <a:pt x="20234" y="20045"/>
                    <a:pt x="21468" y="208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2453216" y="4379383"/>
              <a:ext cx="128324" cy="360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98" fill="norm" stroke="1" extrusionOk="0">
                  <a:moveTo>
                    <a:pt x="17705" y="14526"/>
                  </a:moveTo>
                  <a:cubicBezTo>
                    <a:pt x="15580" y="14021"/>
                    <a:pt x="13456" y="13516"/>
                    <a:pt x="10623" y="13705"/>
                  </a:cubicBezTo>
                  <a:cubicBezTo>
                    <a:pt x="7790" y="13895"/>
                    <a:pt x="4249" y="14779"/>
                    <a:pt x="2302" y="15853"/>
                  </a:cubicBezTo>
                  <a:cubicBezTo>
                    <a:pt x="354" y="16926"/>
                    <a:pt x="0" y="18189"/>
                    <a:pt x="0" y="19137"/>
                  </a:cubicBezTo>
                  <a:cubicBezTo>
                    <a:pt x="0" y="20084"/>
                    <a:pt x="354" y="20716"/>
                    <a:pt x="1416" y="21095"/>
                  </a:cubicBezTo>
                  <a:cubicBezTo>
                    <a:pt x="2479" y="21474"/>
                    <a:pt x="4249" y="21600"/>
                    <a:pt x="5843" y="21411"/>
                  </a:cubicBezTo>
                  <a:cubicBezTo>
                    <a:pt x="7436" y="21221"/>
                    <a:pt x="8852" y="20716"/>
                    <a:pt x="11154" y="18947"/>
                  </a:cubicBezTo>
                  <a:cubicBezTo>
                    <a:pt x="13456" y="17179"/>
                    <a:pt x="16643" y="14147"/>
                    <a:pt x="18590" y="10989"/>
                  </a:cubicBezTo>
                  <a:cubicBezTo>
                    <a:pt x="20538" y="7832"/>
                    <a:pt x="21246" y="4547"/>
                    <a:pt x="21423" y="2589"/>
                  </a:cubicBezTo>
                  <a:cubicBezTo>
                    <a:pt x="21600" y="632"/>
                    <a:pt x="21246" y="0"/>
                    <a:pt x="20361" y="0"/>
                  </a:cubicBezTo>
                  <a:cubicBezTo>
                    <a:pt x="19475" y="0"/>
                    <a:pt x="18059" y="632"/>
                    <a:pt x="16466" y="2526"/>
                  </a:cubicBezTo>
                  <a:cubicBezTo>
                    <a:pt x="14872" y="4421"/>
                    <a:pt x="13102" y="7579"/>
                    <a:pt x="12925" y="10421"/>
                  </a:cubicBezTo>
                  <a:cubicBezTo>
                    <a:pt x="12748" y="13263"/>
                    <a:pt x="14164" y="15789"/>
                    <a:pt x="15580" y="1831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2566311" y="4328548"/>
              <a:ext cx="144669" cy="389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70" fill="norm" stroke="1" extrusionOk="0">
                  <a:moveTo>
                    <a:pt x="15830" y="14402"/>
                  </a:moveTo>
                  <a:cubicBezTo>
                    <a:pt x="11448" y="14867"/>
                    <a:pt x="7065" y="15331"/>
                    <a:pt x="4404" y="16086"/>
                  </a:cubicBezTo>
                  <a:cubicBezTo>
                    <a:pt x="1743" y="16841"/>
                    <a:pt x="804" y="17886"/>
                    <a:pt x="335" y="18699"/>
                  </a:cubicBezTo>
                  <a:cubicBezTo>
                    <a:pt x="-135" y="19512"/>
                    <a:pt x="-135" y="20093"/>
                    <a:pt x="491" y="20557"/>
                  </a:cubicBezTo>
                  <a:cubicBezTo>
                    <a:pt x="1117" y="21022"/>
                    <a:pt x="2369" y="21370"/>
                    <a:pt x="5030" y="20905"/>
                  </a:cubicBezTo>
                  <a:cubicBezTo>
                    <a:pt x="7691" y="20441"/>
                    <a:pt x="11761" y="19164"/>
                    <a:pt x="14578" y="16957"/>
                  </a:cubicBezTo>
                  <a:cubicBezTo>
                    <a:pt x="17395" y="14751"/>
                    <a:pt x="18961" y="11615"/>
                    <a:pt x="19900" y="9118"/>
                  </a:cubicBezTo>
                  <a:cubicBezTo>
                    <a:pt x="20839" y="6622"/>
                    <a:pt x="21152" y="4764"/>
                    <a:pt x="21308" y="3428"/>
                  </a:cubicBezTo>
                  <a:cubicBezTo>
                    <a:pt x="21465" y="2093"/>
                    <a:pt x="21465" y="1280"/>
                    <a:pt x="20839" y="699"/>
                  </a:cubicBezTo>
                  <a:cubicBezTo>
                    <a:pt x="20213" y="118"/>
                    <a:pt x="18961" y="-230"/>
                    <a:pt x="17865" y="176"/>
                  </a:cubicBezTo>
                  <a:cubicBezTo>
                    <a:pt x="16769" y="583"/>
                    <a:pt x="15830" y="1744"/>
                    <a:pt x="15048" y="4647"/>
                  </a:cubicBezTo>
                  <a:cubicBezTo>
                    <a:pt x="14265" y="7551"/>
                    <a:pt x="13639" y="12196"/>
                    <a:pt x="13326" y="14809"/>
                  </a:cubicBezTo>
                  <a:cubicBezTo>
                    <a:pt x="13013" y="17422"/>
                    <a:pt x="13013" y="18002"/>
                    <a:pt x="13169" y="18757"/>
                  </a:cubicBezTo>
                  <a:cubicBezTo>
                    <a:pt x="13326" y="19512"/>
                    <a:pt x="13639" y="20441"/>
                    <a:pt x="14578" y="20905"/>
                  </a:cubicBezTo>
                  <a:cubicBezTo>
                    <a:pt x="15517" y="21370"/>
                    <a:pt x="17082" y="21370"/>
                    <a:pt x="18648" y="213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2743199" y="459740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2768599" y="4495800"/>
              <a:ext cx="25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2877448" y="4349750"/>
              <a:ext cx="81652" cy="34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492" fill="norm" stroke="1" extrusionOk="0">
                  <a:moveTo>
                    <a:pt x="21365" y="0"/>
                  </a:moveTo>
                  <a:cubicBezTo>
                    <a:pt x="18042" y="1333"/>
                    <a:pt x="14719" y="2667"/>
                    <a:pt x="11119" y="5467"/>
                  </a:cubicBezTo>
                  <a:cubicBezTo>
                    <a:pt x="7519" y="8267"/>
                    <a:pt x="3642" y="12533"/>
                    <a:pt x="1703" y="15200"/>
                  </a:cubicBezTo>
                  <a:cubicBezTo>
                    <a:pt x="-235" y="17867"/>
                    <a:pt x="-235" y="18933"/>
                    <a:pt x="319" y="19800"/>
                  </a:cubicBezTo>
                  <a:cubicBezTo>
                    <a:pt x="873" y="20667"/>
                    <a:pt x="1980" y="21333"/>
                    <a:pt x="5303" y="21467"/>
                  </a:cubicBezTo>
                  <a:cubicBezTo>
                    <a:pt x="8627" y="21600"/>
                    <a:pt x="14165" y="21200"/>
                    <a:pt x="16934" y="20267"/>
                  </a:cubicBezTo>
                  <a:cubicBezTo>
                    <a:pt x="19703" y="19333"/>
                    <a:pt x="19703" y="17867"/>
                    <a:pt x="19703" y="16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2813546" y="4493804"/>
              <a:ext cx="202704" cy="16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186" fill="norm" stroke="1" extrusionOk="0">
                  <a:moveTo>
                    <a:pt x="9300" y="12562"/>
                  </a:moveTo>
                  <a:cubicBezTo>
                    <a:pt x="6851" y="12288"/>
                    <a:pt x="4401" y="12015"/>
                    <a:pt x="2620" y="12152"/>
                  </a:cubicBezTo>
                  <a:cubicBezTo>
                    <a:pt x="838" y="12288"/>
                    <a:pt x="-275" y="12835"/>
                    <a:pt x="59" y="12562"/>
                  </a:cubicBezTo>
                  <a:cubicBezTo>
                    <a:pt x="393" y="12288"/>
                    <a:pt x="2174" y="11195"/>
                    <a:pt x="4179" y="10511"/>
                  </a:cubicBezTo>
                  <a:cubicBezTo>
                    <a:pt x="6183" y="9827"/>
                    <a:pt x="8410" y="9554"/>
                    <a:pt x="10414" y="9964"/>
                  </a:cubicBezTo>
                  <a:cubicBezTo>
                    <a:pt x="12418" y="10374"/>
                    <a:pt x="14199" y="11468"/>
                    <a:pt x="15313" y="12972"/>
                  </a:cubicBezTo>
                  <a:cubicBezTo>
                    <a:pt x="16426" y="14476"/>
                    <a:pt x="16871" y="16389"/>
                    <a:pt x="16983" y="18030"/>
                  </a:cubicBezTo>
                  <a:cubicBezTo>
                    <a:pt x="17094" y="19670"/>
                    <a:pt x="16871" y="21038"/>
                    <a:pt x="16426" y="21174"/>
                  </a:cubicBezTo>
                  <a:cubicBezTo>
                    <a:pt x="15981" y="21311"/>
                    <a:pt x="15313" y="20217"/>
                    <a:pt x="14979" y="17483"/>
                  </a:cubicBezTo>
                  <a:cubicBezTo>
                    <a:pt x="14645" y="14749"/>
                    <a:pt x="14645" y="10374"/>
                    <a:pt x="15090" y="7093"/>
                  </a:cubicBezTo>
                  <a:cubicBezTo>
                    <a:pt x="15535" y="3812"/>
                    <a:pt x="16426" y="1625"/>
                    <a:pt x="17539" y="668"/>
                  </a:cubicBezTo>
                  <a:cubicBezTo>
                    <a:pt x="18653" y="-289"/>
                    <a:pt x="19989" y="-16"/>
                    <a:pt x="21325" y="2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2985659" y="4540250"/>
              <a:ext cx="94091" cy="11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0958" fill="norm" stroke="1" extrusionOk="0">
                  <a:moveTo>
                    <a:pt x="18457" y="3471"/>
                  </a:moveTo>
                  <a:cubicBezTo>
                    <a:pt x="13657" y="5786"/>
                    <a:pt x="8857" y="8100"/>
                    <a:pt x="5737" y="10029"/>
                  </a:cubicBezTo>
                  <a:cubicBezTo>
                    <a:pt x="2617" y="11957"/>
                    <a:pt x="1177" y="13500"/>
                    <a:pt x="457" y="15236"/>
                  </a:cubicBezTo>
                  <a:cubicBezTo>
                    <a:pt x="-263" y="16971"/>
                    <a:pt x="-263" y="18900"/>
                    <a:pt x="1417" y="20057"/>
                  </a:cubicBezTo>
                  <a:cubicBezTo>
                    <a:pt x="3097" y="21214"/>
                    <a:pt x="6457" y="21600"/>
                    <a:pt x="9337" y="19093"/>
                  </a:cubicBezTo>
                  <a:cubicBezTo>
                    <a:pt x="12217" y="16586"/>
                    <a:pt x="14617" y="11186"/>
                    <a:pt x="16537" y="7521"/>
                  </a:cubicBezTo>
                  <a:cubicBezTo>
                    <a:pt x="18457" y="3857"/>
                    <a:pt x="19897" y="1929"/>
                    <a:pt x="2133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3092450" y="4540250"/>
              <a:ext cx="1016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50" y="1516"/>
                    <a:pt x="2700" y="3032"/>
                    <a:pt x="3375" y="5684"/>
                  </a:cubicBezTo>
                  <a:cubicBezTo>
                    <a:pt x="4050" y="8337"/>
                    <a:pt x="4050" y="12126"/>
                    <a:pt x="4725" y="12695"/>
                  </a:cubicBezTo>
                  <a:cubicBezTo>
                    <a:pt x="5400" y="13263"/>
                    <a:pt x="6750" y="10611"/>
                    <a:pt x="8100" y="8526"/>
                  </a:cubicBezTo>
                  <a:cubicBezTo>
                    <a:pt x="9450" y="6442"/>
                    <a:pt x="10800" y="4926"/>
                    <a:pt x="12375" y="4737"/>
                  </a:cubicBezTo>
                  <a:cubicBezTo>
                    <a:pt x="13950" y="4547"/>
                    <a:pt x="15750" y="5684"/>
                    <a:pt x="17325" y="8716"/>
                  </a:cubicBezTo>
                  <a:cubicBezTo>
                    <a:pt x="18900" y="11747"/>
                    <a:pt x="20250" y="1667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367384" y="4375150"/>
              <a:ext cx="169566" cy="28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65" fill="norm" stroke="1" extrusionOk="0">
                  <a:moveTo>
                    <a:pt x="14963" y="0"/>
                  </a:moveTo>
                  <a:cubicBezTo>
                    <a:pt x="13096" y="3707"/>
                    <a:pt x="11230" y="7415"/>
                    <a:pt x="10296" y="10478"/>
                  </a:cubicBezTo>
                  <a:cubicBezTo>
                    <a:pt x="9363" y="13540"/>
                    <a:pt x="9363" y="15958"/>
                    <a:pt x="9363" y="17651"/>
                  </a:cubicBezTo>
                  <a:cubicBezTo>
                    <a:pt x="9363" y="19343"/>
                    <a:pt x="9363" y="20310"/>
                    <a:pt x="9230" y="20391"/>
                  </a:cubicBezTo>
                  <a:cubicBezTo>
                    <a:pt x="9096" y="20472"/>
                    <a:pt x="8830" y="19666"/>
                    <a:pt x="7763" y="18779"/>
                  </a:cubicBezTo>
                  <a:cubicBezTo>
                    <a:pt x="6696" y="17893"/>
                    <a:pt x="4830" y="16925"/>
                    <a:pt x="3096" y="16200"/>
                  </a:cubicBezTo>
                  <a:cubicBezTo>
                    <a:pt x="1363" y="15475"/>
                    <a:pt x="-237" y="14991"/>
                    <a:pt x="30" y="14669"/>
                  </a:cubicBezTo>
                  <a:cubicBezTo>
                    <a:pt x="296" y="14346"/>
                    <a:pt x="2430" y="14185"/>
                    <a:pt x="5630" y="14104"/>
                  </a:cubicBezTo>
                  <a:cubicBezTo>
                    <a:pt x="8830" y="14024"/>
                    <a:pt x="13096" y="14024"/>
                    <a:pt x="15896" y="14024"/>
                  </a:cubicBezTo>
                  <a:cubicBezTo>
                    <a:pt x="18696" y="14024"/>
                    <a:pt x="20030" y="14024"/>
                    <a:pt x="19896" y="14346"/>
                  </a:cubicBezTo>
                  <a:cubicBezTo>
                    <a:pt x="19763" y="14669"/>
                    <a:pt x="18163" y="15313"/>
                    <a:pt x="16963" y="15958"/>
                  </a:cubicBezTo>
                  <a:cubicBezTo>
                    <a:pt x="15763" y="16603"/>
                    <a:pt x="14963" y="17248"/>
                    <a:pt x="14563" y="18134"/>
                  </a:cubicBezTo>
                  <a:cubicBezTo>
                    <a:pt x="14163" y="19021"/>
                    <a:pt x="14163" y="20149"/>
                    <a:pt x="14830" y="20794"/>
                  </a:cubicBezTo>
                  <a:cubicBezTo>
                    <a:pt x="15496" y="21439"/>
                    <a:pt x="16830" y="21600"/>
                    <a:pt x="17896" y="21358"/>
                  </a:cubicBezTo>
                  <a:cubicBezTo>
                    <a:pt x="18963" y="21116"/>
                    <a:pt x="19763" y="20472"/>
                    <a:pt x="20296" y="18860"/>
                  </a:cubicBezTo>
                  <a:cubicBezTo>
                    <a:pt x="20830" y="17248"/>
                    <a:pt x="21096" y="14669"/>
                    <a:pt x="21363" y="1209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3695700" y="4379813"/>
              <a:ext cx="186353" cy="29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226" fill="norm" stroke="1" extrusionOk="0">
                  <a:moveTo>
                    <a:pt x="15290" y="5637"/>
                  </a:moveTo>
                  <a:cubicBezTo>
                    <a:pt x="13834" y="8548"/>
                    <a:pt x="12378" y="11459"/>
                    <a:pt x="11285" y="13833"/>
                  </a:cubicBezTo>
                  <a:cubicBezTo>
                    <a:pt x="10193" y="16207"/>
                    <a:pt x="9465" y="18046"/>
                    <a:pt x="8737" y="19348"/>
                  </a:cubicBezTo>
                  <a:cubicBezTo>
                    <a:pt x="8009" y="20650"/>
                    <a:pt x="7281" y="21416"/>
                    <a:pt x="6917" y="21186"/>
                  </a:cubicBezTo>
                  <a:cubicBezTo>
                    <a:pt x="6553" y="20956"/>
                    <a:pt x="6553" y="19731"/>
                    <a:pt x="7766" y="16820"/>
                  </a:cubicBezTo>
                  <a:cubicBezTo>
                    <a:pt x="8980" y="13910"/>
                    <a:pt x="11407" y="9314"/>
                    <a:pt x="13227" y="6250"/>
                  </a:cubicBezTo>
                  <a:cubicBezTo>
                    <a:pt x="15047" y="3186"/>
                    <a:pt x="16261" y="1654"/>
                    <a:pt x="17474" y="812"/>
                  </a:cubicBezTo>
                  <a:cubicBezTo>
                    <a:pt x="18688" y="-31"/>
                    <a:pt x="19901" y="-184"/>
                    <a:pt x="20629" y="199"/>
                  </a:cubicBezTo>
                  <a:cubicBezTo>
                    <a:pt x="21357" y="582"/>
                    <a:pt x="21600" y="1501"/>
                    <a:pt x="21115" y="3646"/>
                  </a:cubicBezTo>
                  <a:cubicBezTo>
                    <a:pt x="20629" y="5790"/>
                    <a:pt x="19416" y="9161"/>
                    <a:pt x="16382" y="11535"/>
                  </a:cubicBezTo>
                  <a:cubicBezTo>
                    <a:pt x="13348" y="13910"/>
                    <a:pt x="8494" y="15288"/>
                    <a:pt x="5461" y="15978"/>
                  </a:cubicBezTo>
                  <a:cubicBezTo>
                    <a:pt x="2427" y="16667"/>
                    <a:pt x="1213" y="16667"/>
                    <a:pt x="0" y="166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3854450" y="4616450"/>
              <a:ext cx="1270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3898900" y="4343400"/>
              <a:ext cx="13335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945"/>
                    <a:pt x="21600" y="5891"/>
                    <a:pt x="20400" y="8891"/>
                  </a:cubicBezTo>
                  <a:cubicBezTo>
                    <a:pt x="19200" y="11891"/>
                    <a:pt x="16800" y="14945"/>
                    <a:pt x="13200" y="17073"/>
                  </a:cubicBezTo>
                  <a:cubicBezTo>
                    <a:pt x="9600" y="19200"/>
                    <a:pt x="48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4955907" y="4225109"/>
              <a:ext cx="88904" cy="429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9" h="21482" fill="norm" stroke="1" extrusionOk="0">
                  <a:moveTo>
                    <a:pt x="16999" y="4647"/>
                  </a:moveTo>
                  <a:cubicBezTo>
                    <a:pt x="18471" y="4117"/>
                    <a:pt x="19944" y="3588"/>
                    <a:pt x="20435" y="2794"/>
                  </a:cubicBezTo>
                  <a:cubicBezTo>
                    <a:pt x="20926" y="2000"/>
                    <a:pt x="20435" y="941"/>
                    <a:pt x="18962" y="411"/>
                  </a:cubicBezTo>
                  <a:cubicBezTo>
                    <a:pt x="17490" y="-118"/>
                    <a:pt x="15035" y="-118"/>
                    <a:pt x="12090" y="306"/>
                  </a:cubicBezTo>
                  <a:cubicBezTo>
                    <a:pt x="9144" y="729"/>
                    <a:pt x="5708" y="1576"/>
                    <a:pt x="3253" y="3217"/>
                  </a:cubicBezTo>
                  <a:cubicBezTo>
                    <a:pt x="799" y="4858"/>
                    <a:pt x="-674" y="7294"/>
                    <a:pt x="308" y="9888"/>
                  </a:cubicBezTo>
                  <a:cubicBezTo>
                    <a:pt x="1290" y="12482"/>
                    <a:pt x="4726" y="15235"/>
                    <a:pt x="6444" y="17194"/>
                  </a:cubicBezTo>
                  <a:cubicBezTo>
                    <a:pt x="8162" y="19153"/>
                    <a:pt x="8162" y="20317"/>
                    <a:pt x="8162" y="214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4864100" y="4476750"/>
              <a:ext cx="2159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35" y="15300"/>
                    <a:pt x="8471" y="9000"/>
                    <a:pt x="12071" y="5400"/>
                  </a:cubicBezTo>
                  <a:cubicBezTo>
                    <a:pt x="15671" y="1800"/>
                    <a:pt x="18635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5144470" y="4241800"/>
              <a:ext cx="12603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600" fill="norm" stroke="1" extrusionOk="0">
                  <a:moveTo>
                    <a:pt x="21084" y="697"/>
                  </a:moveTo>
                  <a:cubicBezTo>
                    <a:pt x="19668" y="348"/>
                    <a:pt x="18251" y="0"/>
                    <a:pt x="16835" y="0"/>
                  </a:cubicBezTo>
                  <a:cubicBezTo>
                    <a:pt x="15418" y="0"/>
                    <a:pt x="14002" y="348"/>
                    <a:pt x="11346" y="1858"/>
                  </a:cubicBezTo>
                  <a:cubicBezTo>
                    <a:pt x="8691" y="3368"/>
                    <a:pt x="4795" y="6039"/>
                    <a:pt x="2494" y="8942"/>
                  </a:cubicBezTo>
                  <a:cubicBezTo>
                    <a:pt x="192" y="11845"/>
                    <a:pt x="-516" y="14981"/>
                    <a:pt x="369" y="17129"/>
                  </a:cubicBezTo>
                  <a:cubicBezTo>
                    <a:pt x="1254" y="19277"/>
                    <a:pt x="3733" y="20439"/>
                    <a:pt x="7274" y="21019"/>
                  </a:cubicBezTo>
                  <a:cubicBezTo>
                    <a:pt x="10815" y="21600"/>
                    <a:pt x="15418" y="21600"/>
                    <a:pt x="2002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5283777" y="4344811"/>
              <a:ext cx="128604" cy="42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479" fill="norm" stroke="1" extrusionOk="0">
                  <a:moveTo>
                    <a:pt x="9163" y="6917"/>
                  </a:moveTo>
                  <a:cubicBezTo>
                    <a:pt x="8135" y="7341"/>
                    <a:pt x="7106" y="7764"/>
                    <a:pt x="7106" y="9194"/>
                  </a:cubicBezTo>
                  <a:cubicBezTo>
                    <a:pt x="7106" y="10623"/>
                    <a:pt x="8135" y="13058"/>
                    <a:pt x="8820" y="14964"/>
                  </a:cubicBezTo>
                  <a:cubicBezTo>
                    <a:pt x="9506" y="16870"/>
                    <a:pt x="9849" y="18247"/>
                    <a:pt x="10192" y="19411"/>
                  </a:cubicBezTo>
                  <a:cubicBezTo>
                    <a:pt x="10535" y="20576"/>
                    <a:pt x="10877" y="21529"/>
                    <a:pt x="10535" y="21476"/>
                  </a:cubicBezTo>
                  <a:cubicBezTo>
                    <a:pt x="10192" y="21423"/>
                    <a:pt x="9163" y="20364"/>
                    <a:pt x="7277" y="17770"/>
                  </a:cubicBezTo>
                  <a:cubicBezTo>
                    <a:pt x="5392" y="15176"/>
                    <a:pt x="2649" y="11047"/>
                    <a:pt x="1277" y="8241"/>
                  </a:cubicBezTo>
                  <a:cubicBezTo>
                    <a:pt x="-94" y="5435"/>
                    <a:pt x="-94" y="3953"/>
                    <a:pt x="77" y="2947"/>
                  </a:cubicBezTo>
                  <a:cubicBezTo>
                    <a:pt x="249" y="1941"/>
                    <a:pt x="592" y="1411"/>
                    <a:pt x="1449" y="988"/>
                  </a:cubicBezTo>
                  <a:cubicBezTo>
                    <a:pt x="2306" y="564"/>
                    <a:pt x="3677" y="247"/>
                    <a:pt x="5563" y="88"/>
                  </a:cubicBezTo>
                  <a:cubicBezTo>
                    <a:pt x="7449" y="-71"/>
                    <a:pt x="9849" y="-71"/>
                    <a:pt x="12763" y="564"/>
                  </a:cubicBezTo>
                  <a:cubicBezTo>
                    <a:pt x="15677" y="1200"/>
                    <a:pt x="19106" y="2470"/>
                    <a:pt x="20306" y="3847"/>
                  </a:cubicBezTo>
                  <a:cubicBezTo>
                    <a:pt x="21506" y="5223"/>
                    <a:pt x="20477" y="6705"/>
                    <a:pt x="18935" y="7658"/>
                  </a:cubicBezTo>
                  <a:cubicBezTo>
                    <a:pt x="17392" y="8611"/>
                    <a:pt x="15335" y="9035"/>
                    <a:pt x="13277" y="9247"/>
                  </a:cubicBezTo>
                  <a:cubicBezTo>
                    <a:pt x="11220" y="9458"/>
                    <a:pt x="9163" y="9458"/>
                    <a:pt x="7963" y="9141"/>
                  </a:cubicBezTo>
                  <a:cubicBezTo>
                    <a:pt x="6763" y="8823"/>
                    <a:pt x="6420" y="8188"/>
                    <a:pt x="6077" y="75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5505449" y="4235450"/>
              <a:ext cx="3175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075"/>
                    <a:pt x="5760" y="4149"/>
                    <a:pt x="8640" y="7078"/>
                  </a:cubicBezTo>
                  <a:cubicBezTo>
                    <a:pt x="11520" y="10007"/>
                    <a:pt x="14400" y="13790"/>
                    <a:pt x="16560" y="16353"/>
                  </a:cubicBezTo>
                  <a:cubicBezTo>
                    <a:pt x="18720" y="18915"/>
                    <a:pt x="20160" y="202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5591495" y="4308869"/>
              <a:ext cx="132390" cy="260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0895" fill="norm" stroke="1" extrusionOk="0">
                  <a:moveTo>
                    <a:pt x="3387" y="3285"/>
                  </a:moveTo>
                  <a:cubicBezTo>
                    <a:pt x="4369" y="7537"/>
                    <a:pt x="5351" y="11789"/>
                    <a:pt x="5842" y="14425"/>
                  </a:cubicBezTo>
                  <a:cubicBezTo>
                    <a:pt x="6332" y="17061"/>
                    <a:pt x="6332" y="18082"/>
                    <a:pt x="6332" y="19017"/>
                  </a:cubicBezTo>
                  <a:cubicBezTo>
                    <a:pt x="6332" y="19953"/>
                    <a:pt x="6332" y="20803"/>
                    <a:pt x="5678" y="20888"/>
                  </a:cubicBezTo>
                  <a:cubicBezTo>
                    <a:pt x="5023" y="20973"/>
                    <a:pt x="3714" y="20293"/>
                    <a:pt x="2569" y="17401"/>
                  </a:cubicBezTo>
                  <a:cubicBezTo>
                    <a:pt x="1423" y="14510"/>
                    <a:pt x="442" y="9408"/>
                    <a:pt x="114" y="6261"/>
                  </a:cubicBezTo>
                  <a:cubicBezTo>
                    <a:pt x="-213" y="3115"/>
                    <a:pt x="114" y="1924"/>
                    <a:pt x="1751" y="989"/>
                  </a:cubicBezTo>
                  <a:cubicBezTo>
                    <a:pt x="3387" y="53"/>
                    <a:pt x="6332" y="-627"/>
                    <a:pt x="10096" y="904"/>
                  </a:cubicBezTo>
                  <a:cubicBezTo>
                    <a:pt x="13860" y="2434"/>
                    <a:pt x="18442" y="6176"/>
                    <a:pt x="19914" y="9493"/>
                  </a:cubicBezTo>
                  <a:cubicBezTo>
                    <a:pt x="21387" y="12809"/>
                    <a:pt x="19751" y="15701"/>
                    <a:pt x="17132" y="17486"/>
                  </a:cubicBezTo>
                  <a:cubicBezTo>
                    <a:pt x="14514" y="19272"/>
                    <a:pt x="10914" y="19953"/>
                    <a:pt x="8460" y="19953"/>
                  </a:cubicBezTo>
                  <a:cubicBezTo>
                    <a:pt x="6005" y="19953"/>
                    <a:pt x="4696" y="19272"/>
                    <a:pt x="3387" y="185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5778499" y="449580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5829299" y="4254500"/>
              <a:ext cx="79393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fill="norm" stroke="1" extrusionOk="0">
                  <a:moveTo>
                    <a:pt x="0" y="0"/>
                  </a:moveTo>
                  <a:cubicBezTo>
                    <a:pt x="7200" y="4320"/>
                    <a:pt x="14400" y="8640"/>
                    <a:pt x="18000" y="11664"/>
                  </a:cubicBezTo>
                  <a:cubicBezTo>
                    <a:pt x="21600" y="14688"/>
                    <a:pt x="21600" y="16416"/>
                    <a:pt x="18554" y="17856"/>
                  </a:cubicBezTo>
                  <a:cubicBezTo>
                    <a:pt x="15508" y="19296"/>
                    <a:pt x="9415" y="20448"/>
                    <a:pt x="332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6087099" y="4324350"/>
              <a:ext cx="243852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17542" y="0"/>
                  </a:moveTo>
                  <a:cubicBezTo>
                    <a:pt x="16797" y="4353"/>
                    <a:pt x="16052" y="8707"/>
                    <a:pt x="14749" y="11888"/>
                  </a:cubicBezTo>
                  <a:cubicBezTo>
                    <a:pt x="13445" y="15070"/>
                    <a:pt x="11583" y="17079"/>
                    <a:pt x="9442" y="18251"/>
                  </a:cubicBezTo>
                  <a:cubicBezTo>
                    <a:pt x="7300" y="19423"/>
                    <a:pt x="4880" y="19758"/>
                    <a:pt x="3297" y="19340"/>
                  </a:cubicBezTo>
                  <a:cubicBezTo>
                    <a:pt x="1714" y="18921"/>
                    <a:pt x="969" y="17749"/>
                    <a:pt x="504" y="16577"/>
                  </a:cubicBezTo>
                  <a:cubicBezTo>
                    <a:pt x="38" y="15405"/>
                    <a:pt x="-148" y="14233"/>
                    <a:pt x="131" y="13395"/>
                  </a:cubicBezTo>
                  <a:cubicBezTo>
                    <a:pt x="411" y="12558"/>
                    <a:pt x="1155" y="12056"/>
                    <a:pt x="2552" y="11805"/>
                  </a:cubicBezTo>
                  <a:cubicBezTo>
                    <a:pt x="3949" y="11553"/>
                    <a:pt x="5997" y="11553"/>
                    <a:pt x="8511" y="12307"/>
                  </a:cubicBezTo>
                  <a:cubicBezTo>
                    <a:pt x="11024" y="13060"/>
                    <a:pt x="14004" y="14567"/>
                    <a:pt x="16238" y="16242"/>
                  </a:cubicBezTo>
                  <a:cubicBezTo>
                    <a:pt x="18473" y="17916"/>
                    <a:pt x="19962" y="19758"/>
                    <a:pt x="2145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6635749" y="4386415"/>
              <a:ext cx="151576" cy="455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344" fill="norm" stroke="1" extrusionOk="0">
                  <a:moveTo>
                    <a:pt x="4378" y="7796"/>
                  </a:moveTo>
                  <a:cubicBezTo>
                    <a:pt x="5254" y="11462"/>
                    <a:pt x="6130" y="15128"/>
                    <a:pt x="6568" y="17208"/>
                  </a:cubicBezTo>
                  <a:cubicBezTo>
                    <a:pt x="7005" y="19289"/>
                    <a:pt x="7005" y="19785"/>
                    <a:pt x="6714" y="20330"/>
                  </a:cubicBezTo>
                  <a:cubicBezTo>
                    <a:pt x="6422" y="20875"/>
                    <a:pt x="5838" y="21469"/>
                    <a:pt x="5546" y="21320"/>
                  </a:cubicBezTo>
                  <a:cubicBezTo>
                    <a:pt x="5254" y="21172"/>
                    <a:pt x="5254" y="20280"/>
                    <a:pt x="5254" y="17704"/>
                  </a:cubicBezTo>
                  <a:cubicBezTo>
                    <a:pt x="5254" y="15128"/>
                    <a:pt x="5254" y="10867"/>
                    <a:pt x="5400" y="7944"/>
                  </a:cubicBezTo>
                  <a:cubicBezTo>
                    <a:pt x="5546" y="5021"/>
                    <a:pt x="5838" y="3436"/>
                    <a:pt x="6276" y="2346"/>
                  </a:cubicBezTo>
                  <a:cubicBezTo>
                    <a:pt x="6714" y="1256"/>
                    <a:pt x="7297" y="662"/>
                    <a:pt x="8319" y="315"/>
                  </a:cubicBezTo>
                  <a:cubicBezTo>
                    <a:pt x="9341" y="-32"/>
                    <a:pt x="10800" y="-131"/>
                    <a:pt x="12697" y="216"/>
                  </a:cubicBezTo>
                  <a:cubicBezTo>
                    <a:pt x="14595" y="563"/>
                    <a:pt x="16930" y="1355"/>
                    <a:pt x="18681" y="2643"/>
                  </a:cubicBezTo>
                  <a:cubicBezTo>
                    <a:pt x="20432" y="3931"/>
                    <a:pt x="21600" y="5715"/>
                    <a:pt x="20432" y="7003"/>
                  </a:cubicBezTo>
                  <a:cubicBezTo>
                    <a:pt x="19265" y="8291"/>
                    <a:pt x="15762" y="9084"/>
                    <a:pt x="12259" y="9381"/>
                  </a:cubicBezTo>
                  <a:cubicBezTo>
                    <a:pt x="8757" y="9678"/>
                    <a:pt x="5254" y="9480"/>
                    <a:pt x="3211" y="8786"/>
                  </a:cubicBezTo>
                  <a:cubicBezTo>
                    <a:pt x="1168" y="8093"/>
                    <a:pt x="584" y="6904"/>
                    <a:pt x="0" y="571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6772187" y="4194799"/>
              <a:ext cx="130264" cy="167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124" fill="norm" stroke="1" extrusionOk="0">
                  <a:moveTo>
                    <a:pt x="13079" y="3521"/>
                  </a:moveTo>
                  <a:cubicBezTo>
                    <a:pt x="14124" y="2455"/>
                    <a:pt x="15169" y="1388"/>
                    <a:pt x="16737" y="721"/>
                  </a:cubicBezTo>
                  <a:cubicBezTo>
                    <a:pt x="18305" y="55"/>
                    <a:pt x="20395" y="-212"/>
                    <a:pt x="20743" y="188"/>
                  </a:cubicBezTo>
                  <a:cubicBezTo>
                    <a:pt x="21092" y="588"/>
                    <a:pt x="19698" y="1655"/>
                    <a:pt x="16388" y="3121"/>
                  </a:cubicBezTo>
                  <a:cubicBezTo>
                    <a:pt x="13079" y="4588"/>
                    <a:pt x="7853" y="6455"/>
                    <a:pt x="4543" y="7788"/>
                  </a:cubicBezTo>
                  <a:cubicBezTo>
                    <a:pt x="1234" y="9121"/>
                    <a:pt x="-160" y="9921"/>
                    <a:pt x="14" y="10321"/>
                  </a:cubicBezTo>
                  <a:cubicBezTo>
                    <a:pt x="188" y="10721"/>
                    <a:pt x="1930" y="10721"/>
                    <a:pt x="3846" y="10721"/>
                  </a:cubicBezTo>
                  <a:cubicBezTo>
                    <a:pt x="5763" y="10721"/>
                    <a:pt x="7853" y="10721"/>
                    <a:pt x="9769" y="10988"/>
                  </a:cubicBezTo>
                  <a:cubicBezTo>
                    <a:pt x="11685" y="11255"/>
                    <a:pt x="13427" y="11788"/>
                    <a:pt x="13427" y="12588"/>
                  </a:cubicBezTo>
                  <a:cubicBezTo>
                    <a:pt x="13427" y="13388"/>
                    <a:pt x="11685" y="14455"/>
                    <a:pt x="9943" y="15255"/>
                  </a:cubicBezTo>
                  <a:cubicBezTo>
                    <a:pt x="8201" y="16055"/>
                    <a:pt x="6459" y="16588"/>
                    <a:pt x="5066" y="17388"/>
                  </a:cubicBezTo>
                  <a:cubicBezTo>
                    <a:pt x="3672" y="18188"/>
                    <a:pt x="2627" y="19255"/>
                    <a:pt x="2975" y="20055"/>
                  </a:cubicBezTo>
                  <a:cubicBezTo>
                    <a:pt x="3324" y="20855"/>
                    <a:pt x="5066" y="21388"/>
                    <a:pt x="8375" y="20988"/>
                  </a:cubicBezTo>
                  <a:cubicBezTo>
                    <a:pt x="11685" y="20588"/>
                    <a:pt x="16563" y="19255"/>
                    <a:pt x="21440" y="179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6959599" y="4191000"/>
              <a:ext cx="1079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53" y="5262"/>
                    <a:pt x="12706" y="10523"/>
                    <a:pt x="16306" y="14123"/>
                  </a:cubicBezTo>
                  <a:cubicBezTo>
                    <a:pt x="19906" y="17723"/>
                    <a:pt x="20753" y="196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6946899" y="4178300"/>
              <a:ext cx="1143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4600"/>
                    <a:pt x="11200" y="9200"/>
                    <a:pt x="7600" y="12700"/>
                  </a:cubicBezTo>
                  <a:cubicBezTo>
                    <a:pt x="4000" y="16200"/>
                    <a:pt x="2000" y="18600"/>
                    <a:pt x="1000" y="19900"/>
                  </a:cubicBezTo>
                  <a:cubicBezTo>
                    <a:pt x="0" y="21200"/>
                    <a:pt x="0" y="21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7092949" y="4305300"/>
              <a:ext cx="25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7105649" y="4203700"/>
              <a:ext cx="19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7262283" y="4372937"/>
              <a:ext cx="93695" cy="334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213" fill="norm" stroke="1" extrusionOk="0">
                  <a:moveTo>
                    <a:pt x="20640" y="2958"/>
                  </a:moveTo>
                  <a:cubicBezTo>
                    <a:pt x="21120" y="1750"/>
                    <a:pt x="21600" y="543"/>
                    <a:pt x="20880" y="140"/>
                  </a:cubicBezTo>
                  <a:cubicBezTo>
                    <a:pt x="20160" y="-262"/>
                    <a:pt x="18240" y="140"/>
                    <a:pt x="14880" y="2153"/>
                  </a:cubicBezTo>
                  <a:cubicBezTo>
                    <a:pt x="11520" y="4165"/>
                    <a:pt x="6720" y="7788"/>
                    <a:pt x="3840" y="10873"/>
                  </a:cubicBezTo>
                  <a:cubicBezTo>
                    <a:pt x="960" y="13959"/>
                    <a:pt x="0" y="16508"/>
                    <a:pt x="0" y="18185"/>
                  </a:cubicBezTo>
                  <a:cubicBezTo>
                    <a:pt x="0" y="19862"/>
                    <a:pt x="960" y="20667"/>
                    <a:pt x="4080" y="21003"/>
                  </a:cubicBezTo>
                  <a:cubicBezTo>
                    <a:pt x="7200" y="21338"/>
                    <a:pt x="12480" y="21204"/>
                    <a:pt x="17760" y="210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7451443" y="4470400"/>
              <a:ext cx="980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966"/>
                    <a:pt x="-1585" y="11931"/>
                    <a:pt x="575" y="15531"/>
                  </a:cubicBezTo>
                  <a:cubicBezTo>
                    <a:pt x="2735" y="19131"/>
                    <a:pt x="11375" y="20366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7524749" y="4572000"/>
              <a:ext cx="1143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7772905" y="4389804"/>
              <a:ext cx="152812" cy="438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504" fill="norm" stroke="1" extrusionOk="0">
                  <a:moveTo>
                    <a:pt x="5184" y="7692"/>
                  </a:moveTo>
                  <a:cubicBezTo>
                    <a:pt x="3725" y="8108"/>
                    <a:pt x="2265" y="8523"/>
                    <a:pt x="1535" y="9717"/>
                  </a:cubicBezTo>
                  <a:cubicBezTo>
                    <a:pt x="806" y="10912"/>
                    <a:pt x="806" y="12885"/>
                    <a:pt x="952" y="14806"/>
                  </a:cubicBezTo>
                  <a:cubicBezTo>
                    <a:pt x="1098" y="16727"/>
                    <a:pt x="1389" y="18596"/>
                    <a:pt x="1389" y="19791"/>
                  </a:cubicBezTo>
                  <a:cubicBezTo>
                    <a:pt x="1389" y="20985"/>
                    <a:pt x="1098" y="21504"/>
                    <a:pt x="806" y="21504"/>
                  </a:cubicBezTo>
                  <a:cubicBezTo>
                    <a:pt x="514" y="21504"/>
                    <a:pt x="222" y="20985"/>
                    <a:pt x="76" y="18960"/>
                  </a:cubicBezTo>
                  <a:cubicBezTo>
                    <a:pt x="-70" y="16935"/>
                    <a:pt x="-70" y="13404"/>
                    <a:pt x="660" y="10237"/>
                  </a:cubicBezTo>
                  <a:cubicBezTo>
                    <a:pt x="1389" y="7069"/>
                    <a:pt x="2849" y="4266"/>
                    <a:pt x="4162" y="2604"/>
                  </a:cubicBezTo>
                  <a:cubicBezTo>
                    <a:pt x="5476" y="942"/>
                    <a:pt x="6644" y="423"/>
                    <a:pt x="7957" y="164"/>
                  </a:cubicBezTo>
                  <a:cubicBezTo>
                    <a:pt x="9271" y="-96"/>
                    <a:pt x="10730" y="-96"/>
                    <a:pt x="12919" y="527"/>
                  </a:cubicBezTo>
                  <a:cubicBezTo>
                    <a:pt x="15108" y="1150"/>
                    <a:pt x="18027" y="2396"/>
                    <a:pt x="19633" y="3746"/>
                  </a:cubicBezTo>
                  <a:cubicBezTo>
                    <a:pt x="21238" y="5096"/>
                    <a:pt x="21530" y="6550"/>
                    <a:pt x="20362" y="7848"/>
                  </a:cubicBezTo>
                  <a:cubicBezTo>
                    <a:pt x="19195" y="9146"/>
                    <a:pt x="16568" y="10289"/>
                    <a:pt x="13649" y="11016"/>
                  </a:cubicBezTo>
                  <a:cubicBezTo>
                    <a:pt x="10730" y="11742"/>
                    <a:pt x="7519" y="12054"/>
                    <a:pt x="5476" y="11742"/>
                  </a:cubicBezTo>
                  <a:cubicBezTo>
                    <a:pt x="3433" y="11431"/>
                    <a:pt x="2557" y="10496"/>
                    <a:pt x="1681" y="956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7962899" y="4349750"/>
              <a:ext cx="70935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3703" y="0"/>
                  </a:moveTo>
                  <a:cubicBezTo>
                    <a:pt x="6789" y="153"/>
                    <a:pt x="9874" y="306"/>
                    <a:pt x="12651" y="1609"/>
                  </a:cubicBezTo>
                  <a:cubicBezTo>
                    <a:pt x="15429" y="2911"/>
                    <a:pt x="17897" y="5362"/>
                    <a:pt x="19440" y="8196"/>
                  </a:cubicBezTo>
                  <a:cubicBezTo>
                    <a:pt x="20983" y="11030"/>
                    <a:pt x="21600" y="14247"/>
                    <a:pt x="18206" y="16545"/>
                  </a:cubicBezTo>
                  <a:cubicBezTo>
                    <a:pt x="14811" y="18843"/>
                    <a:pt x="7406" y="202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7991739" y="4171681"/>
              <a:ext cx="69405" cy="13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305" fill="norm" stroke="1" extrusionOk="0">
                  <a:moveTo>
                    <a:pt x="874" y="9155"/>
                  </a:moveTo>
                  <a:cubicBezTo>
                    <a:pt x="2144" y="10842"/>
                    <a:pt x="3415" y="12530"/>
                    <a:pt x="3097" y="14049"/>
                  </a:cubicBezTo>
                  <a:cubicBezTo>
                    <a:pt x="2779" y="15567"/>
                    <a:pt x="874" y="16917"/>
                    <a:pt x="238" y="16749"/>
                  </a:cubicBezTo>
                  <a:cubicBezTo>
                    <a:pt x="-397" y="16580"/>
                    <a:pt x="238" y="14892"/>
                    <a:pt x="2144" y="12361"/>
                  </a:cubicBezTo>
                  <a:cubicBezTo>
                    <a:pt x="4050" y="9830"/>
                    <a:pt x="7227" y="6455"/>
                    <a:pt x="9768" y="3924"/>
                  </a:cubicBezTo>
                  <a:cubicBezTo>
                    <a:pt x="12309" y="1392"/>
                    <a:pt x="14215" y="-295"/>
                    <a:pt x="16121" y="42"/>
                  </a:cubicBezTo>
                  <a:cubicBezTo>
                    <a:pt x="18027" y="380"/>
                    <a:pt x="19932" y="2742"/>
                    <a:pt x="20568" y="6624"/>
                  </a:cubicBezTo>
                  <a:cubicBezTo>
                    <a:pt x="21203" y="10505"/>
                    <a:pt x="20568" y="15905"/>
                    <a:pt x="19932" y="213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8121649" y="4219756"/>
              <a:ext cx="57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00" y="11918"/>
                    <a:pt x="6400" y="3818"/>
                    <a:pt x="10000" y="1118"/>
                  </a:cubicBezTo>
                  <a:cubicBezTo>
                    <a:pt x="13600" y="-1582"/>
                    <a:pt x="17600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8225649" y="4102100"/>
              <a:ext cx="130951" cy="18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462" fill="norm" stroke="1" extrusionOk="0">
                  <a:moveTo>
                    <a:pt x="18125" y="0"/>
                  </a:moveTo>
                  <a:cubicBezTo>
                    <a:pt x="12640" y="2234"/>
                    <a:pt x="7154" y="4469"/>
                    <a:pt x="3897" y="6207"/>
                  </a:cubicBezTo>
                  <a:cubicBezTo>
                    <a:pt x="640" y="7945"/>
                    <a:pt x="-389" y="9186"/>
                    <a:pt x="125" y="9807"/>
                  </a:cubicBezTo>
                  <a:cubicBezTo>
                    <a:pt x="640" y="10428"/>
                    <a:pt x="2697" y="10428"/>
                    <a:pt x="4582" y="10428"/>
                  </a:cubicBezTo>
                  <a:cubicBezTo>
                    <a:pt x="6468" y="10428"/>
                    <a:pt x="8182" y="10428"/>
                    <a:pt x="9897" y="10428"/>
                  </a:cubicBezTo>
                  <a:cubicBezTo>
                    <a:pt x="11611" y="10428"/>
                    <a:pt x="13325" y="10428"/>
                    <a:pt x="13497" y="11048"/>
                  </a:cubicBezTo>
                  <a:cubicBezTo>
                    <a:pt x="13668" y="11669"/>
                    <a:pt x="12297" y="12910"/>
                    <a:pt x="10240" y="14152"/>
                  </a:cubicBezTo>
                  <a:cubicBezTo>
                    <a:pt x="8182" y="15393"/>
                    <a:pt x="5440" y="16634"/>
                    <a:pt x="3382" y="17876"/>
                  </a:cubicBezTo>
                  <a:cubicBezTo>
                    <a:pt x="1325" y="19117"/>
                    <a:pt x="-46" y="20359"/>
                    <a:pt x="125" y="20979"/>
                  </a:cubicBezTo>
                  <a:cubicBezTo>
                    <a:pt x="297" y="21600"/>
                    <a:pt x="2011" y="21600"/>
                    <a:pt x="5782" y="21103"/>
                  </a:cubicBezTo>
                  <a:cubicBezTo>
                    <a:pt x="9554" y="20607"/>
                    <a:pt x="15382" y="19614"/>
                    <a:pt x="21211" y="1862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8432799" y="4127500"/>
              <a:ext cx="571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4267"/>
                    <a:pt x="8000" y="8533"/>
                    <a:pt x="11600" y="12133"/>
                  </a:cubicBezTo>
                  <a:cubicBezTo>
                    <a:pt x="15200" y="15733"/>
                    <a:pt x="18400" y="186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8375649" y="4080799"/>
              <a:ext cx="161429" cy="24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251" fill="norm" stroke="1" extrusionOk="0">
                  <a:moveTo>
                    <a:pt x="21039" y="3971"/>
                  </a:moveTo>
                  <a:cubicBezTo>
                    <a:pt x="21319" y="2351"/>
                    <a:pt x="21600" y="731"/>
                    <a:pt x="21179" y="191"/>
                  </a:cubicBezTo>
                  <a:cubicBezTo>
                    <a:pt x="20758" y="-349"/>
                    <a:pt x="19636" y="191"/>
                    <a:pt x="16971" y="2621"/>
                  </a:cubicBezTo>
                  <a:cubicBezTo>
                    <a:pt x="14306" y="5051"/>
                    <a:pt x="10099" y="9371"/>
                    <a:pt x="7013" y="12791"/>
                  </a:cubicBezTo>
                  <a:cubicBezTo>
                    <a:pt x="3927" y="16211"/>
                    <a:pt x="1964" y="18731"/>
                    <a:pt x="0" y="212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8502649" y="4222750"/>
              <a:ext cx="444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8553449" y="4146550"/>
              <a:ext cx="25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6826249" y="4432300"/>
              <a:ext cx="3176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6826249" y="4400550"/>
              <a:ext cx="1270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6861174" y="4425950"/>
              <a:ext cx="9526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6854824" y="4445000"/>
              <a:ext cx="34926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6918324" y="4429125"/>
              <a:ext cx="1" cy="3175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6769099" y="4088449"/>
              <a:ext cx="73026" cy="87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7" fill="norm" stroke="1" extrusionOk="0">
                  <a:moveTo>
                    <a:pt x="0" y="10260"/>
                  </a:moveTo>
                  <a:cubicBezTo>
                    <a:pt x="939" y="12831"/>
                    <a:pt x="1878" y="15403"/>
                    <a:pt x="2504" y="17460"/>
                  </a:cubicBezTo>
                  <a:cubicBezTo>
                    <a:pt x="3130" y="19517"/>
                    <a:pt x="3443" y="21060"/>
                    <a:pt x="3600" y="21188"/>
                  </a:cubicBezTo>
                  <a:cubicBezTo>
                    <a:pt x="3757" y="21317"/>
                    <a:pt x="3757" y="20031"/>
                    <a:pt x="3913" y="16817"/>
                  </a:cubicBezTo>
                  <a:cubicBezTo>
                    <a:pt x="4070" y="13603"/>
                    <a:pt x="4383" y="8460"/>
                    <a:pt x="5009" y="5246"/>
                  </a:cubicBezTo>
                  <a:cubicBezTo>
                    <a:pt x="5635" y="2031"/>
                    <a:pt x="6574" y="746"/>
                    <a:pt x="7826" y="231"/>
                  </a:cubicBezTo>
                  <a:cubicBezTo>
                    <a:pt x="9078" y="-283"/>
                    <a:pt x="10643" y="-26"/>
                    <a:pt x="12365" y="1903"/>
                  </a:cubicBezTo>
                  <a:cubicBezTo>
                    <a:pt x="14087" y="3831"/>
                    <a:pt x="15965" y="7431"/>
                    <a:pt x="17530" y="10646"/>
                  </a:cubicBezTo>
                  <a:cubicBezTo>
                    <a:pt x="19096" y="13860"/>
                    <a:pt x="20348" y="16688"/>
                    <a:pt x="21600" y="1951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8242299" y="4346575"/>
              <a:ext cx="3176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8245474" y="42989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8274049" y="4352925"/>
              <a:ext cx="34926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8277224" y="4371975"/>
              <a:ext cx="34926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8340724" y="4359275"/>
              <a:ext cx="1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8245474" y="4019593"/>
              <a:ext cx="57151" cy="79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7562"/>
                  </a:moveTo>
                  <a:cubicBezTo>
                    <a:pt x="800" y="9245"/>
                    <a:pt x="1600" y="10928"/>
                    <a:pt x="2000" y="12471"/>
                  </a:cubicBezTo>
                  <a:cubicBezTo>
                    <a:pt x="2400" y="14014"/>
                    <a:pt x="2400" y="15417"/>
                    <a:pt x="2800" y="15136"/>
                  </a:cubicBezTo>
                  <a:cubicBezTo>
                    <a:pt x="3200" y="14856"/>
                    <a:pt x="4000" y="12892"/>
                    <a:pt x="4600" y="10928"/>
                  </a:cubicBezTo>
                  <a:cubicBezTo>
                    <a:pt x="5200" y="8965"/>
                    <a:pt x="5600" y="7001"/>
                    <a:pt x="6200" y="5178"/>
                  </a:cubicBezTo>
                  <a:cubicBezTo>
                    <a:pt x="6800" y="3354"/>
                    <a:pt x="7600" y="1671"/>
                    <a:pt x="9000" y="689"/>
                  </a:cubicBezTo>
                  <a:cubicBezTo>
                    <a:pt x="10400" y="-292"/>
                    <a:pt x="12400" y="-573"/>
                    <a:pt x="14600" y="2232"/>
                  </a:cubicBezTo>
                  <a:cubicBezTo>
                    <a:pt x="16800" y="5037"/>
                    <a:pt x="19200" y="10928"/>
                    <a:pt x="20400" y="14575"/>
                  </a:cubicBezTo>
                  <a:cubicBezTo>
                    <a:pt x="21600" y="18222"/>
                    <a:pt x="21600" y="19624"/>
                    <a:pt x="21600" y="210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2047821" y="5544785"/>
              <a:ext cx="97157" cy="455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542" fill="norm" stroke="1" extrusionOk="0">
                  <a:moveTo>
                    <a:pt x="14488" y="4742"/>
                  </a:moveTo>
                  <a:cubicBezTo>
                    <a:pt x="16786" y="3842"/>
                    <a:pt x="19084" y="2942"/>
                    <a:pt x="20233" y="2242"/>
                  </a:cubicBezTo>
                  <a:cubicBezTo>
                    <a:pt x="21382" y="1542"/>
                    <a:pt x="21382" y="1042"/>
                    <a:pt x="20233" y="692"/>
                  </a:cubicBezTo>
                  <a:cubicBezTo>
                    <a:pt x="19084" y="342"/>
                    <a:pt x="16786" y="142"/>
                    <a:pt x="14488" y="42"/>
                  </a:cubicBezTo>
                  <a:cubicBezTo>
                    <a:pt x="12191" y="-58"/>
                    <a:pt x="9893" y="-58"/>
                    <a:pt x="6905" y="992"/>
                  </a:cubicBezTo>
                  <a:cubicBezTo>
                    <a:pt x="3918" y="2042"/>
                    <a:pt x="242" y="4142"/>
                    <a:pt x="12" y="6792"/>
                  </a:cubicBezTo>
                  <a:cubicBezTo>
                    <a:pt x="-218" y="9442"/>
                    <a:pt x="2999" y="12642"/>
                    <a:pt x="5986" y="15192"/>
                  </a:cubicBezTo>
                  <a:cubicBezTo>
                    <a:pt x="8973" y="17742"/>
                    <a:pt x="11731" y="19642"/>
                    <a:pt x="14488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1962149" y="5803900"/>
              <a:ext cx="2032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5" y="16971"/>
                    <a:pt x="6750" y="12343"/>
                    <a:pt x="10350" y="8743"/>
                  </a:cubicBezTo>
                  <a:cubicBezTo>
                    <a:pt x="13950" y="5143"/>
                    <a:pt x="17775" y="25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2238610" y="5548023"/>
              <a:ext cx="180740" cy="516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502" fill="norm" stroke="1" extrusionOk="0">
                  <a:moveTo>
                    <a:pt x="13752" y="1136"/>
                  </a:moveTo>
                  <a:cubicBezTo>
                    <a:pt x="13503" y="695"/>
                    <a:pt x="13255" y="255"/>
                    <a:pt x="12510" y="78"/>
                  </a:cubicBezTo>
                  <a:cubicBezTo>
                    <a:pt x="11766" y="-98"/>
                    <a:pt x="10524" y="-10"/>
                    <a:pt x="8786" y="695"/>
                  </a:cubicBezTo>
                  <a:cubicBezTo>
                    <a:pt x="7048" y="1401"/>
                    <a:pt x="4814" y="2723"/>
                    <a:pt x="2952" y="5060"/>
                  </a:cubicBezTo>
                  <a:cubicBezTo>
                    <a:pt x="1090" y="7396"/>
                    <a:pt x="-400" y="10746"/>
                    <a:pt x="97" y="13523"/>
                  </a:cubicBezTo>
                  <a:cubicBezTo>
                    <a:pt x="593" y="16300"/>
                    <a:pt x="3076" y="18504"/>
                    <a:pt x="6924" y="19739"/>
                  </a:cubicBezTo>
                  <a:cubicBezTo>
                    <a:pt x="10772" y="20973"/>
                    <a:pt x="15986" y="21238"/>
                    <a:pt x="2120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2489795" y="5671492"/>
              <a:ext cx="166387" cy="508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18" fill="norm" stroke="1" extrusionOk="0">
                  <a:moveTo>
                    <a:pt x="6325" y="5875"/>
                  </a:moveTo>
                  <a:cubicBezTo>
                    <a:pt x="6858" y="7668"/>
                    <a:pt x="7392" y="9460"/>
                    <a:pt x="7925" y="11477"/>
                  </a:cubicBezTo>
                  <a:cubicBezTo>
                    <a:pt x="8458" y="13494"/>
                    <a:pt x="8992" y="15734"/>
                    <a:pt x="9258" y="17303"/>
                  </a:cubicBezTo>
                  <a:cubicBezTo>
                    <a:pt x="9525" y="18871"/>
                    <a:pt x="9525" y="19767"/>
                    <a:pt x="9658" y="20440"/>
                  </a:cubicBezTo>
                  <a:cubicBezTo>
                    <a:pt x="9792" y="21112"/>
                    <a:pt x="10058" y="21560"/>
                    <a:pt x="10325" y="21515"/>
                  </a:cubicBezTo>
                  <a:cubicBezTo>
                    <a:pt x="10592" y="21470"/>
                    <a:pt x="10858" y="20933"/>
                    <a:pt x="10325" y="19633"/>
                  </a:cubicBezTo>
                  <a:cubicBezTo>
                    <a:pt x="9792" y="18333"/>
                    <a:pt x="8458" y="16272"/>
                    <a:pt x="6592" y="13673"/>
                  </a:cubicBezTo>
                  <a:cubicBezTo>
                    <a:pt x="4725" y="11074"/>
                    <a:pt x="2325" y="7937"/>
                    <a:pt x="1125" y="5875"/>
                  </a:cubicBezTo>
                  <a:cubicBezTo>
                    <a:pt x="-75" y="3814"/>
                    <a:pt x="-75" y="2828"/>
                    <a:pt x="58" y="2111"/>
                  </a:cubicBezTo>
                  <a:cubicBezTo>
                    <a:pt x="192" y="1394"/>
                    <a:pt x="458" y="946"/>
                    <a:pt x="1258" y="587"/>
                  </a:cubicBezTo>
                  <a:cubicBezTo>
                    <a:pt x="2058" y="229"/>
                    <a:pt x="3392" y="-40"/>
                    <a:pt x="5525" y="5"/>
                  </a:cubicBezTo>
                  <a:cubicBezTo>
                    <a:pt x="7658" y="50"/>
                    <a:pt x="10592" y="408"/>
                    <a:pt x="13525" y="1170"/>
                  </a:cubicBezTo>
                  <a:cubicBezTo>
                    <a:pt x="16458" y="1932"/>
                    <a:pt x="19392" y="3097"/>
                    <a:pt x="20458" y="4128"/>
                  </a:cubicBezTo>
                  <a:cubicBezTo>
                    <a:pt x="21525" y="5158"/>
                    <a:pt x="20725" y="6055"/>
                    <a:pt x="19658" y="6637"/>
                  </a:cubicBezTo>
                  <a:cubicBezTo>
                    <a:pt x="18592" y="7220"/>
                    <a:pt x="17258" y="7489"/>
                    <a:pt x="15525" y="7444"/>
                  </a:cubicBezTo>
                  <a:cubicBezTo>
                    <a:pt x="13792" y="7399"/>
                    <a:pt x="11658" y="7040"/>
                    <a:pt x="9525" y="6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2768599" y="5441950"/>
              <a:ext cx="44451" cy="505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0"/>
                  </a:moveTo>
                  <a:cubicBezTo>
                    <a:pt x="1029" y="1800"/>
                    <a:pt x="2057" y="3600"/>
                    <a:pt x="3600" y="6030"/>
                  </a:cubicBezTo>
                  <a:cubicBezTo>
                    <a:pt x="5143" y="8460"/>
                    <a:pt x="7200" y="11520"/>
                    <a:pt x="8743" y="13905"/>
                  </a:cubicBezTo>
                  <a:cubicBezTo>
                    <a:pt x="10286" y="16290"/>
                    <a:pt x="11314" y="18000"/>
                    <a:pt x="12857" y="19260"/>
                  </a:cubicBezTo>
                  <a:cubicBezTo>
                    <a:pt x="14400" y="20520"/>
                    <a:pt x="16457" y="21330"/>
                    <a:pt x="18000" y="21465"/>
                  </a:cubicBezTo>
                  <a:cubicBezTo>
                    <a:pt x="19543" y="21600"/>
                    <a:pt x="20571" y="21060"/>
                    <a:pt x="21600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2876550" y="5613400"/>
              <a:ext cx="127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00"/>
                    <a:pt x="14400" y="9600"/>
                    <a:pt x="18000" y="13200"/>
                  </a:cubicBezTo>
                  <a:cubicBezTo>
                    <a:pt x="21600" y="16800"/>
                    <a:pt x="216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2835187" y="5552602"/>
              <a:ext cx="191067" cy="30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271" fill="norm" stroke="1" extrusionOk="0">
                  <a:moveTo>
                    <a:pt x="2448" y="8571"/>
                  </a:moveTo>
                  <a:cubicBezTo>
                    <a:pt x="1287" y="6673"/>
                    <a:pt x="125" y="4776"/>
                    <a:pt x="9" y="3171"/>
                  </a:cubicBezTo>
                  <a:cubicBezTo>
                    <a:pt x="-107" y="1565"/>
                    <a:pt x="822" y="252"/>
                    <a:pt x="3261" y="33"/>
                  </a:cubicBezTo>
                  <a:cubicBezTo>
                    <a:pt x="5699" y="-186"/>
                    <a:pt x="9648" y="690"/>
                    <a:pt x="13016" y="2952"/>
                  </a:cubicBezTo>
                  <a:cubicBezTo>
                    <a:pt x="16383" y="5214"/>
                    <a:pt x="19170" y="8863"/>
                    <a:pt x="20332" y="11855"/>
                  </a:cubicBezTo>
                  <a:cubicBezTo>
                    <a:pt x="21493" y="14846"/>
                    <a:pt x="21028" y="17182"/>
                    <a:pt x="19170" y="18714"/>
                  </a:cubicBezTo>
                  <a:cubicBezTo>
                    <a:pt x="17312" y="20246"/>
                    <a:pt x="14061" y="20976"/>
                    <a:pt x="11854" y="21195"/>
                  </a:cubicBezTo>
                  <a:cubicBezTo>
                    <a:pt x="9648" y="21414"/>
                    <a:pt x="8487" y="21122"/>
                    <a:pt x="7325" y="208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3079750" y="5822950"/>
              <a:ext cx="63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3372858" y="5415418"/>
              <a:ext cx="24443" cy="699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86" h="21570" fill="norm" stroke="1" extrusionOk="0">
                  <a:moveTo>
                    <a:pt x="14163" y="623"/>
                  </a:moveTo>
                  <a:cubicBezTo>
                    <a:pt x="9178" y="296"/>
                    <a:pt x="4194" y="-30"/>
                    <a:pt x="1701" y="3"/>
                  </a:cubicBezTo>
                  <a:cubicBezTo>
                    <a:pt x="-791" y="35"/>
                    <a:pt x="-791" y="427"/>
                    <a:pt x="3363" y="1569"/>
                  </a:cubicBezTo>
                  <a:cubicBezTo>
                    <a:pt x="7517" y="2711"/>
                    <a:pt x="15824" y="4603"/>
                    <a:pt x="18317" y="6659"/>
                  </a:cubicBezTo>
                  <a:cubicBezTo>
                    <a:pt x="20809" y="8714"/>
                    <a:pt x="17486" y="10933"/>
                    <a:pt x="14163" y="13087"/>
                  </a:cubicBezTo>
                  <a:cubicBezTo>
                    <a:pt x="10840" y="15240"/>
                    <a:pt x="7517" y="17328"/>
                    <a:pt x="6686" y="18731"/>
                  </a:cubicBezTo>
                  <a:cubicBezTo>
                    <a:pt x="5855" y="20134"/>
                    <a:pt x="7517" y="20852"/>
                    <a:pt x="9178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3562350" y="5651500"/>
              <a:ext cx="4234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143"/>
                    <a:pt x="21600" y="10286"/>
                    <a:pt x="21600" y="13886"/>
                  </a:cubicBezTo>
                  <a:cubicBezTo>
                    <a:pt x="21600" y="17486"/>
                    <a:pt x="10800" y="195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3523686" y="5601648"/>
              <a:ext cx="193851" cy="32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451" fill="norm" stroke="1" extrusionOk="0">
                  <a:moveTo>
                    <a:pt x="742" y="6584"/>
                  </a:moveTo>
                  <a:cubicBezTo>
                    <a:pt x="288" y="4784"/>
                    <a:pt x="-167" y="2984"/>
                    <a:pt x="60" y="1807"/>
                  </a:cubicBezTo>
                  <a:cubicBezTo>
                    <a:pt x="288" y="630"/>
                    <a:pt x="1197" y="76"/>
                    <a:pt x="3244" y="7"/>
                  </a:cubicBezTo>
                  <a:cubicBezTo>
                    <a:pt x="5290" y="-62"/>
                    <a:pt x="8473" y="353"/>
                    <a:pt x="11770" y="1876"/>
                  </a:cubicBezTo>
                  <a:cubicBezTo>
                    <a:pt x="15067" y="3400"/>
                    <a:pt x="18477" y="6030"/>
                    <a:pt x="19955" y="8800"/>
                  </a:cubicBezTo>
                  <a:cubicBezTo>
                    <a:pt x="21433" y="11569"/>
                    <a:pt x="20978" y="14476"/>
                    <a:pt x="18932" y="16623"/>
                  </a:cubicBezTo>
                  <a:cubicBezTo>
                    <a:pt x="16886" y="18769"/>
                    <a:pt x="13248" y="20153"/>
                    <a:pt x="10633" y="20846"/>
                  </a:cubicBezTo>
                  <a:cubicBezTo>
                    <a:pt x="8018" y="21538"/>
                    <a:pt x="6427" y="21538"/>
                    <a:pt x="5176" y="21330"/>
                  </a:cubicBezTo>
                  <a:cubicBezTo>
                    <a:pt x="3926" y="21123"/>
                    <a:pt x="3016" y="20707"/>
                    <a:pt x="2902" y="20223"/>
                  </a:cubicBezTo>
                  <a:cubicBezTo>
                    <a:pt x="2789" y="19738"/>
                    <a:pt x="3471" y="19184"/>
                    <a:pt x="4153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3724185" y="5855134"/>
              <a:ext cx="136615" cy="178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0963" fill="norm" stroke="1" extrusionOk="0">
                  <a:moveTo>
                    <a:pt x="513" y="4418"/>
                  </a:moveTo>
                  <a:cubicBezTo>
                    <a:pt x="1177" y="3177"/>
                    <a:pt x="1842" y="1935"/>
                    <a:pt x="3005" y="1067"/>
                  </a:cubicBezTo>
                  <a:cubicBezTo>
                    <a:pt x="4168" y="198"/>
                    <a:pt x="5830" y="-299"/>
                    <a:pt x="6993" y="198"/>
                  </a:cubicBezTo>
                  <a:cubicBezTo>
                    <a:pt x="8156" y="694"/>
                    <a:pt x="8820" y="2184"/>
                    <a:pt x="7990" y="5039"/>
                  </a:cubicBezTo>
                  <a:cubicBezTo>
                    <a:pt x="7159" y="7894"/>
                    <a:pt x="4833" y="12115"/>
                    <a:pt x="3005" y="15094"/>
                  </a:cubicBezTo>
                  <a:cubicBezTo>
                    <a:pt x="1177" y="18073"/>
                    <a:pt x="-152" y="19811"/>
                    <a:pt x="14" y="20556"/>
                  </a:cubicBezTo>
                  <a:cubicBezTo>
                    <a:pt x="180" y="21301"/>
                    <a:pt x="1842" y="21053"/>
                    <a:pt x="5663" y="19563"/>
                  </a:cubicBezTo>
                  <a:cubicBezTo>
                    <a:pt x="9485" y="18073"/>
                    <a:pt x="15466" y="15342"/>
                    <a:pt x="21448" y="126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3873500" y="5500753"/>
              <a:ext cx="154334" cy="5571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55" fill="norm" stroke="1" extrusionOk="0">
                  <a:moveTo>
                    <a:pt x="0" y="181"/>
                  </a:moveTo>
                  <a:cubicBezTo>
                    <a:pt x="1440" y="18"/>
                    <a:pt x="2880" y="-145"/>
                    <a:pt x="5184" y="222"/>
                  </a:cubicBezTo>
                  <a:cubicBezTo>
                    <a:pt x="7488" y="589"/>
                    <a:pt x="10656" y="1485"/>
                    <a:pt x="13680" y="3278"/>
                  </a:cubicBezTo>
                  <a:cubicBezTo>
                    <a:pt x="16704" y="5072"/>
                    <a:pt x="19584" y="7761"/>
                    <a:pt x="20592" y="10288"/>
                  </a:cubicBezTo>
                  <a:cubicBezTo>
                    <a:pt x="21600" y="12815"/>
                    <a:pt x="20736" y="15179"/>
                    <a:pt x="18000" y="17013"/>
                  </a:cubicBezTo>
                  <a:cubicBezTo>
                    <a:pt x="15264" y="18847"/>
                    <a:pt x="10656" y="20151"/>
                    <a:pt x="6048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2395426" y="6184900"/>
              <a:ext cx="810793" cy="132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71" fill="norm" stroke="1" extrusionOk="0">
                  <a:moveTo>
                    <a:pt x="1472" y="11314"/>
                  </a:moveTo>
                  <a:cubicBezTo>
                    <a:pt x="3151" y="10971"/>
                    <a:pt x="4829" y="10629"/>
                    <a:pt x="6732" y="9600"/>
                  </a:cubicBezTo>
                  <a:cubicBezTo>
                    <a:pt x="8635" y="8571"/>
                    <a:pt x="10761" y="6857"/>
                    <a:pt x="12887" y="5314"/>
                  </a:cubicBezTo>
                  <a:cubicBezTo>
                    <a:pt x="15014" y="3771"/>
                    <a:pt x="17140" y="2400"/>
                    <a:pt x="18399" y="1714"/>
                  </a:cubicBezTo>
                  <a:cubicBezTo>
                    <a:pt x="19658" y="1029"/>
                    <a:pt x="20050" y="1029"/>
                    <a:pt x="20470" y="857"/>
                  </a:cubicBezTo>
                  <a:cubicBezTo>
                    <a:pt x="20889" y="686"/>
                    <a:pt x="21337" y="343"/>
                    <a:pt x="21421" y="171"/>
                  </a:cubicBezTo>
                  <a:cubicBezTo>
                    <a:pt x="21505" y="0"/>
                    <a:pt x="21225" y="0"/>
                    <a:pt x="20162" y="0"/>
                  </a:cubicBezTo>
                  <a:cubicBezTo>
                    <a:pt x="19099" y="0"/>
                    <a:pt x="17252" y="0"/>
                    <a:pt x="15406" y="857"/>
                  </a:cubicBezTo>
                  <a:cubicBezTo>
                    <a:pt x="13559" y="1714"/>
                    <a:pt x="11712" y="3429"/>
                    <a:pt x="9922" y="5314"/>
                  </a:cubicBezTo>
                  <a:cubicBezTo>
                    <a:pt x="8131" y="7200"/>
                    <a:pt x="6396" y="9257"/>
                    <a:pt x="4885" y="10971"/>
                  </a:cubicBezTo>
                  <a:cubicBezTo>
                    <a:pt x="3374" y="12686"/>
                    <a:pt x="2087" y="14057"/>
                    <a:pt x="1220" y="14914"/>
                  </a:cubicBezTo>
                  <a:cubicBezTo>
                    <a:pt x="353" y="15771"/>
                    <a:pt x="-95" y="16114"/>
                    <a:pt x="17" y="16286"/>
                  </a:cubicBezTo>
                  <a:cubicBezTo>
                    <a:pt x="129" y="16457"/>
                    <a:pt x="800" y="16457"/>
                    <a:pt x="2115" y="16114"/>
                  </a:cubicBezTo>
                  <a:cubicBezTo>
                    <a:pt x="3430" y="15771"/>
                    <a:pt x="5389" y="15086"/>
                    <a:pt x="7403" y="14229"/>
                  </a:cubicBezTo>
                  <a:cubicBezTo>
                    <a:pt x="9418" y="13371"/>
                    <a:pt x="11488" y="12343"/>
                    <a:pt x="13363" y="11657"/>
                  </a:cubicBezTo>
                  <a:cubicBezTo>
                    <a:pt x="15238" y="10971"/>
                    <a:pt x="16916" y="10629"/>
                    <a:pt x="17924" y="10457"/>
                  </a:cubicBezTo>
                  <a:cubicBezTo>
                    <a:pt x="18931" y="10286"/>
                    <a:pt x="19267" y="10286"/>
                    <a:pt x="19295" y="10800"/>
                  </a:cubicBezTo>
                  <a:cubicBezTo>
                    <a:pt x="19323" y="11314"/>
                    <a:pt x="19043" y="12343"/>
                    <a:pt x="17924" y="13371"/>
                  </a:cubicBezTo>
                  <a:cubicBezTo>
                    <a:pt x="16804" y="14400"/>
                    <a:pt x="14846" y="15429"/>
                    <a:pt x="12999" y="16286"/>
                  </a:cubicBezTo>
                  <a:cubicBezTo>
                    <a:pt x="11153" y="17143"/>
                    <a:pt x="9418" y="17829"/>
                    <a:pt x="8187" y="18343"/>
                  </a:cubicBezTo>
                  <a:cubicBezTo>
                    <a:pt x="6956" y="18857"/>
                    <a:pt x="6228" y="19200"/>
                    <a:pt x="5641" y="19714"/>
                  </a:cubicBezTo>
                  <a:cubicBezTo>
                    <a:pt x="5053" y="20229"/>
                    <a:pt x="4606" y="20914"/>
                    <a:pt x="4522" y="21257"/>
                  </a:cubicBezTo>
                  <a:cubicBezTo>
                    <a:pt x="4438" y="21600"/>
                    <a:pt x="4717" y="21600"/>
                    <a:pt x="5865" y="20743"/>
                  </a:cubicBezTo>
                  <a:cubicBezTo>
                    <a:pt x="7012" y="19886"/>
                    <a:pt x="9026" y="18171"/>
                    <a:pt x="11153" y="16971"/>
                  </a:cubicBezTo>
                  <a:cubicBezTo>
                    <a:pt x="13279" y="15771"/>
                    <a:pt x="15517" y="15086"/>
                    <a:pt x="17000" y="14743"/>
                  </a:cubicBezTo>
                  <a:cubicBezTo>
                    <a:pt x="18483" y="14400"/>
                    <a:pt x="19211" y="14400"/>
                    <a:pt x="19938" y="14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4521243" y="5638800"/>
              <a:ext cx="476207" cy="28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304" fill="norm" stroke="1" extrusionOk="0">
                  <a:moveTo>
                    <a:pt x="19410" y="0"/>
                  </a:moveTo>
                  <a:cubicBezTo>
                    <a:pt x="18363" y="3812"/>
                    <a:pt x="17316" y="7624"/>
                    <a:pt x="15889" y="10879"/>
                  </a:cubicBezTo>
                  <a:cubicBezTo>
                    <a:pt x="14462" y="14135"/>
                    <a:pt x="12654" y="16835"/>
                    <a:pt x="10751" y="18344"/>
                  </a:cubicBezTo>
                  <a:cubicBezTo>
                    <a:pt x="8848" y="19853"/>
                    <a:pt x="6849" y="20171"/>
                    <a:pt x="5137" y="19694"/>
                  </a:cubicBezTo>
                  <a:cubicBezTo>
                    <a:pt x="3424" y="19218"/>
                    <a:pt x="1997" y="17947"/>
                    <a:pt x="1093" y="16200"/>
                  </a:cubicBezTo>
                  <a:cubicBezTo>
                    <a:pt x="189" y="14453"/>
                    <a:pt x="-192" y="12229"/>
                    <a:pt x="93" y="10482"/>
                  </a:cubicBezTo>
                  <a:cubicBezTo>
                    <a:pt x="379" y="8735"/>
                    <a:pt x="1330" y="7465"/>
                    <a:pt x="3043" y="7068"/>
                  </a:cubicBezTo>
                  <a:cubicBezTo>
                    <a:pt x="4756" y="6671"/>
                    <a:pt x="7230" y="7147"/>
                    <a:pt x="9419" y="8815"/>
                  </a:cubicBezTo>
                  <a:cubicBezTo>
                    <a:pt x="11607" y="10482"/>
                    <a:pt x="13510" y="13341"/>
                    <a:pt x="14890" y="15724"/>
                  </a:cubicBezTo>
                  <a:cubicBezTo>
                    <a:pt x="16270" y="18106"/>
                    <a:pt x="17126" y="20012"/>
                    <a:pt x="18125" y="20806"/>
                  </a:cubicBezTo>
                  <a:cubicBezTo>
                    <a:pt x="19124" y="21600"/>
                    <a:pt x="20266" y="21282"/>
                    <a:pt x="21408" y="20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5488113" y="5537200"/>
              <a:ext cx="99887" cy="354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02" fill="norm" stroke="1" extrusionOk="0">
                  <a:moveTo>
                    <a:pt x="21236" y="0"/>
                  </a:moveTo>
                  <a:cubicBezTo>
                    <a:pt x="18536" y="3195"/>
                    <a:pt x="15836" y="6391"/>
                    <a:pt x="12686" y="9522"/>
                  </a:cubicBezTo>
                  <a:cubicBezTo>
                    <a:pt x="9536" y="12653"/>
                    <a:pt x="5936" y="15721"/>
                    <a:pt x="3461" y="17830"/>
                  </a:cubicBezTo>
                  <a:cubicBezTo>
                    <a:pt x="986" y="19938"/>
                    <a:pt x="-364" y="21089"/>
                    <a:pt x="86" y="21344"/>
                  </a:cubicBezTo>
                  <a:cubicBezTo>
                    <a:pt x="536" y="21600"/>
                    <a:pt x="2786" y="20961"/>
                    <a:pt x="5036" y="20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5683249" y="5581650"/>
              <a:ext cx="63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668"/>
                    <a:pt x="21600" y="11336"/>
                    <a:pt x="18000" y="14936"/>
                  </a:cubicBezTo>
                  <a:cubicBezTo>
                    <a:pt x="14400" y="18536"/>
                    <a:pt x="7200" y="200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5384799" y="5540639"/>
              <a:ext cx="425451" cy="7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4" fill="norm" stroke="1" extrusionOk="0">
                  <a:moveTo>
                    <a:pt x="0" y="21214"/>
                  </a:moveTo>
                  <a:cubicBezTo>
                    <a:pt x="2257" y="15660"/>
                    <a:pt x="4513" y="10105"/>
                    <a:pt x="7576" y="6403"/>
                  </a:cubicBezTo>
                  <a:cubicBezTo>
                    <a:pt x="10639" y="2700"/>
                    <a:pt x="14507" y="848"/>
                    <a:pt x="16925" y="231"/>
                  </a:cubicBezTo>
                  <a:cubicBezTo>
                    <a:pt x="19343" y="-386"/>
                    <a:pt x="20310" y="231"/>
                    <a:pt x="20848" y="2083"/>
                  </a:cubicBezTo>
                  <a:cubicBezTo>
                    <a:pt x="21385" y="3934"/>
                    <a:pt x="21493" y="7020"/>
                    <a:pt x="21600" y="10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6027860" y="5491818"/>
              <a:ext cx="112590" cy="49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457" fill="norm" stroke="1" extrusionOk="0">
                  <a:moveTo>
                    <a:pt x="21277" y="3060"/>
                  </a:moveTo>
                  <a:cubicBezTo>
                    <a:pt x="21277" y="2603"/>
                    <a:pt x="21277" y="2145"/>
                    <a:pt x="20477" y="1642"/>
                  </a:cubicBezTo>
                  <a:cubicBezTo>
                    <a:pt x="19677" y="1138"/>
                    <a:pt x="18077" y="589"/>
                    <a:pt x="16277" y="269"/>
                  </a:cubicBezTo>
                  <a:cubicBezTo>
                    <a:pt x="14477" y="-51"/>
                    <a:pt x="12477" y="-143"/>
                    <a:pt x="10077" y="315"/>
                  </a:cubicBezTo>
                  <a:cubicBezTo>
                    <a:pt x="7677" y="772"/>
                    <a:pt x="4877" y="1779"/>
                    <a:pt x="2877" y="3564"/>
                  </a:cubicBezTo>
                  <a:cubicBezTo>
                    <a:pt x="877" y="5349"/>
                    <a:pt x="-323" y="7911"/>
                    <a:pt x="77" y="10749"/>
                  </a:cubicBezTo>
                  <a:cubicBezTo>
                    <a:pt x="477" y="13586"/>
                    <a:pt x="2477" y="16698"/>
                    <a:pt x="3477" y="18528"/>
                  </a:cubicBezTo>
                  <a:cubicBezTo>
                    <a:pt x="4477" y="20359"/>
                    <a:pt x="4477" y="20908"/>
                    <a:pt x="4477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5956299" y="5765800"/>
              <a:ext cx="1460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6201396" y="5543068"/>
              <a:ext cx="129554" cy="421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7" h="21378" fill="norm" stroke="1" extrusionOk="0">
                  <a:moveTo>
                    <a:pt x="20657" y="992"/>
                  </a:moveTo>
                  <a:cubicBezTo>
                    <a:pt x="19644" y="562"/>
                    <a:pt x="18632" y="132"/>
                    <a:pt x="17282" y="24"/>
                  </a:cubicBezTo>
                  <a:cubicBezTo>
                    <a:pt x="15932" y="-83"/>
                    <a:pt x="14245" y="132"/>
                    <a:pt x="11713" y="1314"/>
                  </a:cubicBezTo>
                  <a:cubicBezTo>
                    <a:pt x="9182" y="2496"/>
                    <a:pt x="5807" y="4645"/>
                    <a:pt x="3276" y="7386"/>
                  </a:cubicBezTo>
                  <a:cubicBezTo>
                    <a:pt x="745" y="10126"/>
                    <a:pt x="-943" y="13457"/>
                    <a:pt x="576" y="15929"/>
                  </a:cubicBezTo>
                  <a:cubicBezTo>
                    <a:pt x="2094" y="18401"/>
                    <a:pt x="6820" y="20013"/>
                    <a:pt x="10363" y="20765"/>
                  </a:cubicBezTo>
                  <a:cubicBezTo>
                    <a:pt x="13907" y="21517"/>
                    <a:pt x="16269" y="21410"/>
                    <a:pt x="18632" y="21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6438899" y="5613400"/>
              <a:ext cx="164572" cy="348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95" fill="norm" stroke="1" extrusionOk="0">
                  <a:moveTo>
                    <a:pt x="0" y="0"/>
                  </a:moveTo>
                  <a:cubicBezTo>
                    <a:pt x="4154" y="3904"/>
                    <a:pt x="8308" y="7807"/>
                    <a:pt x="11631" y="11190"/>
                  </a:cubicBezTo>
                  <a:cubicBezTo>
                    <a:pt x="14954" y="14573"/>
                    <a:pt x="17446" y="17436"/>
                    <a:pt x="18969" y="19193"/>
                  </a:cubicBezTo>
                  <a:cubicBezTo>
                    <a:pt x="20492" y="20949"/>
                    <a:pt x="21046" y="21600"/>
                    <a:pt x="21323" y="21340"/>
                  </a:cubicBezTo>
                  <a:cubicBezTo>
                    <a:pt x="21600" y="21080"/>
                    <a:pt x="21600" y="19908"/>
                    <a:pt x="21323" y="18933"/>
                  </a:cubicBezTo>
                  <a:cubicBezTo>
                    <a:pt x="21046" y="17957"/>
                    <a:pt x="20492" y="17176"/>
                    <a:pt x="19938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6474955" y="5604933"/>
              <a:ext cx="148095" cy="370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456" fill="norm" stroke="1" extrusionOk="0">
                  <a:moveTo>
                    <a:pt x="21285" y="1227"/>
                  </a:moveTo>
                  <a:cubicBezTo>
                    <a:pt x="21285" y="614"/>
                    <a:pt x="21285" y="0"/>
                    <a:pt x="20981" y="0"/>
                  </a:cubicBezTo>
                  <a:cubicBezTo>
                    <a:pt x="20677" y="0"/>
                    <a:pt x="20068" y="614"/>
                    <a:pt x="17939" y="3007"/>
                  </a:cubicBezTo>
                  <a:cubicBezTo>
                    <a:pt x="15809" y="5400"/>
                    <a:pt x="12158" y="9573"/>
                    <a:pt x="8964" y="12641"/>
                  </a:cubicBezTo>
                  <a:cubicBezTo>
                    <a:pt x="5770" y="15709"/>
                    <a:pt x="3031" y="17673"/>
                    <a:pt x="1510" y="19023"/>
                  </a:cubicBezTo>
                  <a:cubicBezTo>
                    <a:pt x="-11" y="20373"/>
                    <a:pt x="-315" y="21109"/>
                    <a:pt x="293" y="21355"/>
                  </a:cubicBezTo>
                  <a:cubicBezTo>
                    <a:pt x="902" y="21600"/>
                    <a:pt x="2423" y="21355"/>
                    <a:pt x="3944" y="21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6692899" y="59055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1800"/>
                    <a:pt x="0" y="3600"/>
                    <a:pt x="0" y="7200"/>
                  </a:cubicBezTo>
                  <a:cubicBezTo>
                    <a:pt x="0" y="10800"/>
                    <a:pt x="10800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6701366" y="5759450"/>
              <a:ext cx="16935" cy="1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21600" y="7200"/>
                  </a:moveTo>
                  <a:cubicBezTo>
                    <a:pt x="10800" y="14400"/>
                    <a:pt x="0" y="21600"/>
                    <a:pt x="0" y="20400"/>
                  </a:cubicBezTo>
                  <a:cubicBezTo>
                    <a:pt x="0" y="19200"/>
                    <a:pt x="10800" y="9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5353049" y="6057900"/>
              <a:ext cx="190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5372099" y="59563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5416549" y="6102350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5454649" y="6146800"/>
              <a:ext cx="82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5638799" y="6082506"/>
              <a:ext cx="66989" cy="17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1177" fill="norm" stroke="1" extrusionOk="0">
                  <a:moveTo>
                    <a:pt x="1964" y="878"/>
                  </a:moveTo>
                  <a:cubicBezTo>
                    <a:pt x="1964" y="3481"/>
                    <a:pt x="1964" y="6083"/>
                    <a:pt x="1636" y="9206"/>
                  </a:cubicBezTo>
                  <a:cubicBezTo>
                    <a:pt x="1309" y="12329"/>
                    <a:pt x="655" y="15972"/>
                    <a:pt x="327" y="17013"/>
                  </a:cubicBezTo>
                  <a:cubicBezTo>
                    <a:pt x="0" y="18054"/>
                    <a:pt x="0" y="16493"/>
                    <a:pt x="0" y="14020"/>
                  </a:cubicBezTo>
                  <a:cubicBezTo>
                    <a:pt x="0" y="11548"/>
                    <a:pt x="0" y="8165"/>
                    <a:pt x="0" y="5693"/>
                  </a:cubicBezTo>
                  <a:cubicBezTo>
                    <a:pt x="0" y="3220"/>
                    <a:pt x="0" y="1659"/>
                    <a:pt x="1636" y="748"/>
                  </a:cubicBezTo>
                  <a:cubicBezTo>
                    <a:pt x="3273" y="-163"/>
                    <a:pt x="6545" y="-423"/>
                    <a:pt x="10473" y="1008"/>
                  </a:cubicBezTo>
                  <a:cubicBezTo>
                    <a:pt x="14400" y="2440"/>
                    <a:pt x="18982" y="5563"/>
                    <a:pt x="20291" y="9206"/>
                  </a:cubicBezTo>
                  <a:cubicBezTo>
                    <a:pt x="21600" y="12849"/>
                    <a:pt x="19636" y="17013"/>
                    <a:pt x="17673" y="21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5778499" y="6153150"/>
              <a:ext cx="1270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5829299" y="610870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5956299" y="6096000"/>
              <a:ext cx="1" cy="146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5562599" y="5283267"/>
              <a:ext cx="210114" cy="151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843" fill="norm" stroke="1" extrusionOk="0">
                  <a:moveTo>
                    <a:pt x="0" y="6996"/>
                  </a:moveTo>
                  <a:cubicBezTo>
                    <a:pt x="864" y="7872"/>
                    <a:pt x="1728" y="8748"/>
                    <a:pt x="2160" y="10061"/>
                  </a:cubicBezTo>
                  <a:cubicBezTo>
                    <a:pt x="2592" y="11375"/>
                    <a:pt x="2592" y="13126"/>
                    <a:pt x="2592" y="15315"/>
                  </a:cubicBezTo>
                  <a:cubicBezTo>
                    <a:pt x="2592" y="17504"/>
                    <a:pt x="2592" y="20131"/>
                    <a:pt x="2484" y="20715"/>
                  </a:cubicBezTo>
                  <a:cubicBezTo>
                    <a:pt x="2376" y="21299"/>
                    <a:pt x="2160" y="19840"/>
                    <a:pt x="2376" y="17213"/>
                  </a:cubicBezTo>
                  <a:cubicBezTo>
                    <a:pt x="2592" y="14585"/>
                    <a:pt x="3240" y="10791"/>
                    <a:pt x="3780" y="8164"/>
                  </a:cubicBezTo>
                  <a:cubicBezTo>
                    <a:pt x="4320" y="5537"/>
                    <a:pt x="4752" y="4077"/>
                    <a:pt x="5400" y="3785"/>
                  </a:cubicBezTo>
                  <a:cubicBezTo>
                    <a:pt x="6048" y="3494"/>
                    <a:pt x="6912" y="4369"/>
                    <a:pt x="7452" y="5683"/>
                  </a:cubicBezTo>
                  <a:cubicBezTo>
                    <a:pt x="7992" y="6996"/>
                    <a:pt x="8208" y="8748"/>
                    <a:pt x="8424" y="10645"/>
                  </a:cubicBezTo>
                  <a:cubicBezTo>
                    <a:pt x="8640" y="12542"/>
                    <a:pt x="8856" y="14585"/>
                    <a:pt x="8964" y="14731"/>
                  </a:cubicBezTo>
                  <a:cubicBezTo>
                    <a:pt x="9072" y="14877"/>
                    <a:pt x="9072" y="13126"/>
                    <a:pt x="9828" y="10499"/>
                  </a:cubicBezTo>
                  <a:cubicBezTo>
                    <a:pt x="10584" y="7872"/>
                    <a:pt x="12096" y="4369"/>
                    <a:pt x="13392" y="2326"/>
                  </a:cubicBezTo>
                  <a:cubicBezTo>
                    <a:pt x="14688" y="283"/>
                    <a:pt x="15768" y="-301"/>
                    <a:pt x="16740" y="137"/>
                  </a:cubicBezTo>
                  <a:cubicBezTo>
                    <a:pt x="17712" y="575"/>
                    <a:pt x="18576" y="2034"/>
                    <a:pt x="19440" y="4369"/>
                  </a:cubicBezTo>
                  <a:cubicBezTo>
                    <a:pt x="20304" y="6704"/>
                    <a:pt x="21168" y="9915"/>
                    <a:pt x="21384" y="12396"/>
                  </a:cubicBezTo>
                  <a:cubicBezTo>
                    <a:pt x="21600" y="14877"/>
                    <a:pt x="21168" y="16629"/>
                    <a:pt x="20736" y="18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6902449" y="5454650"/>
              <a:ext cx="63501" cy="884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160" y="1499"/>
                    <a:pt x="4320" y="2997"/>
                    <a:pt x="5400" y="4857"/>
                  </a:cubicBezTo>
                  <a:cubicBezTo>
                    <a:pt x="6480" y="6718"/>
                    <a:pt x="6480" y="8940"/>
                    <a:pt x="7200" y="10722"/>
                  </a:cubicBezTo>
                  <a:cubicBezTo>
                    <a:pt x="7920" y="12505"/>
                    <a:pt x="9360" y="13849"/>
                    <a:pt x="10800" y="15502"/>
                  </a:cubicBezTo>
                  <a:cubicBezTo>
                    <a:pt x="12240" y="17156"/>
                    <a:pt x="13680" y="19120"/>
                    <a:pt x="14760" y="20231"/>
                  </a:cubicBezTo>
                  <a:cubicBezTo>
                    <a:pt x="15840" y="21342"/>
                    <a:pt x="16560" y="21600"/>
                    <a:pt x="17280" y="21600"/>
                  </a:cubicBezTo>
                  <a:cubicBezTo>
                    <a:pt x="18000" y="21600"/>
                    <a:pt x="18720" y="21342"/>
                    <a:pt x="19440" y="20954"/>
                  </a:cubicBezTo>
                  <a:cubicBezTo>
                    <a:pt x="20160" y="20567"/>
                    <a:pt x="20880" y="20050"/>
                    <a:pt x="21600" y="19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7043973" y="5678454"/>
              <a:ext cx="132900" cy="37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510" fill="norm" stroke="1" extrusionOk="0">
                  <a:moveTo>
                    <a:pt x="1682" y="5801"/>
                  </a:moveTo>
                  <a:cubicBezTo>
                    <a:pt x="3318" y="9237"/>
                    <a:pt x="4954" y="12674"/>
                    <a:pt x="5773" y="15005"/>
                  </a:cubicBezTo>
                  <a:cubicBezTo>
                    <a:pt x="6591" y="17337"/>
                    <a:pt x="6591" y="18565"/>
                    <a:pt x="6591" y="19608"/>
                  </a:cubicBezTo>
                  <a:cubicBezTo>
                    <a:pt x="6591" y="20651"/>
                    <a:pt x="6591" y="21510"/>
                    <a:pt x="6591" y="21510"/>
                  </a:cubicBezTo>
                  <a:cubicBezTo>
                    <a:pt x="6591" y="21510"/>
                    <a:pt x="6591" y="20651"/>
                    <a:pt x="5936" y="18196"/>
                  </a:cubicBezTo>
                  <a:cubicBezTo>
                    <a:pt x="5282" y="15742"/>
                    <a:pt x="3973" y="11692"/>
                    <a:pt x="3154" y="8685"/>
                  </a:cubicBezTo>
                  <a:cubicBezTo>
                    <a:pt x="2336" y="5678"/>
                    <a:pt x="2009" y="3715"/>
                    <a:pt x="1845" y="2426"/>
                  </a:cubicBezTo>
                  <a:cubicBezTo>
                    <a:pt x="1682" y="1137"/>
                    <a:pt x="1682" y="524"/>
                    <a:pt x="2991" y="217"/>
                  </a:cubicBezTo>
                  <a:cubicBezTo>
                    <a:pt x="4300" y="-90"/>
                    <a:pt x="6918" y="-90"/>
                    <a:pt x="9863" y="340"/>
                  </a:cubicBezTo>
                  <a:cubicBezTo>
                    <a:pt x="12809" y="769"/>
                    <a:pt x="16082" y="1628"/>
                    <a:pt x="18209" y="2794"/>
                  </a:cubicBezTo>
                  <a:cubicBezTo>
                    <a:pt x="20336" y="3960"/>
                    <a:pt x="21318" y="5433"/>
                    <a:pt x="19845" y="6783"/>
                  </a:cubicBezTo>
                  <a:cubicBezTo>
                    <a:pt x="18373" y="8133"/>
                    <a:pt x="14445" y="9360"/>
                    <a:pt x="11663" y="10035"/>
                  </a:cubicBezTo>
                  <a:cubicBezTo>
                    <a:pt x="8882" y="10710"/>
                    <a:pt x="7245" y="10833"/>
                    <a:pt x="5445" y="10894"/>
                  </a:cubicBezTo>
                  <a:cubicBezTo>
                    <a:pt x="3645" y="10955"/>
                    <a:pt x="1682" y="10955"/>
                    <a:pt x="700" y="10587"/>
                  </a:cubicBezTo>
                  <a:cubicBezTo>
                    <a:pt x="-282" y="10219"/>
                    <a:pt x="-282" y="9483"/>
                    <a:pt x="1027" y="8624"/>
                  </a:cubicBezTo>
                  <a:cubicBezTo>
                    <a:pt x="2336" y="7765"/>
                    <a:pt x="4954" y="6783"/>
                    <a:pt x="7573" y="5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7226299" y="5486400"/>
              <a:ext cx="143787" cy="524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79" fill="norm" stroke="1" extrusionOk="0">
                  <a:moveTo>
                    <a:pt x="0" y="0"/>
                  </a:moveTo>
                  <a:cubicBezTo>
                    <a:pt x="3703" y="1301"/>
                    <a:pt x="7406" y="2602"/>
                    <a:pt x="11109" y="4251"/>
                  </a:cubicBezTo>
                  <a:cubicBezTo>
                    <a:pt x="14811" y="5899"/>
                    <a:pt x="18514" y="7894"/>
                    <a:pt x="20057" y="10236"/>
                  </a:cubicBezTo>
                  <a:cubicBezTo>
                    <a:pt x="21600" y="12578"/>
                    <a:pt x="20983" y="15267"/>
                    <a:pt x="19594" y="17133"/>
                  </a:cubicBezTo>
                  <a:cubicBezTo>
                    <a:pt x="18206" y="18998"/>
                    <a:pt x="16046" y="20039"/>
                    <a:pt x="14349" y="20689"/>
                  </a:cubicBezTo>
                  <a:cubicBezTo>
                    <a:pt x="12651" y="21340"/>
                    <a:pt x="11417" y="21600"/>
                    <a:pt x="10646" y="21427"/>
                  </a:cubicBezTo>
                  <a:cubicBezTo>
                    <a:pt x="9874" y="21253"/>
                    <a:pt x="9566" y="20646"/>
                    <a:pt x="9257" y="20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7804149" y="5715000"/>
              <a:ext cx="17145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2335"/>
                    <a:pt x="5333" y="4670"/>
                    <a:pt x="8133" y="7686"/>
                  </a:cubicBezTo>
                  <a:cubicBezTo>
                    <a:pt x="10933" y="10703"/>
                    <a:pt x="13867" y="14400"/>
                    <a:pt x="16133" y="16832"/>
                  </a:cubicBezTo>
                  <a:cubicBezTo>
                    <a:pt x="18400" y="19265"/>
                    <a:pt x="200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7797837" y="5702300"/>
              <a:ext cx="190463" cy="31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29" fill="norm" stroke="1" extrusionOk="0">
                  <a:moveTo>
                    <a:pt x="21358" y="0"/>
                  </a:moveTo>
                  <a:cubicBezTo>
                    <a:pt x="16611" y="4639"/>
                    <a:pt x="11863" y="9278"/>
                    <a:pt x="8422" y="12467"/>
                  </a:cubicBezTo>
                  <a:cubicBezTo>
                    <a:pt x="4980" y="15656"/>
                    <a:pt x="2844" y="17396"/>
                    <a:pt x="1538" y="18773"/>
                  </a:cubicBezTo>
                  <a:cubicBezTo>
                    <a:pt x="233" y="20150"/>
                    <a:pt x="-242" y="21165"/>
                    <a:pt x="114" y="21383"/>
                  </a:cubicBezTo>
                  <a:cubicBezTo>
                    <a:pt x="470" y="21600"/>
                    <a:pt x="1657" y="21020"/>
                    <a:pt x="2844" y="20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6434256" y="3534871"/>
              <a:ext cx="2325317" cy="138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54" fill="norm" stroke="1" extrusionOk="0">
                  <a:moveTo>
                    <a:pt x="13273" y="1904"/>
                  </a:moveTo>
                  <a:cubicBezTo>
                    <a:pt x="13038" y="1444"/>
                    <a:pt x="12803" y="985"/>
                    <a:pt x="12430" y="706"/>
                  </a:cubicBezTo>
                  <a:cubicBezTo>
                    <a:pt x="12058" y="427"/>
                    <a:pt x="11548" y="328"/>
                    <a:pt x="10980" y="295"/>
                  </a:cubicBezTo>
                  <a:cubicBezTo>
                    <a:pt x="10412" y="262"/>
                    <a:pt x="9784" y="295"/>
                    <a:pt x="9108" y="427"/>
                  </a:cubicBezTo>
                  <a:cubicBezTo>
                    <a:pt x="8432" y="558"/>
                    <a:pt x="7707" y="788"/>
                    <a:pt x="7021" y="1083"/>
                  </a:cubicBezTo>
                  <a:cubicBezTo>
                    <a:pt x="6335" y="1379"/>
                    <a:pt x="5688" y="1740"/>
                    <a:pt x="5070" y="2183"/>
                  </a:cubicBezTo>
                  <a:cubicBezTo>
                    <a:pt x="4453" y="2626"/>
                    <a:pt x="3865" y="3151"/>
                    <a:pt x="3336" y="3758"/>
                  </a:cubicBezTo>
                  <a:cubicBezTo>
                    <a:pt x="2807" y="4366"/>
                    <a:pt x="2336" y="5055"/>
                    <a:pt x="1944" y="5777"/>
                  </a:cubicBezTo>
                  <a:cubicBezTo>
                    <a:pt x="1552" y="6500"/>
                    <a:pt x="1238" y="7255"/>
                    <a:pt x="993" y="8108"/>
                  </a:cubicBezTo>
                  <a:cubicBezTo>
                    <a:pt x="748" y="8962"/>
                    <a:pt x="572" y="9914"/>
                    <a:pt x="435" y="10865"/>
                  </a:cubicBezTo>
                  <a:cubicBezTo>
                    <a:pt x="298" y="11817"/>
                    <a:pt x="200" y="12769"/>
                    <a:pt x="121" y="13754"/>
                  </a:cubicBezTo>
                  <a:cubicBezTo>
                    <a:pt x="43" y="14739"/>
                    <a:pt x="-16" y="15757"/>
                    <a:pt x="4" y="16545"/>
                  </a:cubicBezTo>
                  <a:cubicBezTo>
                    <a:pt x="23" y="17332"/>
                    <a:pt x="121" y="17890"/>
                    <a:pt x="396" y="18498"/>
                  </a:cubicBezTo>
                  <a:cubicBezTo>
                    <a:pt x="670" y="19105"/>
                    <a:pt x="1121" y="19762"/>
                    <a:pt x="1679" y="20221"/>
                  </a:cubicBezTo>
                  <a:cubicBezTo>
                    <a:pt x="2238" y="20681"/>
                    <a:pt x="2905" y="20943"/>
                    <a:pt x="3532" y="21107"/>
                  </a:cubicBezTo>
                  <a:cubicBezTo>
                    <a:pt x="4159" y="21272"/>
                    <a:pt x="4747" y="21337"/>
                    <a:pt x="5404" y="21403"/>
                  </a:cubicBezTo>
                  <a:cubicBezTo>
                    <a:pt x="6060" y="21469"/>
                    <a:pt x="6785" y="21534"/>
                    <a:pt x="7540" y="21551"/>
                  </a:cubicBezTo>
                  <a:cubicBezTo>
                    <a:pt x="8295" y="21567"/>
                    <a:pt x="9079" y="21534"/>
                    <a:pt x="9794" y="21469"/>
                  </a:cubicBezTo>
                  <a:cubicBezTo>
                    <a:pt x="10510" y="21403"/>
                    <a:pt x="11156" y="21304"/>
                    <a:pt x="11862" y="21124"/>
                  </a:cubicBezTo>
                  <a:cubicBezTo>
                    <a:pt x="12568" y="20943"/>
                    <a:pt x="13332" y="20681"/>
                    <a:pt x="14038" y="20352"/>
                  </a:cubicBezTo>
                  <a:cubicBezTo>
                    <a:pt x="14743" y="20024"/>
                    <a:pt x="15390" y="19630"/>
                    <a:pt x="15998" y="19171"/>
                  </a:cubicBezTo>
                  <a:cubicBezTo>
                    <a:pt x="16605" y="18711"/>
                    <a:pt x="17174" y="18186"/>
                    <a:pt x="17703" y="17628"/>
                  </a:cubicBezTo>
                  <a:cubicBezTo>
                    <a:pt x="18232" y="17070"/>
                    <a:pt x="18722" y="16479"/>
                    <a:pt x="19183" y="15872"/>
                  </a:cubicBezTo>
                  <a:cubicBezTo>
                    <a:pt x="19644" y="15264"/>
                    <a:pt x="20075" y="14641"/>
                    <a:pt x="20437" y="13820"/>
                  </a:cubicBezTo>
                  <a:cubicBezTo>
                    <a:pt x="20800" y="12999"/>
                    <a:pt x="21094" y="11982"/>
                    <a:pt x="21290" y="10980"/>
                  </a:cubicBezTo>
                  <a:cubicBezTo>
                    <a:pt x="21486" y="9979"/>
                    <a:pt x="21584" y="8994"/>
                    <a:pt x="21506" y="7977"/>
                  </a:cubicBezTo>
                  <a:cubicBezTo>
                    <a:pt x="21427" y="6959"/>
                    <a:pt x="21172" y="5909"/>
                    <a:pt x="20810" y="4973"/>
                  </a:cubicBezTo>
                  <a:cubicBezTo>
                    <a:pt x="20447" y="4038"/>
                    <a:pt x="19977" y="3217"/>
                    <a:pt x="19408" y="2544"/>
                  </a:cubicBezTo>
                  <a:cubicBezTo>
                    <a:pt x="18840" y="1871"/>
                    <a:pt x="18173" y="1346"/>
                    <a:pt x="17448" y="952"/>
                  </a:cubicBezTo>
                  <a:cubicBezTo>
                    <a:pt x="16723" y="558"/>
                    <a:pt x="15939" y="295"/>
                    <a:pt x="15184" y="148"/>
                  </a:cubicBezTo>
                  <a:cubicBezTo>
                    <a:pt x="14430" y="0"/>
                    <a:pt x="13705" y="-33"/>
                    <a:pt x="13009" y="33"/>
                  </a:cubicBezTo>
                  <a:cubicBezTo>
                    <a:pt x="12313" y="98"/>
                    <a:pt x="11646" y="262"/>
                    <a:pt x="11058" y="673"/>
                  </a:cubicBezTo>
                  <a:cubicBezTo>
                    <a:pt x="10470" y="1083"/>
                    <a:pt x="9961" y="1740"/>
                    <a:pt x="9451" y="23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8432799" y="4495749"/>
              <a:ext cx="247651" cy="54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9" fill="norm" stroke="1" extrusionOk="0">
                  <a:moveTo>
                    <a:pt x="0" y="253"/>
                  </a:moveTo>
                  <a:cubicBezTo>
                    <a:pt x="923" y="86"/>
                    <a:pt x="1846" y="-81"/>
                    <a:pt x="3231" y="44"/>
                  </a:cubicBezTo>
                  <a:cubicBezTo>
                    <a:pt x="4615" y="169"/>
                    <a:pt x="6462" y="586"/>
                    <a:pt x="8492" y="1337"/>
                  </a:cubicBezTo>
                  <a:cubicBezTo>
                    <a:pt x="10523" y="2087"/>
                    <a:pt x="12738" y="3172"/>
                    <a:pt x="14031" y="4881"/>
                  </a:cubicBezTo>
                  <a:cubicBezTo>
                    <a:pt x="15323" y="6591"/>
                    <a:pt x="15692" y="8926"/>
                    <a:pt x="15785" y="11219"/>
                  </a:cubicBezTo>
                  <a:cubicBezTo>
                    <a:pt x="15877" y="13513"/>
                    <a:pt x="15692" y="15765"/>
                    <a:pt x="16615" y="17474"/>
                  </a:cubicBezTo>
                  <a:cubicBezTo>
                    <a:pt x="17538" y="19184"/>
                    <a:pt x="19569" y="20351"/>
                    <a:pt x="21600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8528049" y="49720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8661399" y="4940300"/>
              <a:ext cx="1079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8502649" y="5728921"/>
              <a:ext cx="217116" cy="614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65" fill="norm" stroke="1" extrusionOk="0">
                  <a:moveTo>
                    <a:pt x="0" y="5505"/>
                  </a:moveTo>
                  <a:cubicBezTo>
                    <a:pt x="839" y="7724"/>
                    <a:pt x="1678" y="9943"/>
                    <a:pt x="2307" y="12125"/>
                  </a:cubicBezTo>
                  <a:cubicBezTo>
                    <a:pt x="2936" y="14308"/>
                    <a:pt x="3355" y="16453"/>
                    <a:pt x="3565" y="17784"/>
                  </a:cubicBezTo>
                  <a:cubicBezTo>
                    <a:pt x="3775" y="19116"/>
                    <a:pt x="3775" y="19634"/>
                    <a:pt x="3565" y="20189"/>
                  </a:cubicBezTo>
                  <a:cubicBezTo>
                    <a:pt x="3355" y="20743"/>
                    <a:pt x="2936" y="21335"/>
                    <a:pt x="2726" y="21446"/>
                  </a:cubicBezTo>
                  <a:cubicBezTo>
                    <a:pt x="2517" y="21557"/>
                    <a:pt x="2517" y="21187"/>
                    <a:pt x="2307" y="19634"/>
                  </a:cubicBezTo>
                  <a:cubicBezTo>
                    <a:pt x="2097" y="18080"/>
                    <a:pt x="1678" y="15343"/>
                    <a:pt x="1573" y="12643"/>
                  </a:cubicBezTo>
                  <a:cubicBezTo>
                    <a:pt x="1468" y="9943"/>
                    <a:pt x="1678" y="7280"/>
                    <a:pt x="2517" y="5283"/>
                  </a:cubicBezTo>
                  <a:cubicBezTo>
                    <a:pt x="3355" y="3286"/>
                    <a:pt x="4823" y="1954"/>
                    <a:pt x="5977" y="1178"/>
                  </a:cubicBezTo>
                  <a:cubicBezTo>
                    <a:pt x="7130" y="401"/>
                    <a:pt x="7969" y="179"/>
                    <a:pt x="9437" y="68"/>
                  </a:cubicBezTo>
                  <a:cubicBezTo>
                    <a:pt x="10905" y="-43"/>
                    <a:pt x="13002" y="-43"/>
                    <a:pt x="14994" y="253"/>
                  </a:cubicBezTo>
                  <a:cubicBezTo>
                    <a:pt x="16986" y="549"/>
                    <a:pt x="18874" y="1141"/>
                    <a:pt x="20027" y="1954"/>
                  </a:cubicBezTo>
                  <a:cubicBezTo>
                    <a:pt x="21181" y="2768"/>
                    <a:pt x="21600" y="3804"/>
                    <a:pt x="21495" y="4654"/>
                  </a:cubicBezTo>
                  <a:cubicBezTo>
                    <a:pt x="21390" y="5505"/>
                    <a:pt x="20761" y="6171"/>
                    <a:pt x="19293" y="6762"/>
                  </a:cubicBezTo>
                  <a:cubicBezTo>
                    <a:pt x="17825" y="7354"/>
                    <a:pt x="15518" y="7872"/>
                    <a:pt x="13317" y="8131"/>
                  </a:cubicBezTo>
                  <a:cubicBezTo>
                    <a:pt x="11115" y="8390"/>
                    <a:pt x="9017" y="8390"/>
                    <a:pt x="7654" y="8020"/>
                  </a:cubicBezTo>
                  <a:cubicBezTo>
                    <a:pt x="6291" y="7650"/>
                    <a:pt x="5662" y="6910"/>
                    <a:pt x="5033" y="6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8816487" y="5374216"/>
              <a:ext cx="156330" cy="180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443" fill="norm" stroke="1" extrusionOk="0">
                  <a:moveTo>
                    <a:pt x="16692" y="2009"/>
                  </a:moveTo>
                  <a:cubicBezTo>
                    <a:pt x="18681" y="1005"/>
                    <a:pt x="20671" y="0"/>
                    <a:pt x="20955" y="0"/>
                  </a:cubicBezTo>
                  <a:cubicBezTo>
                    <a:pt x="21239" y="0"/>
                    <a:pt x="19818" y="1005"/>
                    <a:pt x="17118" y="2512"/>
                  </a:cubicBezTo>
                  <a:cubicBezTo>
                    <a:pt x="14418" y="4019"/>
                    <a:pt x="10439" y="6028"/>
                    <a:pt x="7597" y="7409"/>
                  </a:cubicBezTo>
                  <a:cubicBezTo>
                    <a:pt x="4755" y="8791"/>
                    <a:pt x="3050" y="9544"/>
                    <a:pt x="2907" y="9921"/>
                  </a:cubicBezTo>
                  <a:cubicBezTo>
                    <a:pt x="2765" y="10298"/>
                    <a:pt x="4186" y="10298"/>
                    <a:pt x="5750" y="10298"/>
                  </a:cubicBezTo>
                  <a:cubicBezTo>
                    <a:pt x="7313" y="10298"/>
                    <a:pt x="9018" y="10298"/>
                    <a:pt x="10581" y="10423"/>
                  </a:cubicBezTo>
                  <a:cubicBezTo>
                    <a:pt x="12144" y="10549"/>
                    <a:pt x="13565" y="10800"/>
                    <a:pt x="13850" y="11428"/>
                  </a:cubicBezTo>
                  <a:cubicBezTo>
                    <a:pt x="14134" y="12056"/>
                    <a:pt x="13281" y="13060"/>
                    <a:pt x="11292" y="14191"/>
                  </a:cubicBezTo>
                  <a:cubicBezTo>
                    <a:pt x="9302" y="15321"/>
                    <a:pt x="6176" y="16577"/>
                    <a:pt x="3760" y="17833"/>
                  </a:cubicBezTo>
                  <a:cubicBezTo>
                    <a:pt x="1344" y="19088"/>
                    <a:pt x="-361" y="20344"/>
                    <a:pt x="65" y="20972"/>
                  </a:cubicBezTo>
                  <a:cubicBezTo>
                    <a:pt x="492" y="21600"/>
                    <a:pt x="3050" y="21600"/>
                    <a:pt x="6460" y="20972"/>
                  </a:cubicBezTo>
                  <a:cubicBezTo>
                    <a:pt x="9871" y="20344"/>
                    <a:pt x="14134" y="19088"/>
                    <a:pt x="18397" y="17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9023349" y="5353050"/>
              <a:ext cx="1587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08" y="4985"/>
                    <a:pt x="9216" y="9969"/>
                    <a:pt x="12816" y="13569"/>
                  </a:cubicBezTo>
                  <a:cubicBezTo>
                    <a:pt x="16416" y="17169"/>
                    <a:pt x="19008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9061449" y="5332259"/>
              <a:ext cx="114301" cy="185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21600" y="1656"/>
                  </a:moveTo>
                  <a:cubicBezTo>
                    <a:pt x="20000" y="685"/>
                    <a:pt x="18400" y="-286"/>
                    <a:pt x="16800" y="78"/>
                  </a:cubicBezTo>
                  <a:cubicBezTo>
                    <a:pt x="15200" y="442"/>
                    <a:pt x="13600" y="2141"/>
                    <a:pt x="11200" y="4932"/>
                  </a:cubicBezTo>
                  <a:cubicBezTo>
                    <a:pt x="8800" y="7723"/>
                    <a:pt x="5600" y="11606"/>
                    <a:pt x="3400" y="14276"/>
                  </a:cubicBezTo>
                  <a:cubicBezTo>
                    <a:pt x="1200" y="16945"/>
                    <a:pt x="0" y="18402"/>
                    <a:pt x="0" y="19372"/>
                  </a:cubicBezTo>
                  <a:cubicBezTo>
                    <a:pt x="0" y="20343"/>
                    <a:pt x="1200" y="20829"/>
                    <a:pt x="2400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9226549" y="5454650"/>
              <a:ext cx="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9226549" y="53784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8858249" y="5651500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8851899" y="55816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8915399" y="5670550"/>
              <a:ext cx="571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8940799" y="5670550"/>
              <a:ext cx="69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9061449" y="5626100"/>
              <a:ext cx="127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8826499" y="5209015"/>
              <a:ext cx="107951" cy="11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0" y="11935"/>
                  </a:moveTo>
                  <a:cubicBezTo>
                    <a:pt x="424" y="13797"/>
                    <a:pt x="847" y="15659"/>
                    <a:pt x="1059" y="17521"/>
                  </a:cubicBezTo>
                  <a:cubicBezTo>
                    <a:pt x="1271" y="19383"/>
                    <a:pt x="1271" y="21245"/>
                    <a:pt x="1482" y="21059"/>
                  </a:cubicBezTo>
                  <a:cubicBezTo>
                    <a:pt x="1694" y="20873"/>
                    <a:pt x="2118" y="18638"/>
                    <a:pt x="2329" y="15659"/>
                  </a:cubicBezTo>
                  <a:cubicBezTo>
                    <a:pt x="2541" y="12679"/>
                    <a:pt x="2541" y="8955"/>
                    <a:pt x="2753" y="6162"/>
                  </a:cubicBezTo>
                  <a:cubicBezTo>
                    <a:pt x="2965" y="3369"/>
                    <a:pt x="3388" y="1507"/>
                    <a:pt x="4659" y="576"/>
                  </a:cubicBezTo>
                  <a:cubicBezTo>
                    <a:pt x="5929" y="-355"/>
                    <a:pt x="8047" y="-355"/>
                    <a:pt x="10588" y="2066"/>
                  </a:cubicBezTo>
                  <a:cubicBezTo>
                    <a:pt x="13129" y="4486"/>
                    <a:pt x="16094" y="9328"/>
                    <a:pt x="18000" y="12679"/>
                  </a:cubicBezTo>
                  <a:cubicBezTo>
                    <a:pt x="19906" y="16031"/>
                    <a:pt x="20753" y="17893"/>
                    <a:pt x="21600" y="19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9607587" y="5795312"/>
              <a:ext cx="85191" cy="32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269" fill="norm" stroke="1" extrusionOk="0">
                  <a:moveTo>
                    <a:pt x="20048" y="3054"/>
                  </a:moveTo>
                  <a:cubicBezTo>
                    <a:pt x="20563" y="1808"/>
                    <a:pt x="21077" y="562"/>
                    <a:pt x="20306" y="146"/>
                  </a:cubicBezTo>
                  <a:cubicBezTo>
                    <a:pt x="19534" y="-269"/>
                    <a:pt x="17477" y="146"/>
                    <a:pt x="14134" y="2085"/>
                  </a:cubicBezTo>
                  <a:cubicBezTo>
                    <a:pt x="10791" y="4023"/>
                    <a:pt x="6163" y="7485"/>
                    <a:pt x="3334" y="10739"/>
                  </a:cubicBezTo>
                  <a:cubicBezTo>
                    <a:pt x="506" y="13993"/>
                    <a:pt x="-523" y="17039"/>
                    <a:pt x="248" y="18839"/>
                  </a:cubicBezTo>
                  <a:cubicBezTo>
                    <a:pt x="1020" y="20639"/>
                    <a:pt x="3591" y="21193"/>
                    <a:pt x="6420" y="21262"/>
                  </a:cubicBezTo>
                  <a:cubicBezTo>
                    <a:pt x="9248" y="21331"/>
                    <a:pt x="12334" y="20916"/>
                    <a:pt x="15420" y="20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9778999" y="5930900"/>
              <a:ext cx="317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9842499" y="5949950"/>
              <a:ext cx="1968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10150205" y="5837604"/>
              <a:ext cx="134599" cy="433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455" fill="norm" stroke="1" extrusionOk="0">
                  <a:moveTo>
                    <a:pt x="6522" y="6823"/>
                  </a:moveTo>
                  <a:cubicBezTo>
                    <a:pt x="5525" y="8816"/>
                    <a:pt x="4528" y="10808"/>
                    <a:pt x="4030" y="13115"/>
                  </a:cubicBezTo>
                  <a:cubicBezTo>
                    <a:pt x="3531" y="15421"/>
                    <a:pt x="3531" y="18043"/>
                    <a:pt x="3033" y="19563"/>
                  </a:cubicBezTo>
                  <a:cubicBezTo>
                    <a:pt x="2534" y="21084"/>
                    <a:pt x="1538" y="21503"/>
                    <a:pt x="873" y="21451"/>
                  </a:cubicBezTo>
                  <a:cubicBezTo>
                    <a:pt x="208" y="21398"/>
                    <a:pt x="-124" y="20874"/>
                    <a:pt x="42" y="19301"/>
                  </a:cubicBezTo>
                  <a:cubicBezTo>
                    <a:pt x="208" y="17728"/>
                    <a:pt x="873" y="15107"/>
                    <a:pt x="1538" y="12433"/>
                  </a:cubicBezTo>
                  <a:cubicBezTo>
                    <a:pt x="2202" y="9759"/>
                    <a:pt x="2867" y="7033"/>
                    <a:pt x="3698" y="5198"/>
                  </a:cubicBezTo>
                  <a:cubicBezTo>
                    <a:pt x="4528" y="3363"/>
                    <a:pt x="5525" y="2420"/>
                    <a:pt x="6522" y="1686"/>
                  </a:cubicBezTo>
                  <a:cubicBezTo>
                    <a:pt x="7519" y="952"/>
                    <a:pt x="8516" y="427"/>
                    <a:pt x="9845" y="165"/>
                  </a:cubicBezTo>
                  <a:cubicBezTo>
                    <a:pt x="11174" y="-97"/>
                    <a:pt x="12836" y="-97"/>
                    <a:pt x="14830" y="532"/>
                  </a:cubicBezTo>
                  <a:cubicBezTo>
                    <a:pt x="16824" y="1161"/>
                    <a:pt x="19150" y="2420"/>
                    <a:pt x="20313" y="3311"/>
                  </a:cubicBezTo>
                  <a:cubicBezTo>
                    <a:pt x="21476" y="4202"/>
                    <a:pt x="21476" y="4726"/>
                    <a:pt x="19814" y="5408"/>
                  </a:cubicBezTo>
                  <a:cubicBezTo>
                    <a:pt x="18153" y="6089"/>
                    <a:pt x="14830" y="6928"/>
                    <a:pt x="12338" y="7400"/>
                  </a:cubicBezTo>
                  <a:cubicBezTo>
                    <a:pt x="9845" y="7872"/>
                    <a:pt x="8184" y="7977"/>
                    <a:pt x="6522" y="7295"/>
                  </a:cubicBezTo>
                  <a:cubicBezTo>
                    <a:pt x="4861" y="6614"/>
                    <a:pt x="3199" y="5146"/>
                    <a:pt x="1538" y="3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10350499" y="5765800"/>
              <a:ext cx="68929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906" y="0"/>
                  </a:moveTo>
                  <a:cubicBezTo>
                    <a:pt x="7624" y="1172"/>
                    <a:pt x="13341" y="2344"/>
                    <a:pt x="16835" y="4940"/>
                  </a:cubicBezTo>
                  <a:cubicBezTo>
                    <a:pt x="20329" y="7535"/>
                    <a:pt x="21600" y="11553"/>
                    <a:pt x="20012" y="14484"/>
                  </a:cubicBezTo>
                  <a:cubicBezTo>
                    <a:pt x="18424" y="17414"/>
                    <a:pt x="13976" y="19256"/>
                    <a:pt x="10165" y="20260"/>
                  </a:cubicBezTo>
                  <a:cubicBezTo>
                    <a:pt x="6353" y="21265"/>
                    <a:pt x="3176" y="214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10408739" y="5475404"/>
              <a:ext cx="119562" cy="190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409" fill="norm" stroke="1" extrusionOk="0">
                  <a:moveTo>
                    <a:pt x="2079" y="4794"/>
                  </a:moveTo>
                  <a:cubicBezTo>
                    <a:pt x="2458" y="9541"/>
                    <a:pt x="2837" y="14288"/>
                    <a:pt x="2458" y="17255"/>
                  </a:cubicBezTo>
                  <a:cubicBezTo>
                    <a:pt x="2079" y="20222"/>
                    <a:pt x="942" y="21409"/>
                    <a:pt x="373" y="21409"/>
                  </a:cubicBezTo>
                  <a:cubicBezTo>
                    <a:pt x="-195" y="21409"/>
                    <a:pt x="-195" y="20222"/>
                    <a:pt x="942" y="17136"/>
                  </a:cubicBezTo>
                  <a:cubicBezTo>
                    <a:pt x="2079" y="14051"/>
                    <a:pt x="4352" y="9066"/>
                    <a:pt x="6058" y="6099"/>
                  </a:cubicBezTo>
                  <a:cubicBezTo>
                    <a:pt x="7763" y="3132"/>
                    <a:pt x="8900" y="2183"/>
                    <a:pt x="10226" y="1352"/>
                  </a:cubicBezTo>
                  <a:cubicBezTo>
                    <a:pt x="11552" y="521"/>
                    <a:pt x="13068" y="-191"/>
                    <a:pt x="14584" y="46"/>
                  </a:cubicBezTo>
                  <a:cubicBezTo>
                    <a:pt x="16100" y="284"/>
                    <a:pt x="17616" y="1471"/>
                    <a:pt x="18942" y="3369"/>
                  </a:cubicBezTo>
                  <a:cubicBezTo>
                    <a:pt x="20268" y="5268"/>
                    <a:pt x="21405" y="7879"/>
                    <a:pt x="21405" y="10253"/>
                  </a:cubicBezTo>
                  <a:cubicBezTo>
                    <a:pt x="21405" y="12627"/>
                    <a:pt x="20268" y="14763"/>
                    <a:pt x="19131" y="16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10636249" y="5511800"/>
              <a:ext cx="1778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6800"/>
                    <a:pt x="11829" y="12000"/>
                    <a:pt x="15429" y="8400"/>
                  </a:cubicBezTo>
                  <a:cubicBezTo>
                    <a:pt x="19029" y="4800"/>
                    <a:pt x="20314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10964005" y="5365750"/>
              <a:ext cx="180246" cy="195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59" fill="norm" stroke="1" extrusionOk="0">
                  <a:moveTo>
                    <a:pt x="19128" y="0"/>
                  </a:moveTo>
                  <a:cubicBezTo>
                    <a:pt x="13853" y="2090"/>
                    <a:pt x="8579" y="4181"/>
                    <a:pt x="5188" y="5923"/>
                  </a:cubicBezTo>
                  <a:cubicBezTo>
                    <a:pt x="1797" y="7665"/>
                    <a:pt x="290" y="9058"/>
                    <a:pt x="165" y="9871"/>
                  </a:cubicBezTo>
                  <a:cubicBezTo>
                    <a:pt x="39" y="10684"/>
                    <a:pt x="1295" y="10916"/>
                    <a:pt x="2551" y="11148"/>
                  </a:cubicBezTo>
                  <a:cubicBezTo>
                    <a:pt x="3807" y="11381"/>
                    <a:pt x="5062" y="11613"/>
                    <a:pt x="6318" y="11845"/>
                  </a:cubicBezTo>
                  <a:cubicBezTo>
                    <a:pt x="7574" y="12077"/>
                    <a:pt x="8830" y="12310"/>
                    <a:pt x="9332" y="13006"/>
                  </a:cubicBezTo>
                  <a:cubicBezTo>
                    <a:pt x="9835" y="13703"/>
                    <a:pt x="9583" y="14865"/>
                    <a:pt x="8830" y="15677"/>
                  </a:cubicBezTo>
                  <a:cubicBezTo>
                    <a:pt x="8076" y="16490"/>
                    <a:pt x="6821" y="16955"/>
                    <a:pt x="5565" y="17419"/>
                  </a:cubicBezTo>
                  <a:cubicBezTo>
                    <a:pt x="4309" y="17884"/>
                    <a:pt x="3053" y="18348"/>
                    <a:pt x="1923" y="19045"/>
                  </a:cubicBezTo>
                  <a:cubicBezTo>
                    <a:pt x="793" y="19742"/>
                    <a:pt x="-212" y="20671"/>
                    <a:pt x="39" y="21135"/>
                  </a:cubicBezTo>
                  <a:cubicBezTo>
                    <a:pt x="290" y="21600"/>
                    <a:pt x="1797" y="21600"/>
                    <a:pt x="5565" y="20903"/>
                  </a:cubicBezTo>
                  <a:cubicBezTo>
                    <a:pt x="9332" y="20206"/>
                    <a:pt x="15360" y="18813"/>
                    <a:pt x="21388" y="17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11163299" y="5359400"/>
              <a:ext cx="1587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32" y="3476"/>
                    <a:pt x="8064" y="6952"/>
                    <a:pt x="11376" y="10428"/>
                  </a:cubicBezTo>
                  <a:cubicBezTo>
                    <a:pt x="14688" y="13903"/>
                    <a:pt x="17280" y="17379"/>
                    <a:pt x="18864" y="19241"/>
                  </a:cubicBezTo>
                  <a:cubicBezTo>
                    <a:pt x="20448" y="21103"/>
                    <a:pt x="21024" y="2135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11182349" y="5331554"/>
              <a:ext cx="127001" cy="24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21600" y="1333"/>
                  </a:moveTo>
                  <a:cubicBezTo>
                    <a:pt x="20520" y="588"/>
                    <a:pt x="19440" y="-157"/>
                    <a:pt x="18180" y="29"/>
                  </a:cubicBezTo>
                  <a:cubicBezTo>
                    <a:pt x="16920" y="215"/>
                    <a:pt x="15480" y="1333"/>
                    <a:pt x="12780" y="4033"/>
                  </a:cubicBezTo>
                  <a:cubicBezTo>
                    <a:pt x="10080" y="6733"/>
                    <a:pt x="6120" y="11015"/>
                    <a:pt x="3780" y="14181"/>
                  </a:cubicBezTo>
                  <a:cubicBezTo>
                    <a:pt x="1440" y="17346"/>
                    <a:pt x="720" y="19395"/>
                    <a:pt x="0" y="21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11353799" y="5511800"/>
              <a:ext cx="190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11366499" y="53911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10909299" y="5664200"/>
              <a:ext cx="63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10915649" y="5626100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10979149" y="56832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10941049" y="5702300"/>
              <a:ext cx="1143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11106149" y="565785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10998199" y="5181600"/>
              <a:ext cx="1206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9" y="3429"/>
                    <a:pt x="758" y="6857"/>
                    <a:pt x="947" y="8914"/>
                  </a:cubicBezTo>
                  <a:cubicBezTo>
                    <a:pt x="1137" y="10971"/>
                    <a:pt x="1137" y="11657"/>
                    <a:pt x="2084" y="10457"/>
                  </a:cubicBezTo>
                  <a:cubicBezTo>
                    <a:pt x="3032" y="9257"/>
                    <a:pt x="4926" y="6171"/>
                    <a:pt x="6821" y="4114"/>
                  </a:cubicBezTo>
                  <a:cubicBezTo>
                    <a:pt x="8716" y="2057"/>
                    <a:pt x="10611" y="1029"/>
                    <a:pt x="12695" y="1714"/>
                  </a:cubicBezTo>
                  <a:cubicBezTo>
                    <a:pt x="14779" y="2400"/>
                    <a:pt x="17053" y="4800"/>
                    <a:pt x="18568" y="8400"/>
                  </a:cubicBezTo>
                  <a:cubicBezTo>
                    <a:pt x="20084" y="12000"/>
                    <a:pt x="20842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5054600" y="5092700"/>
              <a:ext cx="133350" cy="155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257" y="1058"/>
                    <a:pt x="20914" y="2116"/>
                    <a:pt x="20400" y="3086"/>
                  </a:cubicBezTo>
                  <a:cubicBezTo>
                    <a:pt x="19886" y="4056"/>
                    <a:pt x="19200" y="4937"/>
                    <a:pt x="18686" y="5907"/>
                  </a:cubicBezTo>
                  <a:cubicBezTo>
                    <a:pt x="18171" y="6877"/>
                    <a:pt x="17829" y="7935"/>
                    <a:pt x="17314" y="9066"/>
                  </a:cubicBezTo>
                  <a:cubicBezTo>
                    <a:pt x="16800" y="10198"/>
                    <a:pt x="16114" y="11402"/>
                    <a:pt x="15086" y="12534"/>
                  </a:cubicBezTo>
                  <a:cubicBezTo>
                    <a:pt x="14057" y="13665"/>
                    <a:pt x="12686" y="14723"/>
                    <a:pt x="11314" y="15649"/>
                  </a:cubicBezTo>
                  <a:cubicBezTo>
                    <a:pt x="9943" y="16575"/>
                    <a:pt x="8571" y="17368"/>
                    <a:pt x="6686" y="18338"/>
                  </a:cubicBezTo>
                  <a:cubicBezTo>
                    <a:pt x="4800" y="19308"/>
                    <a:pt x="2400" y="204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5099050" y="5082893"/>
              <a:ext cx="2615108" cy="1633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571" fill="norm" stroke="1" extrusionOk="0">
                  <a:moveTo>
                    <a:pt x="943" y="130"/>
                  </a:moveTo>
                  <a:cubicBezTo>
                    <a:pt x="1694" y="74"/>
                    <a:pt x="2445" y="18"/>
                    <a:pt x="3187" y="4"/>
                  </a:cubicBezTo>
                  <a:cubicBezTo>
                    <a:pt x="3929" y="-10"/>
                    <a:pt x="4662" y="18"/>
                    <a:pt x="5396" y="46"/>
                  </a:cubicBezTo>
                  <a:cubicBezTo>
                    <a:pt x="6129" y="74"/>
                    <a:pt x="6862" y="102"/>
                    <a:pt x="7552" y="144"/>
                  </a:cubicBezTo>
                  <a:cubicBezTo>
                    <a:pt x="8242" y="186"/>
                    <a:pt x="8888" y="241"/>
                    <a:pt x="9551" y="311"/>
                  </a:cubicBezTo>
                  <a:cubicBezTo>
                    <a:pt x="10215" y="381"/>
                    <a:pt x="10896" y="465"/>
                    <a:pt x="11542" y="535"/>
                  </a:cubicBezTo>
                  <a:cubicBezTo>
                    <a:pt x="12188" y="605"/>
                    <a:pt x="12799" y="661"/>
                    <a:pt x="13454" y="730"/>
                  </a:cubicBezTo>
                  <a:cubicBezTo>
                    <a:pt x="14109" y="800"/>
                    <a:pt x="14807" y="884"/>
                    <a:pt x="15480" y="982"/>
                  </a:cubicBezTo>
                  <a:cubicBezTo>
                    <a:pt x="16152" y="1080"/>
                    <a:pt x="16798" y="1192"/>
                    <a:pt x="17435" y="1303"/>
                  </a:cubicBezTo>
                  <a:cubicBezTo>
                    <a:pt x="18073" y="1415"/>
                    <a:pt x="18701" y="1527"/>
                    <a:pt x="19330" y="1611"/>
                  </a:cubicBezTo>
                  <a:cubicBezTo>
                    <a:pt x="19959" y="1695"/>
                    <a:pt x="20587" y="1750"/>
                    <a:pt x="20971" y="1750"/>
                  </a:cubicBezTo>
                  <a:cubicBezTo>
                    <a:pt x="21356" y="1750"/>
                    <a:pt x="21495" y="1695"/>
                    <a:pt x="21548" y="1764"/>
                  </a:cubicBezTo>
                  <a:cubicBezTo>
                    <a:pt x="21600" y="1834"/>
                    <a:pt x="21565" y="2030"/>
                    <a:pt x="21513" y="2477"/>
                  </a:cubicBezTo>
                  <a:cubicBezTo>
                    <a:pt x="21460" y="2924"/>
                    <a:pt x="21390" y="3623"/>
                    <a:pt x="21347" y="4503"/>
                  </a:cubicBezTo>
                  <a:cubicBezTo>
                    <a:pt x="21303" y="5383"/>
                    <a:pt x="21286" y="6445"/>
                    <a:pt x="21251" y="7409"/>
                  </a:cubicBezTo>
                  <a:cubicBezTo>
                    <a:pt x="21216" y="8373"/>
                    <a:pt x="21163" y="9239"/>
                    <a:pt x="21076" y="10161"/>
                  </a:cubicBezTo>
                  <a:cubicBezTo>
                    <a:pt x="20989" y="11083"/>
                    <a:pt x="20867" y="12061"/>
                    <a:pt x="20771" y="12928"/>
                  </a:cubicBezTo>
                  <a:cubicBezTo>
                    <a:pt x="20675" y="13794"/>
                    <a:pt x="20605" y="14548"/>
                    <a:pt x="20526" y="15345"/>
                  </a:cubicBezTo>
                  <a:cubicBezTo>
                    <a:pt x="20448" y="16141"/>
                    <a:pt x="20360" y="16979"/>
                    <a:pt x="20255" y="17720"/>
                  </a:cubicBezTo>
                  <a:cubicBezTo>
                    <a:pt x="20151" y="18460"/>
                    <a:pt x="20028" y="19103"/>
                    <a:pt x="19880" y="19620"/>
                  </a:cubicBezTo>
                  <a:cubicBezTo>
                    <a:pt x="19732" y="20137"/>
                    <a:pt x="19557" y="20528"/>
                    <a:pt x="19234" y="20836"/>
                  </a:cubicBezTo>
                  <a:cubicBezTo>
                    <a:pt x="18911" y="21143"/>
                    <a:pt x="18439" y="21366"/>
                    <a:pt x="17898" y="21478"/>
                  </a:cubicBezTo>
                  <a:cubicBezTo>
                    <a:pt x="17357" y="21590"/>
                    <a:pt x="16746" y="21590"/>
                    <a:pt x="16143" y="21534"/>
                  </a:cubicBezTo>
                  <a:cubicBezTo>
                    <a:pt x="15541" y="21478"/>
                    <a:pt x="14947" y="21366"/>
                    <a:pt x="14301" y="21283"/>
                  </a:cubicBezTo>
                  <a:cubicBezTo>
                    <a:pt x="13655" y="21199"/>
                    <a:pt x="12957" y="21143"/>
                    <a:pt x="12276" y="21101"/>
                  </a:cubicBezTo>
                  <a:cubicBezTo>
                    <a:pt x="11595" y="21059"/>
                    <a:pt x="10931" y="21031"/>
                    <a:pt x="10259" y="21003"/>
                  </a:cubicBezTo>
                  <a:cubicBezTo>
                    <a:pt x="9586" y="20975"/>
                    <a:pt x="8905" y="20947"/>
                    <a:pt x="8242" y="20891"/>
                  </a:cubicBezTo>
                  <a:cubicBezTo>
                    <a:pt x="7578" y="20836"/>
                    <a:pt x="6932" y="20752"/>
                    <a:pt x="6277" y="20612"/>
                  </a:cubicBezTo>
                  <a:cubicBezTo>
                    <a:pt x="5623" y="20472"/>
                    <a:pt x="4959" y="20277"/>
                    <a:pt x="4322" y="20067"/>
                  </a:cubicBezTo>
                  <a:cubicBezTo>
                    <a:pt x="3684" y="19858"/>
                    <a:pt x="3073" y="19634"/>
                    <a:pt x="2445" y="19494"/>
                  </a:cubicBezTo>
                  <a:cubicBezTo>
                    <a:pt x="1816" y="19355"/>
                    <a:pt x="1170" y="19299"/>
                    <a:pt x="760" y="19257"/>
                  </a:cubicBezTo>
                  <a:cubicBezTo>
                    <a:pt x="349" y="19215"/>
                    <a:pt x="175" y="19187"/>
                    <a:pt x="0" y="19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4349750" y="7536226"/>
              <a:ext cx="19050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6000" y="4868"/>
                    <a:pt x="12000" y="-1303"/>
                    <a:pt x="15600" y="240"/>
                  </a:cubicBezTo>
                  <a:cubicBezTo>
                    <a:pt x="19200" y="1783"/>
                    <a:pt x="20400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4324350" y="7677150"/>
              <a:ext cx="1333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5238750" y="7440789"/>
              <a:ext cx="271400" cy="676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43" fill="norm" stroke="1" extrusionOk="0">
                  <a:moveTo>
                    <a:pt x="6028" y="3264"/>
                  </a:moveTo>
                  <a:cubicBezTo>
                    <a:pt x="6028" y="4337"/>
                    <a:pt x="6028" y="5411"/>
                    <a:pt x="5777" y="6954"/>
                  </a:cubicBezTo>
                  <a:cubicBezTo>
                    <a:pt x="5526" y="8496"/>
                    <a:pt x="5023" y="10509"/>
                    <a:pt x="4688" y="12387"/>
                  </a:cubicBezTo>
                  <a:cubicBezTo>
                    <a:pt x="4353" y="14265"/>
                    <a:pt x="4186" y="16009"/>
                    <a:pt x="4019" y="17385"/>
                  </a:cubicBezTo>
                  <a:cubicBezTo>
                    <a:pt x="3851" y="18760"/>
                    <a:pt x="3684" y="19766"/>
                    <a:pt x="3516" y="20437"/>
                  </a:cubicBezTo>
                  <a:cubicBezTo>
                    <a:pt x="3349" y="21108"/>
                    <a:pt x="3181" y="21443"/>
                    <a:pt x="3014" y="21443"/>
                  </a:cubicBezTo>
                  <a:cubicBezTo>
                    <a:pt x="2847" y="21443"/>
                    <a:pt x="2679" y="21108"/>
                    <a:pt x="2595" y="19565"/>
                  </a:cubicBezTo>
                  <a:cubicBezTo>
                    <a:pt x="2512" y="18022"/>
                    <a:pt x="2512" y="15272"/>
                    <a:pt x="2595" y="12790"/>
                  </a:cubicBezTo>
                  <a:cubicBezTo>
                    <a:pt x="2679" y="10308"/>
                    <a:pt x="2847" y="8094"/>
                    <a:pt x="3265" y="6350"/>
                  </a:cubicBezTo>
                  <a:cubicBezTo>
                    <a:pt x="3684" y="4606"/>
                    <a:pt x="4353" y="3331"/>
                    <a:pt x="5191" y="2392"/>
                  </a:cubicBezTo>
                  <a:cubicBezTo>
                    <a:pt x="6028" y="1453"/>
                    <a:pt x="7033" y="849"/>
                    <a:pt x="8372" y="447"/>
                  </a:cubicBezTo>
                  <a:cubicBezTo>
                    <a:pt x="9712" y="44"/>
                    <a:pt x="11386" y="-157"/>
                    <a:pt x="12977" y="145"/>
                  </a:cubicBezTo>
                  <a:cubicBezTo>
                    <a:pt x="14567" y="447"/>
                    <a:pt x="16074" y="1252"/>
                    <a:pt x="17498" y="2191"/>
                  </a:cubicBezTo>
                  <a:cubicBezTo>
                    <a:pt x="18921" y="3130"/>
                    <a:pt x="20260" y="4203"/>
                    <a:pt x="20930" y="5142"/>
                  </a:cubicBezTo>
                  <a:cubicBezTo>
                    <a:pt x="21600" y="6082"/>
                    <a:pt x="21600" y="6886"/>
                    <a:pt x="21181" y="7457"/>
                  </a:cubicBezTo>
                  <a:cubicBezTo>
                    <a:pt x="20763" y="8027"/>
                    <a:pt x="19926" y="8362"/>
                    <a:pt x="17916" y="8597"/>
                  </a:cubicBezTo>
                  <a:cubicBezTo>
                    <a:pt x="15907" y="8832"/>
                    <a:pt x="12726" y="8966"/>
                    <a:pt x="10214" y="9100"/>
                  </a:cubicBezTo>
                  <a:cubicBezTo>
                    <a:pt x="7702" y="9234"/>
                    <a:pt x="5860" y="9368"/>
                    <a:pt x="4270" y="9201"/>
                  </a:cubicBezTo>
                  <a:cubicBezTo>
                    <a:pt x="2679" y="9033"/>
                    <a:pt x="1340" y="8563"/>
                    <a:pt x="0" y="8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5682191" y="7173186"/>
              <a:ext cx="150285" cy="14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0" fill="norm" stroke="1" extrusionOk="0">
                  <a:moveTo>
                    <a:pt x="13842" y="1764"/>
                  </a:moveTo>
                  <a:cubicBezTo>
                    <a:pt x="14451" y="976"/>
                    <a:pt x="15059" y="187"/>
                    <a:pt x="14907" y="30"/>
                  </a:cubicBezTo>
                  <a:cubicBezTo>
                    <a:pt x="14755" y="-128"/>
                    <a:pt x="13842" y="345"/>
                    <a:pt x="11865" y="1606"/>
                  </a:cubicBezTo>
                  <a:cubicBezTo>
                    <a:pt x="9887" y="2868"/>
                    <a:pt x="6845" y="4917"/>
                    <a:pt x="4944" y="6336"/>
                  </a:cubicBezTo>
                  <a:cubicBezTo>
                    <a:pt x="3042" y="7755"/>
                    <a:pt x="2282" y="8544"/>
                    <a:pt x="2282" y="9174"/>
                  </a:cubicBezTo>
                  <a:cubicBezTo>
                    <a:pt x="2282" y="9805"/>
                    <a:pt x="3042" y="10278"/>
                    <a:pt x="4715" y="10357"/>
                  </a:cubicBezTo>
                  <a:cubicBezTo>
                    <a:pt x="6389" y="10436"/>
                    <a:pt x="8975" y="10120"/>
                    <a:pt x="10572" y="10199"/>
                  </a:cubicBezTo>
                  <a:cubicBezTo>
                    <a:pt x="12169" y="10278"/>
                    <a:pt x="12777" y="10751"/>
                    <a:pt x="12777" y="11303"/>
                  </a:cubicBezTo>
                  <a:cubicBezTo>
                    <a:pt x="12777" y="11854"/>
                    <a:pt x="12169" y="12485"/>
                    <a:pt x="10192" y="13746"/>
                  </a:cubicBezTo>
                  <a:cubicBezTo>
                    <a:pt x="8214" y="15008"/>
                    <a:pt x="4868" y="16900"/>
                    <a:pt x="2814" y="18240"/>
                  </a:cubicBezTo>
                  <a:cubicBezTo>
                    <a:pt x="761" y="19580"/>
                    <a:pt x="0" y="20368"/>
                    <a:pt x="0" y="20841"/>
                  </a:cubicBezTo>
                  <a:cubicBezTo>
                    <a:pt x="0" y="21314"/>
                    <a:pt x="761" y="21472"/>
                    <a:pt x="2966" y="21157"/>
                  </a:cubicBezTo>
                  <a:cubicBezTo>
                    <a:pt x="5172" y="20841"/>
                    <a:pt x="8823" y="20053"/>
                    <a:pt x="12169" y="19344"/>
                  </a:cubicBezTo>
                  <a:cubicBezTo>
                    <a:pt x="15515" y="18634"/>
                    <a:pt x="18558" y="18003"/>
                    <a:pt x="21600" y="17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5870574" y="7174277"/>
              <a:ext cx="104776" cy="115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0" y="227"/>
                  </a:moveTo>
                  <a:cubicBezTo>
                    <a:pt x="1309" y="30"/>
                    <a:pt x="2618" y="-166"/>
                    <a:pt x="3600" y="227"/>
                  </a:cubicBezTo>
                  <a:cubicBezTo>
                    <a:pt x="4582" y="619"/>
                    <a:pt x="5236" y="1601"/>
                    <a:pt x="7091" y="4056"/>
                  </a:cubicBezTo>
                  <a:cubicBezTo>
                    <a:pt x="8945" y="6510"/>
                    <a:pt x="12000" y="10438"/>
                    <a:pt x="14618" y="13579"/>
                  </a:cubicBezTo>
                  <a:cubicBezTo>
                    <a:pt x="17236" y="16721"/>
                    <a:pt x="19418" y="19078"/>
                    <a:pt x="21600" y="214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5892799" y="7156450"/>
              <a:ext cx="85726" cy="15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33" y="3086"/>
                    <a:pt x="16267" y="6171"/>
                    <a:pt x="12667" y="9771"/>
                  </a:cubicBezTo>
                  <a:cubicBezTo>
                    <a:pt x="9067" y="13371"/>
                    <a:pt x="4533" y="17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6019799" y="7280275"/>
              <a:ext cx="15876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6035674" y="7213600"/>
              <a:ext cx="952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5664199" y="7404100"/>
              <a:ext cx="12701" cy="47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5661024" y="7359650"/>
              <a:ext cx="22226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5718174" y="7400925"/>
              <a:ext cx="34926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5737224" y="7429500"/>
              <a:ext cx="34926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5815115" y="7375590"/>
              <a:ext cx="45936" cy="7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154" fill="norm" stroke="1" extrusionOk="0">
                  <a:moveTo>
                    <a:pt x="5107" y="858"/>
                  </a:moveTo>
                  <a:cubicBezTo>
                    <a:pt x="4616" y="4944"/>
                    <a:pt x="4125" y="9031"/>
                    <a:pt x="3880" y="11949"/>
                  </a:cubicBezTo>
                  <a:cubicBezTo>
                    <a:pt x="3634" y="14868"/>
                    <a:pt x="3634" y="16620"/>
                    <a:pt x="3143" y="18225"/>
                  </a:cubicBezTo>
                  <a:cubicBezTo>
                    <a:pt x="2652" y="19831"/>
                    <a:pt x="1671" y="21290"/>
                    <a:pt x="934" y="21144"/>
                  </a:cubicBezTo>
                  <a:cubicBezTo>
                    <a:pt x="198" y="20998"/>
                    <a:pt x="-293" y="19247"/>
                    <a:pt x="198" y="16036"/>
                  </a:cubicBezTo>
                  <a:cubicBezTo>
                    <a:pt x="689" y="12825"/>
                    <a:pt x="2162" y="8155"/>
                    <a:pt x="3634" y="5090"/>
                  </a:cubicBezTo>
                  <a:cubicBezTo>
                    <a:pt x="5107" y="2025"/>
                    <a:pt x="6580" y="566"/>
                    <a:pt x="8789" y="128"/>
                  </a:cubicBezTo>
                  <a:cubicBezTo>
                    <a:pt x="10998" y="-310"/>
                    <a:pt x="13943" y="274"/>
                    <a:pt x="16152" y="3485"/>
                  </a:cubicBezTo>
                  <a:cubicBezTo>
                    <a:pt x="18362" y="6695"/>
                    <a:pt x="19834" y="12533"/>
                    <a:pt x="21307" y="183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5883274" y="7416800"/>
              <a:ext cx="41276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5902324" y="7400925"/>
              <a:ext cx="12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143"/>
                    <a:pt x="3600" y="10286"/>
                    <a:pt x="7200" y="13886"/>
                  </a:cubicBezTo>
                  <a:cubicBezTo>
                    <a:pt x="10800" y="17486"/>
                    <a:pt x="1620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5971116" y="7400925"/>
              <a:ext cx="4235" cy="7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322"/>
                    <a:pt x="0" y="10643"/>
                    <a:pt x="0" y="14243"/>
                  </a:cubicBezTo>
                  <a:cubicBezTo>
                    <a:pt x="0" y="17843"/>
                    <a:pt x="10800" y="19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5692774" y="7043693"/>
              <a:ext cx="120651" cy="76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8445"/>
                  </a:moveTo>
                  <a:cubicBezTo>
                    <a:pt x="0" y="11404"/>
                    <a:pt x="0" y="14363"/>
                    <a:pt x="0" y="16878"/>
                  </a:cubicBezTo>
                  <a:cubicBezTo>
                    <a:pt x="0" y="19393"/>
                    <a:pt x="0" y="21464"/>
                    <a:pt x="189" y="21464"/>
                  </a:cubicBezTo>
                  <a:cubicBezTo>
                    <a:pt x="379" y="21464"/>
                    <a:pt x="758" y="19393"/>
                    <a:pt x="1232" y="16730"/>
                  </a:cubicBezTo>
                  <a:cubicBezTo>
                    <a:pt x="1705" y="14067"/>
                    <a:pt x="2274" y="10812"/>
                    <a:pt x="2747" y="8297"/>
                  </a:cubicBezTo>
                  <a:cubicBezTo>
                    <a:pt x="3221" y="5782"/>
                    <a:pt x="3600" y="4006"/>
                    <a:pt x="4168" y="3711"/>
                  </a:cubicBezTo>
                  <a:cubicBezTo>
                    <a:pt x="4737" y="3415"/>
                    <a:pt x="5495" y="4598"/>
                    <a:pt x="6063" y="6226"/>
                  </a:cubicBezTo>
                  <a:cubicBezTo>
                    <a:pt x="6632" y="7853"/>
                    <a:pt x="7011" y="9924"/>
                    <a:pt x="7105" y="11700"/>
                  </a:cubicBezTo>
                  <a:cubicBezTo>
                    <a:pt x="7200" y="13475"/>
                    <a:pt x="7011" y="14954"/>
                    <a:pt x="6916" y="14806"/>
                  </a:cubicBezTo>
                  <a:cubicBezTo>
                    <a:pt x="6821" y="14659"/>
                    <a:pt x="6821" y="12883"/>
                    <a:pt x="7389" y="10516"/>
                  </a:cubicBezTo>
                  <a:cubicBezTo>
                    <a:pt x="7958" y="8149"/>
                    <a:pt x="9095" y="5190"/>
                    <a:pt x="10516" y="3119"/>
                  </a:cubicBezTo>
                  <a:cubicBezTo>
                    <a:pt x="11937" y="1048"/>
                    <a:pt x="13642" y="-136"/>
                    <a:pt x="15347" y="12"/>
                  </a:cubicBezTo>
                  <a:cubicBezTo>
                    <a:pt x="17053" y="160"/>
                    <a:pt x="18758" y="1639"/>
                    <a:pt x="19800" y="5190"/>
                  </a:cubicBezTo>
                  <a:cubicBezTo>
                    <a:pt x="20842" y="8741"/>
                    <a:pt x="21221" y="14363"/>
                    <a:pt x="21600" y="199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6258396" y="7523908"/>
              <a:ext cx="47154" cy="25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92" fill="norm" stroke="1" extrusionOk="0">
                  <a:moveTo>
                    <a:pt x="21386" y="2748"/>
                  </a:moveTo>
                  <a:cubicBezTo>
                    <a:pt x="21386" y="2302"/>
                    <a:pt x="21386" y="1856"/>
                    <a:pt x="21386" y="1320"/>
                  </a:cubicBezTo>
                  <a:cubicBezTo>
                    <a:pt x="21386" y="785"/>
                    <a:pt x="21386" y="160"/>
                    <a:pt x="20186" y="26"/>
                  </a:cubicBezTo>
                  <a:cubicBezTo>
                    <a:pt x="18986" y="-108"/>
                    <a:pt x="16586" y="249"/>
                    <a:pt x="13466" y="1543"/>
                  </a:cubicBezTo>
                  <a:cubicBezTo>
                    <a:pt x="10346" y="2837"/>
                    <a:pt x="6506" y="5069"/>
                    <a:pt x="3866" y="7880"/>
                  </a:cubicBezTo>
                  <a:cubicBezTo>
                    <a:pt x="1226" y="10692"/>
                    <a:pt x="-214" y="14084"/>
                    <a:pt x="26" y="16360"/>
                  </a:cubicBezTo>
                  <a:cubicBezTo>
                    <a:pt x="266" y="18636"/>
                    <a:pt x="2186" y="19796"/>
                    <a:pt x="5066" y="20466"/>
                  </a:cubicBezTo>
                  <a:cubicBezTo>
                    <a:pt x="7946" y="21135"/>
                    <a:pt x="11786" y="21313"/>
                    <a:pt x="15626" y="21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6375581" y="7610475"/>
              <a:ext cx="15694" cy="11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697"/>
                    <a:pt x="-1582" y="7395"/>
                    <a:pt x="1118" y="10995"/>
                  </a:cubicBezTo>
                  <a:cubicBezTo>
                    <a:pt x="3818" y="14595"/>
                    <a:pt x="11918" y="18097"/>
                    <a:pt x="200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6419849" y="7680325"/>
              <a:ext cx="95251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4400"/>
                    <a:pt x="9120" y="7200"/>
                    <a:pt x="12720" y="3600"/>
                  </a:cubicBezTo>
                  <a:cubicBezTo>
                    <a:pt x="16320" y="0"/>
                    <a:pt x="189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6578599" y="7565363"/>
              <a:ext cx="109010" cy="343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6601"/>
                  </a:moveTo>
                  <a:cubicBezTo>
                    <a:pt x="839" y="9251"/>
                    <a:pt x="1678" y="11902"/>
                    <a:pt x="2202" y="14254"/>
                  </a:cubicBezTo>
                  <a:cubicBezTo>
                    <a:pt x="2726" y="16606"/>
                    <a:pt x="2936" y="18660"/>
                    <a:pt x="2726" y="19886"/>
                  </a:cubicBezTo>
                  <a:cubicBezTo>
                    <a:pt x="2517" y="21111"/>
                    <a:pt x="1887" y="21509"/>
                    <a:pt x="1573" y="21476"/>
                  </a:cubicBezTo>
                  <a:cubicBezTo>
                    <a:pt x="1258" y="21443"/>
                    <a:pt x="1258" y="20979"/>
                    <a:pt x="1363" y="19422"/>
                  </a:cubicBezTo>
                  <a:cubicBezTo>
                    <a:pt x="1468" y="17865"/>
                    <a:pt x="1678" y="15215"/>
                    <a:pt x="1887" y="12796"/>
                  </a:cubicBezTo>
                  <a:cubicBezTo>
                    <a:pt x="2097" y="10378"/>
                    <a:pt x="2307" y="8191"/>
                    <a:pt x="2726" y="6237"/>
                  </a:cubicBezTo>
                  <a:cubicBezTo>
                    <a:pt x="3146" y="4282"/>
                    <a:pt x="3775" y="2559"/>
                    <a:pt x="4614" y="1565"/>
                  </a:cubicBezTo>
                  <a:cubicBezTo>
                    <a:pt x="5452" y="572"/>
                    <a:pt x="6501" y="307"/>
                    <a:pt x="7550" y="141"/>
                  </a:cubicBezTo>
                  <a:cubicBezTo>
                    <a:pt x="8598" y="-25"/>
                    <a:pt x="9647" y="-91"/>
                    <a:pt x="11429" y="207"/>
                  </a:cubicBezTo>
                  <a:cubicBezTo>
                    <a:pt x="13212" y="505"/>
                    <a:pt x="15728" y="1168"/>
                    <a:pt x="17825" y="2029"/>
                  </a:cubicBezTo>
                  <a:cubicBezTo>
                    <a:pt x="19922" y="2891"/>
                    <a:pt x="21600" y="3951"/>
                    <a:pt x="21600" y="5044"/>
                  </a:cubicBezTo>
                  <a:cubicBezTo>
                    <a:pt x="21600" y="6137"/>
                    <a:pt x="19922" y="7264"/>
                    <a:pt x="17930" y="8026"/>
                  </a:cubicBezTo>
                  <a:cubicBezTo>
                    <a:pt x="15938" y="8788"/>
                    <a:pt x="13631" y="9185"/>
                    <a:pt x="11429" y="9251"/>
                  </a:cubicBezTo>
                  <a:cubicBezTo>
                    <a:pt x="9227" y="9318"/>
                    <a:pt x="7130" y="9053"/>
                    <a:pt x="5977" y="8655"/>
                  </a:cubicBezTo>
                  <a:cubicBezTo>
                    <a:pt x="4823" y="8257"/>
                    <a:pt x="4614" y="7727"/>
                    <a:pt x="4404" y="7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6753224" y="7473950"/>
              <a:ext cx="69851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82" y="0"/>
                  </a:moveTo>
                  <a:cubicBezTo>
                    <a:pt x="5236" y="1984"/>
                    <a:pt x="9491" y="3967"/>
                    <a:pt x="13582" y="6135"/>
                  </a:cubicBezTo>
                  <a:cubicBezTo>
                    <a:pt x="17673" y="8302"/>
                    <a:pt x="21600" y="10653"/>
                    <a:pt x="21600" y="12967"/>
                  </a:cubicBezTo>
                  <a:cubicBezTo>
                    <a:pt x="21600" y="15282"/>
                    <a:pt x="17673" y="17559"/>
                    <a:pt x="13418" y="18992"/>
                  </a:cubicBezTo>
                  <a:cubicBezTo>
                    <a:pt x="9164" y="20424"/>
                    <a:pt x="4582" y="210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6689724" y="7222277"/>
              <a:ext cx="106893" cy="128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4355"/>
                  </a:moveTo>
                  <a:cubicBezTo>
                    <a:pt x="642" y="8569"/>
                    <a:pt x="1283" y="12784"/>
                    <a:pt x="1497" y="15330"/>
                  </a:cubicBezTo>
                  <a:cubicBezTo>
                    <a:pt x="1711" y="17877"/>
                    <a:pt x="1497" y="18755"/>
                    <a:pt x="1390" y="19633"/>
                  </a:cubicBezTo>
                  <a:cubicBezTo>
                    <a:pt x="1283" y="20511"/>
                    <a:pt x="1283" y="21389"/>
                    <a:pt x="1176" y="21389"/>
                  </a:cubicBezTo>
                  <a:cubicBezTo>
                    <a:pt x="1069" y="21389"/>
                    <a:pt x="855" y="20511"/>
                    <a:pt x="642" y="17613"/>
                  </a:cubicBezTo>
                  <a:cubicBezTo>
                    <a:pt x="428" y="14716"/>
                    <a:pt x="214" y="9799"/>
                    <a:pt x="107" y="6813"/>
                  </a:cubicBezTo>
                  <a:cubicBezTo>
                    <a:pt x="0" y="3828"/>
                    <a:pt x="0" y="2774"/>
                    <a:pt x="321" y="1896"/>
                  </a:cubicBezTo>
                  <a:cubicBezTo>
                    <a:pt x="642" y="1018"/>
                    <a:pt x="1283" y="316"/>
                    <a:pt x="2566" y="491"/>
                  </a:cubicBezTo>
                  <a:cubicBezTo>
                    <a:pt x="3850" y="667"/>
                    <a:pt x="5774" y="1721"/>
                    <a:pt x="7057" y="3740"/>
                  </a:cubicBezTo>
                  <a:cubicBezTo>
                    <a:pt x="8341" y="5760"/>
                    <a:pt x="8982" y="8745"/>
                    <a:pt x="9089" y="10677"/>
                  </a:cubicBezTo>
                  <a:cubicBezTo>
                    <a:pt x="9196" y="12609"/>
                    <a:pt x="8768" y="13487"/>
                    <a:pt x="8341" y="13399"/>
                  </a:cubicBezTo>
                  <a:cubicBezTo>
                    <a:pt x="7913" y="13311"/>
                    <a:pt x="7485" y="12257"/>
                    <a:pt x="7485" y="10326"/>
                  </a:cubicBezTo>
                  <a:cubicBezTo>
                    <a:pt x="7485" y="8394"/>
                    <a:pt x="7913" y="5584"/>
                    <a:pt x="8875" y="3565"/>
                  </a:cubicBezTo>
                  <a:cubicBezTo>
                    <a:pt x="9838" y="1545"/>
                    <a:pt x="11335" y="316"/>
                    <a:pt x="13259" y="52"/>
                  </a:cubicBezTo>
                  <a:cubicBezTo>
                    <a:pt x="15184" y="-211"/>
                    <a:pt x="17537" y="491"/>
                    <a:pt x="19141" y="2599"/>
                  </a:cubicBezTo>
                  <a:cubicBezTo>
                    <a:pt x="20745" y="4706"/>
                    <a:pt x="21600" y="8218"/>
                    <a:pt x="21600" y="11204"/>
                  </a:cubicBezTo>
                  <a:cubicBezTo>
                    <a:pt x="21600" y="14189"/>
                    <a:pt x="20745" y="16648"/>
                    <a:pt x="19889" y="191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7124699" y="7227746"/>
              <a:ext cx="98426" cy="4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39" y="11375"/>
                    <a:pt x="12077" y="2735"/>
                    <a:pt x="15677" y="575"/>
                  </a:cubicBezTo>
                  <a:cubicBezTo>
                    <a:pt x="19277" y="-1585"/>
                    <a:pt x="20439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7361194" y="7083425"/>
              <a:ext cx="144506" cy="172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93" fill="norm" stroke="1" extrusionOk="0">
                  <a:moveTo>
                    <a:pt x="20582" y="0"/>
                  </a:moveTo>
                  <a:cubicBezTo>
                    <a:pt x="19163" y="395"/>
                    <a:pt x="17744" y="790"/>
                    <a:pt x="15379" y="1844"/>
                  </a:cubicBezTo>
                  <a:cubicBezTo>
                    <a:pt x="13014" y="2898"/>
                    <a:pt x="9703" y="4610"/>
                    <a:pt x="7732" y="5663"/>
                  </a:cubicBezTo>
                  <a:cubicBezTo>
                    <a:pt x="5762" y="6717"/>
                    <a:pt x="5131" y="7112"/>
                    <a:pt x="4343" y="7771"/>
                  </a:cubicBezTo>
                  <a:cubicBezTo>
                    <a:pt x="3554" y="8429"/>
                    <a:pt x="2608" y="9351"/>
                    <a:pt x="2687" y="9878"/>
                  </a:cubicBezTo>
                  <a:cubicBezTo>
                    <a:pt x="2766" y="10405"/>
                    <a:pt x="3870" y="10537"/>
                    <a:pt x="5683" y="10668"/>
                  </a:cubicBezTo>
                  <a:cubicBezTo>
                    <a:pt x="7496" y="10800"/>
                    <a:pt x="10019" y="10932"/>
                    <a:pt x="11674" y="11129"/>
                  </a:cubicBezTo>
                  <a:cubicBezTo>
                    <a:pt x="13329" y="11327"/>
                    <a:pt x="14118" y="11590"/>
                    <a:pt x="14591" y="12051"/>
                  </a:cubicBezTo>
                  <a:cubicBezTo>
                    <a:pt x="15064" y="12512"/>
                    <a:pt x="15221" y="13171"/>
                    <a:pt x="14906" y="13698"/>
                  </a:cubicBezTo>
                  <a:cubicBezTo>
                    <a:pt x="14591" y="14224"/>
                    <a:pt x="13802" y="14620"/>
                    <a:pt x="11516" y="15541"/>
                  </a:cubicBezTo>
                  <a:cubicBezTo>
                    <a:pt x="9230" y="16463"/>
                    <a:pt x="5446" y="17912"/>
                    <a:pt x="3160" y="18768"/>
                  </a:cubicBezTo>
                  <a:cubicBezTo>
                    <a:pt x="874" y="19624"/>
                    <a:pt x="86" y="19888"/>
                    <a:pt x="7" y="20283"/>
                  </a:cubicBezTo>
                  <a:cubicBezTo>
                    <a:pt x="-72" y="20678"/>
                    <a:pt x="559" y="21205"/>
                    <a:pt x="3081" y="21402"/>
                  </a:cubicBezTo>
                  <a:cubicBezTo>
                    <a:pt x="5604" y="21600"/>
                    <a:pt x="10019" y="21468"/>
                    <a:pt x="13408" y="21073"/>
                  </a:cubicBezTo>
                  <a:cubicBezTo>
                    <a:pt x="16798" y="20678"/>
                    <a:pt x="19163" y="20020"/>
                    <a:pt x="21528" y="19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7546974" y="7083899"/>
              <a:ext cx="136526" cy="170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0" y="1140"/>
                  </a:moveTo>
                  <a:cubicBezTo>
                    <a:pt x="502" y="607"/>
                    <a:pt x="1005" y="73"/>
                    <a:pt x="1591" y="7"/>
                  </a:cubicBezTo>
                  <a:cubicBezTo>
                    <a:pt x="2177" y="-60"/>
                    <a:pt x="2847" y="340"/>
                    <a:pt x="4521" y="2073"/>
                  </a:cubicBezTo>
                  <a:cubicBezTo>
                    <a:pt x="6195" y="3807"/>
                    <a:pt x="8874" y="6873"/>
                    <a:pt x="11888" y="10340"/>
                  </a:cubicBezTo>
                  <a:cubicBezTo>
                    <a:pt x="14902" y="13807"/>
                    <a:pt x="18251" y="17673"/>
                    <a:pt x="21600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7578724" y="7067550"/>
              <a:ext cx="88901" cy="200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114"/>
                    <a:pt x="19029" y="229"/>
                    <a:pt x="16971" y="1543"/>
                  </a:cubicBezTo>
                  <a:cubicBezTo>
                    <a:pt x="14914" y="2857"/>
                    <a:pt x="12086" y="5371"/>
                    <a:pt x="9257" y="8286"/>
                  </a:cubicBezTo>
                  <a:cubicBezTo>
                    <a:pt x="6429" y="11200"/>
                    <a:pt x="3600" y="14514"/>
                    <a:pt x="2057" y="16800"/>
                  </a:cubicBezTo>
                  <a:cubicBezTo>
                    <a:pt x="514" y="19086"/>
                    <a:pt x="257" y="203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7705724" y="7223125"/>
              <a:ext cx="15876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7724774" y="7121525"/>
              <a:ext cx="15876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7353299" y="7334250"/>
              <a:ext cx="9526" cy="73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7350124" y="7292975"/>
              <a:ext cx="2222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7400924" y="7362825"/>
              <a:ext cx="44451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7410449" y="7378700"/>
              <a:ext cx="53976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7494908" y="7332447"/>
              <a:ext cx="49174" cy="87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047" fill="norm" stroke="1" extrusionOk="0">
                  <a:moveTo>
                    <a:pt x="4588" y="432"/>
                  </a:moveTo>
                  <a:cubicBezTo>
                    <a:pt x="4138" y="6531"/>
                    <a:pt x="3688" y="12630"/>
                    <a:pt x="3013" y="16315"/>
                  </a:cubicBezTo>
                  <a:cubicBezTo>
                    <a:pt x="2338" y="19999"/>
                    <a:pt x="1438" y="21270"/>
                    <a:pt x="988" y="21016"/>
                  </a:cubicBezTo>
                  <a:cubicBezTo>
                    <a:pt x="538" y="20762"/>
                    <a:pt x="538" y="18983"/>
                    <a:pt x="313" y="16188"/>
                  </a:cubicBezTo>
                  <a:cubicBezTo>
                    <a:pt x="88" y="13392"/>
                    <a:pt x="-362" y="9581"/>
                    <a:pt x="538" y="6658"/>
                  </a:cubicBezTo>
                  <a:cubicBezTo>
                    <a:pt x="1438" y="3736"/>
                    <a:pt x="3688" y="1703"/>
                    <a:pt x="6613" y="686"/>
                  </a:cubicBezTo>
                  <a:cubicBezTo>
                    <a:pt x="9538" y="-330"/>
                    <a:pt x="13138" y="-330"/>
                    <a:pt x="15838" y="1449"/>
                  </a:cubicBezTo>
                  <a:cubicBezTo>
                    <a:pt x="18538" y="3228"/>
                    <a:pt x="20338" y="6785"/>
                    <a:pt x="20788" y="10343"/>
                  </a:cubicBezTo>
                  <a:cubicBezTo>
                    <a:pt x="21238" y="13901"/>
                    <a:pt x="20338" y="17458"/>
                    <a:pt x="19438" y="210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7578724" y="7378700"/>
              <a:ext cx="53976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7591424" y="7346950"/>
              <a:ext cx="19051" cy="6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7664449" y="7331075"/>
              <a:ext cx="490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6000"/>
                    <a:pt x="21600" y="12000"/>
                    <a:pt x="19440" y="15600"/>
                  </a:cubicBezTo>
                  <a:cubicBezTo>
                    <a:pt x="17280" y="19200"/>
                    <a:pt x="864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7385049" y="6963391"/>
              <a:ext cx="111126" cy="92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0" y="5620"/>
                  </a:moveTo>
                  <a:cubicBezTo>
                    <a:pt x="617" y="9940"/>
                    <a:pt x="1234" y="14260"/>
                    <a:pt x="1440" y="17020"/>
                  </a:cubicBezTo>
                  <a:cubicBezTo>
                    <a:pt x="1646" y="19780"/>
                    <a:pt x="1440" y="20980"/>
                    <a:pt x="1337" y="20980"/>
                  </a:cubicBezTo>
                  <a:cubicBezTo>
                    <a:pt x="1234" y="20980"/>
                    <a:pt x="1234" y="19780"/>
                    <a:pt x="1646" y="17260"/>
                  </a:cubicBezTo>
                  <a:cubicBezTo>
                    <a:pt x="2057" y="14740"/>
                    <a:pt x="2880" y="10900"/>
                    <a:pt x="3497" y="8380"/>
                  </a:cubicBezTo>
                  <a:cubicBezTo>
                    <a:pt x="4114" y="5860"/>
                    <a:pt x="4526" y="4660"/>
                    <a:pt x="5246" y="4420"/>
                  </a:cubicBezTo>
                  <a:cubicBezTo>
                    <a:pt x="5966" y="4180"/>
                    <a:pt x="6994" y="4900"/>
                    <a:pt x="7714" y="6220"/>
                  </a:cubicBezTo>
                  <a:cubicBezTo>
                    <a:pt x="8434" y="7540"/>
                    <a:pt x="8846" y="9460"/>
                    <a:pt x="8949" y="9820"/>
                  </a:cubicBezTo>
                  <a:cubicBezTo>
                    <a:pt x="9051" y="10180"/>
                    <a:pt x="8846" y="8980"/>
                    <a:pt x="9257" y="7300"/>
                  </a:cubicBezTo>
                  <a:cubicBezTo>
                    <a:pt x="9669" y="5620"/>
                    <a:pt x="10697" y="3460"/>
                    <a:pt x="11623" y="1900"/>
                  </a:cubicBezTo>
                  <a:cubicBezTo>
                    <a:pt x="12549" y="340"/>
                    <a:pt x="13371" y="-620"/>
                    <a:pt x="14709" y="460"/>
                  </a:cubicBezTo>
                  <a:cubicBezTo>
                    <a:pt x="16046" y="1540"/>
                    <a:pt x="17897" y="4660"/>
                    <a:pt x="19131" y="7540"/>
                  </a:cubicBezTo>
                  <a:cubicBezTo>
                    <a:pt x="20366" y="10420"/>
                    <a:pt x="20983" y="13060"/>
                    <a:pt x="21600" y="15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7943849" y="7623175"/>
              <a:ext cx="146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26" y="3443"/>
                    <a:pt x="8452" y="6887"/>
                    <a:pt x="12052" y="10487"/>
                  </a:cubicBezTo>
                  <a:cubicBezTo>
                    <a:pt x="15652" y="14087"/>
                    <a:pt x="18626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7994649" y="7590652"/>
              <a:ext cx="85726" cy="191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1600" y="86"/>
                  </a:moveTo>
                  <a:cubicBezTo>
                    <a:pt x="20000" y="-32"/>
                    <a:pt x="18400" y="-151"/>
                    <a:pt x="16400" y="620"/>
                  </a:cubicBezTo>
                  <a:cubicBezTo>
                    <a:pt x="14400" y="1392"/>
                    <a:pt x="12000" y="3053"/>
                    <a:pt x="9600" y="6080"/>
                  </a:cubicBezTo>
                  <a:cubicBezTo>
                    <a:pt x="7200" y="9106"/>
                    <a:pt x="4800" y="13497"/>
                    <a:pt x="3200" y="16286"/>
                  </a:cubicBezTo>
                  <a:cubicBezTo>
                    <a:pt x="1600" y="19075"/>
                    <a:pt x="800" y="20262"/>
                    <a:pt x="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8372474" y="7528446"/>
              <a:ext cx="159594" cy="42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66" fill="norm" stroke="1" extrusionOk="0">
                  <a:moveTo>
                    <a:pt x="0" y="5306"/>
                  </a:moveTo>
                  <a:cubicBezTo>
                    <a:pt x="561" y="6653"/>
                    <a:pt x="1122" y="8000"/>
                    <a:pt x="1964" y="9750"/>
                  </a:cubicBezTo>
                  <a:cubicBezTo>
                    <a:pt x="2805" y="11501"/>
                    <a:pt x="3927" y="13656"/>
                    <a:pt x="4699" y="15568"/>
                  </a:cubicBezTo>
                  <a:cubicBezTo>
                    <a:pt x="5470" y="17480"/>
                    <a:pt x="5891" y="19150"/>
                    <a:pt x="6101" y="20146"/>
                  </a:cubicBezTo>
                  <a:cubicBezTo>
                    <a:pt x="6312" y="21143"/>
                    <a:pt x="6312" y="21466"/>
                    <a:pt x="6171" y="21466"/>
                  </a:cubicBezTo>
                  <a:cubicBezTo>
                    <a:pt x="6031" y="21466"/>
                    <a:pt x="5751" y="21143"/>
                    <a:pt x="5049" y="19931"/>
                  </a:cubicBezTo>
                  <a:cubicBezTo>
                    <a:pt x="4348" y="18719"/>
                    <a:pt x="3226" y="16618"/>
                    <a:pt x="2384" y="14464"/>
                  </a:cubicBezTo>
                  <a:cubicBezTo>
                    <a:pt x="1543" y="12309"/>
                    <a:pt x="982" y="10100"/>
                    <a:pt x="912" y="8134"/>
                  </a:cubicBezTo>
                  <a:cubicBezTo>
                    <a:pt x="842" y="6168"/>
                    <a:pt x="1262" y="4445"/>
                    <a:pt x="2174" y="3125"/>
                  </a:cubicBezTo>
                  <a:cubicBezTo>
                    <a:pt x="3086" y="1805"/>
                    <a:pt x="4488" y="889"/>
                    <a:pt x="6662" y="405"/>
                  </a:cubicBezTo>
                  <a:cubicBezTo>
                    <a:pt x="8836" y="-80"/>
                    <a:pt x="11782" y="-134"/>
                    <a:pt x="14306" y="270"/>
                  </a:cubicBezTo>
                  <a:cubicBezTo>
                    <a:pt x="16831" y="674"/>
                    <a:pt x="18935" y="1536"/>
                    <a:pt x="20127" y="2829"/>
                  </a:cubicBezTo>
                  <a:cubicBezTo>
                    <a:pt x="21319" y="4121"/>
                    <a:pt x="21600" y="5845"/>
                    <a:pt x="20268" y="7138"/>
                  </a:cubicBezTo>
                  <a:cubicBezTo>
                    <a:pt x="18935" y="8431"/>
                    <a:pt x="15990" y="9292"/>
                    <a:pt x="12694" y="9643"/>
                  </a:cubicBezTo>
                  <a:cubicBezTo>
                    <a:pt x="9397" y="9993"/>
                    <a:pt x="5751" y="9831"/>
                    <a:pt x="3857" y="9319"/>
                  </a:cubicBezTo>
                  <a:cubicBezTo>
                    <a:pt x="1964" y="8808"/>
                    <a:pt x="1823" y="7946"/>
                    <a:pt x="1683" y="7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8539533" y="7174790"/>
              <a:ext cx="185367" cy="207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09" fill="norm" stroke="1" extrusionOk="0">
                  <a:moveTo>
                    <a:pt x="17814" y="1710"/>
                  </a:moveTo>
                  <a:cubicBezTo>
                    <a:pt x="18182" y="1055"/>
                    <a:pt x="18551" y="400"/>
                    <a:pt x="18428" y="128"/>
                  </a:cubicBezTo>
                  <a:cubicBezTo>
                    <a:pt x="18305" y="-145"/>
                    <a:pt x="17691" y="-36"/>
                    <a:pt x="15728" y="1000"/>
                  </a:cubicBezTo>
                  <a:cubicBezTo>
                    <a:pt x="13764" y="2037"/>
                    <a:pt x="10451" y="4000"/>
                    <a:pt x="8303" y="5255"/>
                  </a:cubicBezTo>
                  <a:cubicBezTo>
                    <a:pt x="6155" y="6510"/>
                    <a:pt x="5173" y="7055"/>
                    <a:pt x="4498" y="7600"/>
                  </a:cubicBezTo>
                  <a:cubicBezTo>
                    <a:pt x="3823" y="8146"/>
                    <a:pt x="3455" y="8691"/>
                    <a:pt x="3701" y="8964"/>
                  </a:cubicBezTo>
                  <a:cubicBezTo>
                    <a:pt x="3946" y="9237"/>
                    <a:pt x="4805" y="9237"/>
                    <a:pt x="6278" y="9291"/>
                  </a:cubicBezTo>
                  <a:cubicBezTo>
                    <a:pt x="7751" y="9346"/>
                    <a:pt x="9837" y="9455"/>
                    <a:pt x="11187" y="9619"/>
                  </a:cubicBezTo>
                  <a:cubicBezTo>
                    <a:pt x="12537" y="9782"/>
                    <a:pt x="13151" y="10000"/>
                    <a:pt x="13457" y="10437"/>
                  </a:cubicBezTo>
                  <a:cubicBezTo>
                    <a:pt x="13764" y="10873"/>
                    <a:pt x="13764" y="11528"/>
                    <a:pt x="12598" y="12619"/>
                  </a:cubicBezTo>
                  <a:cubicBezTo>
                    <a:pt x="11432" y="13710"/>
                    <a:pt x="9101" y="15237"/>
                    <a:pt x="6953" y="16546"/>
                  </a:cubicBezTo>
                  <a:cubicBezTo>
                    <a:pt x="4805" y="17855"/>
                    <a:pt x="2841" y="18946"/>
                    <a:pt x="1614" y="19655"/>
                  </a:cubicBezTo>
                  <a:cubicBezTo>
                    <a:pt x="387" y="20364"/>
                    <a:pt x="-104" y="20691"/>
                    <a:pt x="19" y="20964"/>
                  </a:cubicBezTo>
                  <a:cubicBezTo>
                    <a:pt x="141" y="21237"/>
                    <a:pt x="878" y="21455"/>
                    <a:pt x="3026" y="21400"/>
                  </a:cubicBezTo>
                  <a:cubicBezTo>
                    <a:pt x="5173" y="21346"/>
                    <a:pt x="8732" y="21019"/>
                    <a:pt x="12046" y="20691"/>
                  </a:cubicBezTo>
                  <a:cubicBezTo>
                    <a:pt x="15360" y="20364"/>
                    <a:pt x="18428" y="20037"/>
                    <a:pt x="21496" y="197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8623299" y="7477125"/>
              <a:ext cx="1" cy="2222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8603028" y="7416800"/>
              <a:ext cx="29798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860" y="21600"/>
                  </a:moveTo>
                  <a:cubicBezTo>
                    <a:pt x="115" y="14400"/>
                    <a:pt x="-630" y="7200"/>
                    <a:pt x="860" y="3600"/>
                  </a:cubicBezTo>
                  <a:cubicBezTo>
                    <a:pt x="2349" y="0"/>
                    <a:pt x="6073" y="0"/>
                    <a:pt x="9798" y="0"/>
                  </a:cubicBezTo>
                  <a:cubicBezTo>
                    <a:pt x="13522" y="0"/>
                    <a:pt x="17246" y="0"/>
                    <a:pt x="2097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8674099" y="7458075"/>
              <a:ext cx="2222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8661399" y="7489825"/>
              <a:ext cx="635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8772524" y="7423150"/>
              <a:ext cx="6351" cy="98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8613774" y="7041041"/>
              <a:ext cx="63501" cy="10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0" y="4073"/>
                  </a:moveTo>
                  <a:cubicBezTo>
                    <a:pt x="0" y="3004"/>
                    <a:pt x="0" y="1935"/>
                    <a:pt x="180" y="1935"/>
                  </a:cubicBezTo>
                  <a:cubicBezTo>
                    <a:pt x="360" y="1935"/>
                    <a:pt x="720" y="3004"/>
                    <a:pt x="1260" y="5998"/>
                  </a:cubicBezTo>
                  <a:cubicBezTo>
                    <a:pt x="1800" y="8992"/>
                    <a:pt x="2520" y="13911"/>
                    <a:pt x="2700" y="17012"/>
                  </a:cubicBezTo>
                  <a:cubicBezTo>
                    <a:pt x="2880" y="20113"/>
                    <a:pt x="2520" y="21396"/>
                    <a:pt x="2160" y="21396"/>
                  </a:cubicBezTo>
                  <a:cubicBezTo>
                    <a:pt x="1800" y="21396"/>
                    <a:pt x="1440" y="20113"/>
                    <a:pt x="1620" y="16691"/>
                  </a:cubicBezTo>
                  <a:cubicBezTo>
                    <a:pt x="1800" y="13269"/>
                    <a:pt x="2520" y="7709"/>
                    <a:pt x="3420" y="4501"/>
                  </a:cubicBezTo>
                  <a:cubicBezTo>
                    <a:pt x="4320" y="1293"/>
                    <a:pt x="5400" y="438"/>
                    <a:pt x="6840" y="117"/>
                  </a:cubicBezTo>
                  <a:cubicBezTo>
                    <a:pt x="8280" y="-204"/>
                    <a:pt x="10080" y="10"/>
                    <a:pt x="12600" y="2362"/>
                  </a:cubicBezTo>
                  <a:cubicBezTo>
                    <a:pt x="15120" y="4715"/>
                    <a:pt x="18360" y="9206"/>
                    <a:pt x="21600" y="136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8822103" y="7152397"/>
              <a:ext cx="137748" cy="19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65" fill="norm" stroke="1" extrusionOk="0">
                  <a:moveTo>
                    <a:pt x="191" y="1474"/>
                  </a:moveTo>
                  <a:cubicBezTo>
                    <a:pt x="26" y="899"/>
                    <a:pt x="-139" y="325"/>
                    <a:pt x="191" y="95"/>
                  </a:cubicBezTo>
                  <a:cubicBezTo>
                    <a:pt x="521" y="-135"/>
                    <a:pt x="1345" y="-20"/>
                    <a:pt x="3571" y="1244"/>
                  </a:cubicBezTo>
                  <a:cubicBezTo>
                    <a:pt x="5797" y="2508"/>
                    <a:pt x="9424" y="4920"/>
                    <a:pt x="12557" y="7678"/>
                  </a:cubicBezTo>
                  <a:cubicBezTo>
                    <a:pt x="15690" y="10435"/>
                    <a:pt x="18328" y="13537"/>
                    <a:pt x="19730" y="15893"/>
                  </a:cubicBezTo>
                  <a:cubicBezTo>
                    <a:pt x="21131" y="18248"/>
                    <a:pt x="21296" y="19856"/>
                    <a:pt x="21461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8886824" y="7115175"/>
              <a:ext cx="825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1200"/>
                    <a:pt x="17169" y="2400"/>
                    <a:pt x="14538" y="4450"/>
                  </a:cubicBezTo>
                  <a:cubicBezTo>
                    <a:pt x="11908" y="6500"/>
                    <a:pt x="8862" y="9400"/>
                    <a:pt x="6369" y="12400"/>
                  </a:cubicBezTo>
                  <a:cubicBezTo>
                    <a:pt x="3877" y="15400"/>
                    <a:pt x="1938" y="18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9039224" y="7296150"/>
              <a:ext cx="1" cy="47625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9042399" y="7226300"/>
              <a:ext cx="6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9288072" y="7465219"/>
              <a:ext cx="87703" cy="26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535" fill="norm" stroke="1" extrusionOk="0">
                  <a:moveTo>
                    <a:pt x="21058" y="976"/>
                  </a:moveTo>
                  <a:cubicBezTo>
                    <a:pt x="20296" y="629"/>
                    <a:pt x="19533" y="282"/>
                    <a:pt x="18263" y="108"/>
                  </a:cubicBezTo>
                  <a:cubicBezTo>
                    <a:pt x="16992" y="-65"/>
                    <a:pt x="15213" y="-65"/>
                    <a:pt x="13180" y="369"/>
                  </a:cubicBezTo>
                  <a:cubicBezTo>
                    <a:pt x="11147" y="802"/>
                    <a:pt x="8860" y="1670"/>
                    <a:pt x="6319" y="3362"/>
                  </a:cubicBezTo>
                  <a:cubicBezTo>
                    <a:pt x="3778" y="5053"/>
                    <a:pt x="983" y="7569"/>
                    <a:pt x="220" y="10301"/>
                  </a:cubicBezTo>
                  <a:cubicBezTo>
                    <a:pt x="-542" y="13034"/>
                    <a:pt x="729" y="15983"/>
                    <a:pt x="3143" y="17892"/>
                  </a:cubicBezTo>
                  <a:cubicBezTo>
                    <a:pt x="5557" y="19800"/>
                    <a:pt x="9114" y="20668"/>
                    <a:pt x="12672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9448799" y="7534275"/>
              <a:ext cx="22226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757"/>
                    <a:pt x="0" y="7513"/>
                    <a:pt x="3600" y="11113"/>
                  </a:cubicBezTo>
                  <a:cubicBezTo>
                    <a:pt x="7200" y="14713"/>
                    <a:pt x="14400" y="181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9502774" y="7600950"/>
              <a:ext cx="196851" cy="2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8" y="17486"/>
                    <a:pt x="7897" y="13371"/>
                    <a:pt x="11497" y="9771"/>
                  </a:cubicBezTo>
                  <a:cubicBezTo>
                    <a:pt x="15097" y="6171"/>
                    <a:pt x="18348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9735608" y="7466012"/>
              <a:ext cx="63305" cy="371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30" fill="norm" stroke="1" extrusionOk="0">
                  <a:moveTo>
                    <a:pt x="3895" y="6315"/>
                  </a:moveTo>
                  <a:cubicBezTo>
                    <a:pt x="2479" y="7474"/>
                    <a:pt x="1062" y="8633"/>
                    <a:pt x="885" y="10098"/>
                  </a:cubicBezTo>
                  <a:cubicBezTo>
                    <a:pt x="708" y="11562"/>
                    <a:pt x="1770" y="13332"/>
                    <a:pt x="2302" y="15162"/>
                  </a:cubicBezTo>
                  <a:cubicBezTo>
                    <a:pt x="2833" y="16993"/>
                    <a:pt x="2833" y="18884"/>
                    <a:pt x="2479" y="20013"/>
                  </a:cubicBezTo>
                  <a:cubicBezTo>
                    <a:pt x="2125" y="21142"/>
                    <a:pt x="1416" y="21508"/>
                    <a:pt x="885" y="21416"/>
                  </a:cubicBezTo>
                  <a:cubicBezTo>
                    <a:pt x="354" y="21325"/>
                    <a:pt x="0" y="20776"/>
                    <a:pt x="0" y="19433"/>
                  </a:cubicBezTo>
                  <a:cubicBezTo>
                    <a:pt x="0" y="18091"/>
                    <a:pt x="354" y="15955"/>
                    <a:pt x="885" y="13667"/>
                  </a:cubicBezTo>
                  <a:cubicBezTo>
                    <a:pt x="1416" y="11379"/>
                    <a:pt x="2125" y="8939"/>
                    <a:pt x="2656" y="6986"/>
                  </a:cubicBezTo>
                  <a:cubicBezTo>
                    <a:pt x="3187" y="5033"/>
                    <a:pt x="3541" y="3569"/>
                    <a:pt x="4603" y="2471"/>
                  </a:cubicBezTo>
                  <a:cubicBezTo>
                    <a:pt x="5666" y="1372"/>
                    <a:pt x="7436" y="640"/>
                    <a:pt x="9384" y="274"/>
                  </a:cubicBezTo>
                  <a:cubicBezTo>
                    <a:pt x="11331" y="-92"/>
                    <a:pt x="13456" y="-92"/>
                    <a:pt x="15757" y="274"/>
                  </a:cubicBezTo>
                  <a:cubicBezTo>
                    <a:pt x="18059" y="640"/>
                    <a:pt x="20538" y="1372"/>
                    <a:pt x="21069" y="2501"/>
                  </a:cubicBezTo>
                  <a:cubicBezTo>
                    <a:pt x="21600" y="3630"/>
                    <a:pt x="20184" y="5155"/>
                    <a:pt x="17882" y="6315"/>
                  </a:cubicBezTo>
                  <a:cubicBezTo>
                    <a:pt x="15580" y="7474"/>
                    <a:pt x="12393" y="8267"/>
                    <a:pt x="9207" y="9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9871074" y="7435850"/>
              <a:ext cx="57622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600" fill="norm" stroke="1" extrusionOk="0">
                  <a:moveTo>
                    <a:pt x="11368" y="0"/>
                  </a:moveTo>
                  <a:cubicBezTo>
                    <a:pt x="14021" y="1100"/>
                    <a:pt x="16674" y="2200"/>
                    <a:pt x="18568" y="4550"/>
                  </a:cubicBezTo>
                  <a:cubicBezTo>
                    <a:pt x="20463" y="6900"/>
                    <a:pt x="21600" y="10500"/>
                    <a:pt x="19516" y="13500"/>
                  </a:cubicBezTo>
                  <a:cubicBezTo>
                    <a:pt x="17432" y="16500"/>
                    <a:pt x="12126" y="18900"/>
                    <a:pt x="8337" y="20150"/>
                  </a:cubicBezTo>
                  <a:cubicBezTo>
                    <a:pt x="4547" y="21400"/>
                    <a:pt x="2274" y="21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9909174" y="7220636"/>
              <a:ext cx="99558" cy="125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398" fill="norm" stroke="1" extrusionOk="0">
                  <a:moveTo>
                    <a:pt x="0" y="3123"/>
                  </a:moveTo>
                  <a:cubicBezTo>
                    <a:pt x="1137" y="3663"/>
                    <a:pt x="2274" y="4203"/>
                    <a:pt x="3183" y="6903"/>
                  </a:cubicBezTo>
                  <a:cubicBezTo>
                    <a:pt x="4093" y="9603"/>
                    <a:pt x="4775" y="14463"/>
                    <a:pt x="5002" y="17433"/>
                  </a:cubicBezTo>
                  <a:cubicBezTo>
                    <a:pt x="5229" y="20403"/>
                    <a:pt x="5002" y="21483"/>
                    <a:pt x="4775" y="21393"/>
                  </a:cubicBezTo>
                  <a:cubicBezTo>
                    <a:pt x="4547" y="21303"/>
                    <a:pt x="4320" y="20043"/>
                    <a:pt x="4434" y="16623"/>
                  </a:cubicBezTo>
                  <a:cubicBezTo>
                    <a:pt x="4547" y="13203"/>
                    <a:pt x="5002" y="7623"/>
                    <a:pt x="5571" y="4473"/>
                  </a:cubicBezTo>
                  <a:cubicBezTo>
                    <a:pt x="6139" y="1323"/>
                    <a:pt x="6821" y="603"/>
                    <a:pt x="7731" y="243"/>
                  </a:cubicBezTo>
                  <a:cubicBezTo>
                    <a:pt x="8640" y="-117"/>
                    <a:pt x="9777" y="-117"/>
                    <a:pt x="11482" y="513"/>
                  </a:cubicBezTo>
                  <a:cubicBezTo>
                    <a:pt x="13187" y="1143"/>
                    <a:pt x="15461" y="2403"/>
                    <a:pt x="17280" y="5193"/>
                  </a:cubicBezTo>
                  <a:cubicBezTo>
                    <a:pt x="19099" y="7983"/>
                    <a:pt x="20463" y="12303"/>
                    <a:pt x="21032" y="14913"/>
                  </a:cubicBezTo>
                  <a:cubicBezTo>
                    <a:pt x="21600" y="17523"/>
                    <a:pt x="21373" y="18423"/>
                    <a:pt x="21145" y="19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10096499" y="7261225"/>
              <a:ext cx="85726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5267449" y="5360353"/>
              <a:ext cx="94663" cy="156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0" fill="norm" stroke="1" extrusionOk="0">
                  <a:moveTo>
                    <a:pt x="0" y="3030"/>
                  </a:moveTo>
                  <a:cubicBezTo>
                    <a:pt x="1600" y="7830"/>
                    <a:pt x="3200" y="12630"/>
                    <a:pt x="4000" y="15430"/>
                  </a:cubicBezTo>
                  <a:cubicBezTo>
                    <a:pt x="4800" y="18230"/>
                    <a:pt x="4800" y="19030"/>
                    <a:pt x="4800" y="19830"/>
                  </a:cubicBezTo>
                  <a:cubicBezTo>
                    <a:pt x="4800" y="20630"/>
                    <a:pt x="4800" y="21430"/>
                    <a:pt x="4533" y="21430"/>
                  </a:cubicBezTo>
                  <a:cubicBezTo>
                    <a:pt x="4267" y="21430"/>
                    <a:pt x="3733" y="20630"/>
                    <a:pt x="3067" y="18070"/>
                  </a:cubicBezTo>
                  <a:cubicBezTo>
                    <a:pt x="2400" y="15510"/>
                    <a:pt x="1600" y="11190"/>
                    <a:pt x="1467" y="8230"/>
                  </a:cubicBezTo>
                  <a:cubicBezTo>
                    <a:pt x="1333" y="5270"/>
                    <a:pt x="1867" y="3670"/>
                    <a:pt x="3333" y="2470"/>
                  </a:cubicBezTo>
                  <a:cubicBezTo>
                    <a:pt x="4800" y="1270"/>
                    <a:pt x="7200" y="470"/>
                    <a:pt x="9067" y="150"/>
                  </a:cubicBezTo>
                  <a:cubicBezTo>
                    <a:pt x="10933" y="-170"/>
                    <a:pt x="12267" y="-10"/>
                    <a:pt x="13867" y="950"/>
                  </a:cubicBezTo>
                  <a:cubicBezTo>
                    <a:pt x="15467" y="1910"/>
                    <a:pt x="17333" y="3670"/>
                    <a:pt x="18667" y="6150"/>
                  </a:cubicBezTo>
                  <a:cubicBezTo>
                    <a:pt x="20000" y="8630"/>
                    <a:pt x="20800" y="11830"/>
                    <a:pt x="21600" y="15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5390158" y="5385989"/>
              <a:ext cx="87651" cy="42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5428724" y="5340411"/>
              <a:ext cx="38567" cy="15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64" y="4000"/>
                    <a:pt x="3927" y="8000"/>
                    <a:pt x="7527" y="11600"/>
                  </a:cubicBezTo>
                  <a:cubicBezTo>
                    <a:pt x="11127" y="15200"/>
                    <a:pt x="16364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10311606" y="7096631"/>
              <a:ext cx="179752" cy="22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40" fill="norm" stroke="1" extrusionOk="0">
                  <a:moveTo>
                    <a:pt x="19344" y="2340"/>
                  </a:moveTo>
                  <a:cubicBezTo>
                    <a:pt x="19762" y="1900"/>
                    <a:pt x="20180" y="1459"/>
                    <a:pt x="20598" y="1018"/>
                  </a:cubicBezTo>
                  <a:cubicBezTo>
                    <a:pt x="21016" y="577"/>
                    <a:pt x="21434" y="136"/>
                    <a:pt x="21295" y="26"/>
                  </a:cubicBezTo>
                  <a:cubicBezTo>
                    <a:pt x="21155" y="-84"/>
                    <a:pt x="20459" y="136"/>
                    <a:pt x="18508" y="1073"/>
                  </a:cubicBezTo>
                  <a:cubicBezTo>
                    <a:pt x="16557" y="2010"/>
                    <a:pt x="13351" y="3663"/>
                    <a:pt x="11052" y="4930"/>
                  </a:cubicBezTo>
                  <a:cubicBezTo>
                    <a:pt x="8753" y="6198"/>
                    <a:pt x="7359" y="7079"/>
                    <a:pt x="6384" y="7906"/>
                  </a:cubicBezTo>
                  <a:cubicBezTo>
                    <a:pt x="5408" y="8732"/>
                    <a:pt x="4851" y="9504"/>
                    <a:pt x="4990" y="9945"/>
                  </a:cubicBezTo>
                  <a:cubicBezTo>
                    <a:pt x="5129" y="10385"/>
                    <a:pt x="5966" y="10496"/>
                    <a:pt x="7638" y="10551"/>
                  </a:cubicBezTo>
                  <a:cubicBezTo>
                    <a:pt x="9310" y="10606"/>
                    <a:pt x="11818" y="10606"/>
                    <a:pt x="13491" y="10606"/>
                  </a:cubicBezTo>
                  <a:cubicBezTo>
                    <a:pt x="15163" y="10606"/>
                    <a:pt x="15999" y="10606"/>
                    <a:pt x="16487" y="10881"/>
                  </a:cubicBezTo>
                  <a:cubicBezTo>
                    <a:pt x="16975" y="11157"/>
                    <a:pt x="17114" y="11708"/>
                    <a:pt x="15372" y="12810"/>
                  </a:cubicBezTo>
                  <a:cubicBezTo>
                    <a:pt x="13630" y="13912"/>
                    <a:pt x="10007" y="15565"/>
                    <a:pt x="7289" y="16832"/>
                  </a:cubicBezTo>
                  <a:cubicBezTo>
                    <a:pt x="4572" y="18100"/>
                    <a:pt x="2760" y="18981"/>
                    <a:pt x="1576" y="19698"/>
                  </a:cubicBezTo>
                  <a:cubicBezTo>
                    <a:pt x="391" y="20414"/>
                    <a:pt x="-166" y="20965"/>
                    <a:pt x="43" y="21240"/>
                  </a:cubicBezTo>
                  <a:cubicBezTo>
                    <a:pt x="252" y="21516"/>
                    <a:pt x="1228" y="21516"/>
                    <a:pt x="3388" y="21185"/>
                  </a:cubicBezTo>
                  <a:cubicBezTo>
                    <a:pt x="5548" y="20855"/>
                    <a:pt x="8892" y="20194"/>
                    <a:pt x="12097" y="19808"/>
                  </a:cubicBezTo>
                  <a:cubicBezTo>
                    <a:pt x="15302" y="19422"/>
                    <a:pt x="18368" y="19312"/>
                    <a:pt x="21434" y="19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10347611" y="7447504"/>
              <a:ext cx="1" cy="2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10358129" y="7387903"/>
              <a:ext cx="14025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10386177" y="7436986"/>
              <a:ext cx="52591" cy="105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10386177" y="7475552"/>
              <a:ext cx="56097" cy="28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10487851" y="7422962"/>
              <a:ext cx="1" cy="7012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10345942" y="6955644"/>
              <a:ext cx="89320" cy="13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87" fill="norm" stroke="1" extrusionOk="0">
                  <a:moveTo>
                    <a:pt x="401" y="5850"/>
                  </a:moveTo>
                  <a:cubicBezTo>
                    <a:pt x="401" y="10398"/>
                    <a:pt x="401" y="14945"/>
                    <a:pt x="401" y="17692"/>
                  </a:cubicBezTo>
                  <a:cubicBezTo>
                    <a:pt x="401" y="20440"/>
                    <a:pt x="401" y="21387"/>
                    <a:pt x="261" y="21387"/>
                  </a:cubicBezTo>
                  <a:cubicBezTo>
                    <a:pt x="121" y="21387"/>
                    <a:pt x="-160" y="20440"/>
                    <a:pt x="121" y="17124"/>
                  </a:cubicBezTo>
                  <a:cubicBezTo>
                    <a:pt x="401" y="13808"/>
                    <a:pt x="1243" y="8124"/>
                    <a:pt x="1944" y="4808"/>
                  </a:cubicBezTo>
                  <a:cubicBezTo>
                    <a:pt x="2645" y="1492"/>
                    <a:pt x="3206" y="545"/>
                    <a:pt x="4188" y="166"/>
                  </a:cubicBezTo>
                  <a:cubicBezTo>
                    <a:pt x="5170" y="-213"/>
                    <a:pt x="6572" y="-24"/>
                    <a:pt x="8676" y="1587"/>
                  </a:cubicBezTo>
                  <a:cubicBezTo>
                    <a:pt x="10780" y="3198"/>
                    <a:pt x="13585" y="6229"/>
                    <a:pt x="15830" y="9450"/>
                  </a:cubicBezTo>
                  <a:cubicBezTo>
                    <a:pt x="18074" y="12671"/>
                    <a:pt x="19757" y="16082"/>
                    <a:pt x="21440" y="194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10568488" y="7110931"/>
              <a:ext cx="94662" cy="178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1835"/>
                    <a:pt x="6400" y="3671"/>
                    <a:pt x="9867" y="6494"/>
                  </a:cubicBezTo>
                  <a:cubicBezTo>
                    <a:pt x="13333" y="9318"/>
                    <a:pt x="17067" y="13129"/>
                    <a:pt x="19067" y="15812"/>
                  </a:cubicBezTo>
                  <a:cubicBezTo>
                    <a:pt x="21067" y="18494"/>
                    <a:pt x="21333" y="2004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10579043" y="7094340"/>
              <a:ext cx="112155" cy="21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93" fill="norm" stroke="1" extrusionOk="0">
                  <a:moveTo>
                    <a:pt x="21370" y="597"/>
                  </a:moveTo>
                  <a:cubicBezTo>
                    <a:pt x="20479" y="253"/>
                    <a:pt x="19589" y="-92"/>
                    <a:pt x="18809" y="23"/>
                  </a:cubicBezTo>
                  <a:cubicBezTo>
                    <a:pt x="18030" y="138"/>
                    <a:pt x="17362" y="712"/>
                    <a:pt x="15692" y="2665"/>
                  </a:cubicBezTo>
                  <a:cubicBezTo>
                    <a:pt x="14021" y="4619"/>
                    <a:pt x="11349" y="7951"/>
                    <a:pt x="8677" y="10938"/>
                  </a:cubicBezTo>
                  <a:cubicBezTo>
                    <a:pt x="6005" y="13925"/>
                    <a:pt x="3333" y="16568"/>
                    <a:pt x="1774" y="18291"/>
                  </a:cubicBezTo>
                  <a:cubicBezTo>
                    <a:pt x="215" y="20014"/>
                    <a:pt x="-230" y="20819"/>
                    <a:pt x="104" y="21163"/>
                  </a:cubicBezTo>
                  <a:cubicBezTo>
                    <a:pt x="438" y="21508"/>
                    <a:pt x="1551" y="21393"/>
                    <a:pt x="2665" y="212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10708727" y="7279217"/>
              <a:ext cx="3507" cy="5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10712754" y="7184556"/>
              <a:ext cx="34019" cy="55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86" fill="norm" stroke="1" extrusionOk="0">
                  <a:moveTo>
                    <a:pt x="6159" y="0"/>
                  </a:moveTo>
                  <a:cubicBezTo>
                    <a:pt x="3279" y="4950"/>
                    <a:pt x="399" y="9900"/>
                    <a:pt x="39" y="13500"/>
                  </a:cubicBezTo>
                  <a:cubicBezTo>
                    <a:pt x="-321" y="17100"/>
                    <a:pt x="1839" y="19350"/>
                    <a:pt x="4719" y="20475"/>
                  </a:cubicBezTo>
                  <a:cubicBezTo>
                    <a:pt x="7599" y="21600"/>
                    <a:pt x="11199" y="21600"/>
                    <a:pt x="14439" y="20925"/>
                  </a:cubicBezTo>
                  <a:cubicBezTo>
                    <a:pt x="17679" y="20250"/>
                    <a:pt x="20559" y="18900"/>
                    <a:pt x="20919" y="17325"/>
                  </a:cubicBezTo>
                  <a:cubicBezTo>
                    <a:pt x="21279" y="15750"/>
                    <a:pt x="19119" y="13950"/>
                    <a:pt x="15519" y="13500"/>
                  </a:cubicBezTo>
                  <a:cubicBezTo>
                    <a:pt x="11919" y="13050"/>
                    <a:pt x="6879" y="13950"/>
                    <a:pt x="1839" y="148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5445124" y="7068998"/>
              <a:ext cx="79376" cy="10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7043"/>
                  </a:moveTo>
                  <a:cubicBezTo>
                    <a:pt x="1440" y="10606"/>
                    <a:pt x="2880" y="14169"/>
                    <a:pt x="3600" y="16841"/>
                  </a:cubicBezTo>
                  <a:cubicBezTo>
                    <a:pt x="4320" y="19514"/>
                    <a:pt x="4320" y="21295"/>
                    <a:pt x="4320" y="21295"/>
                  </a:cubicBezTo>
                  <a:cubicBezTo>
                    <a:pt x="4320" y="21295"/>
                    <a:pt x="4320" y="19514"/>
                    <a:pt x="4320" y="16507"/>
                  </a:cubicBezTo>
                  <a:cubicBezTo>
                    <a:pt x="4320" y="13501"/>
                    <a:pt x="4320" y="9270"/>
                    <a:pt x="4320" y="6487"/>
                  </a:cubicBezTo>
                  <a:cubicBezTo>
                    <a:pt x="4320" y="3703"/>
                    <a:pt x="4320" y="2367"/>
                    <a:pt x="4896" y="1365"/>
                  </a:cubicBezTo>
                  <a:cubicBezTo>
                    <a:pt x="5472" y="363"/>
                    <a:pt x="6624" y="-305"/>
                    <a:pt x="8208" y="140"/>
                  </a:cubicBezTo>
                  <a:cubicBezTo>
                    <a:pt x="9792" y="586"/>
                    <a:pt x="11808" y="2144"/>
                    <a:pt x="14112" y="4705"/>
                  </a:cubicBezTo>
                  <a:cubicBezTo>
                    <a:pt x="16416" y="7266"/>
                    <a:pt x="19008" y="10829"/>
                    <a:pt x="21600" y="14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5559424" y="7070725"/>
              <a:ext cx="571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5582708" y="7042150"/>
              <a:ext cx="8467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718"/>
                    <a:pt x="0" y="11435"/>
                    <a:pt x="0" y="15035"/>
                  </a:cubicBezTo>
                  <a:cubicBezTo>
                    <a:pt x="0" y="18635"/>
                    <a:pt x="10800" y="201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7188199" y="6978798"/>
              <a:ext cx="66676" cy="79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5852"/>
                  </a:moveTo>
                  <a:cubicBezTo>
                    <a:pt x="686" y="10340"/>
                    <a:pt x="1371" y="14829"/>
                    <a:pt x="2057" y="14829"/>
                  </a:cubicBezTo>
                  <a:cubicBezTo>
                    <a:pt x="2743" y="14829"/>
                    <a:pt x="3429" y="10340"/>
                    <a:pt x="4114" y="7114"/>
                  </a:cubicBezTo>
                  <a:cubicBezTo>
                    <a:pt x="4800" y="3888"/>
                    <a:pt x="5486" y="1925"/>
                    <a:pt x="6686" y="803"/>
                  </a:cubicBezTo>
                  <a:cubicBezTo>
                    <a:pt x="7886" y="-319"/>
                    <a:pt x="9600" y="-600"/>
                    <a:pt x="12000" y="2205"/>
                  </a:cubicBezTo>
                  <a:cubicBezTo>
                    <a:pt x="14400" y="5010"/>
                    <a:pt x="17486" y="10901"/>
                    <a:pt x="19200" y="14548"/>
                  </a:cubicBezTo>
                  <a:cubicBezTo>
                    <a:pt x="20914" y="18195"/>
                    <a:pt x="21257" y="19597"/>
                    <a:pt x="21600" y="21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7277099" y="6988175"/>
              <a:ext cx="762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7308849" y="6953250"/>
              <a:ext cx="6351" cy="117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032"/>
                    <a:pt x="14400" y="12065"/>
                    <a:pt x="18000" y="15665"/>
                  </a:cubicBezTo>
                  <a:cubicBezTo>
                    <a:pt x="21600" y="19265"/>
                    <a:pt x="21600" y="20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4168775" y="8255181"/>
              <a:ext cx="155575" cy="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1763" y="6788"/>
                  </a:moveTo>
                  <a:cubicBezTo>
                    <a:pt x="882" y="4388"/>
                    <a:pt x="0" y="1988"/>
                    <a:pt x="0" y="788"/>
                  </a:cubicBezTo>
                  <a:cubicBezTo>
                    <a:pt x="0" y="-412"/>
                    <a:pt x="882" y="-412"/>
                    <a:pt x="3820" y="1988"/>
                  </a:cubicBezTo>
                  <a:cubicBezTo>
                    <a:pt x="6759" y="4388"/>
                    <a:pt x="11755" y="9188"/>
                    <a:pt x="15061" y="12788"/>
                  </a:cubicBezTo>
                  <a:cubicBezTo>
                    <a:pt x="18367" y="16388"/>
                    <a:pt x="19984" y="18788"/>
                    <a:pt x="21600" y="21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4133850" y="8370151"/>
              <a:ext cx="184150" cy="11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966" y="11153"/>
                    <a:pt x="9931" y="2153"/>
                    <a:pt x="13531" y="353"/>
                  </a:cubicBezTo>
                  <a:cubicBezTo>
                    <a:pt x="17131" y="-1447"/>
                    <a:pt x="19366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4639204" y="8213475"/>
              <a:ext cx="118869" cy="361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6" h="21474" fill="norm" stroke="1" extrusionOk="0">
                  <a:moveTo>
                    <a:pt x="1033" y="6043"/>
                  </a:moveTo>
                  <a:cubicBezTo>
                    <a:pt x="1033" y="7424"/>
                    <a:pt x="1033" y="8805"/>
                    <a:pt x="1127" y="10721"/>
                  </a:cubicBezTo>
                  <a:cubicBezTo>
                    <a:pt x="1221" y="12636"/>
                    <a:pt x="1409" y="15085"/>
                    <a:pt x="1503" y="16874"/>
                  </a:cubicBezTo>
                  <a:cubicBezTo>
                    <a:pt x="1596" y="18664"/>
                    <a:pt x="1596" y="19794"/>
                    <a:pt x="1690" y="20516"/>
                  </a:cubicBezTo>
                  <a:cubicBezTo>
                    <a:pt x="1784" y="21238"/>
                    <a:pt x="1972" y="21552"/>
                    <a:pt x="2066" y="21458"/>
                  </a:cubicBezTo>
                  <a:cubicBezTo>
                    <a:pt x="2160" y="21364"/>
                    <a:pt x="2160" y="20861"/>
                    <a:pt x="1784" y="19668"/>
                  </a:cubicBezTo>
                  <a:cubicBezTo>
                    <a:pt x="1409" y="18475"/>
                    <a:pt x="657" y="16592"/>
                    <a:pt x="282" y="14582"/>
                  </a:cubicBezTo>
                  <a:cubicBezTo>
                    <a:pt x="-94" y="12573"/>
                    <a:pt x="-94" y="10438"/>
                    <a:pt x="282" y="8492"/>
                  </a:cubicBezTo>
                  <a:cubicBezTo>
                    <a:pt x="657" y="6545"/>
                    <a:pt x="1409" y="4787"/>
                    <a:pt x="2536" y="3437"/>
                  </a:cubicBezTo>
                  <a:cubicBezTo>
                    <a:pt x="3663" y="2087"/>
                    <a:pt x="5165" y="1145"/>
                    <a:pt x="6386" y="611"/>
                  </a:cubicBezTo>
                  <a:cubicBezTo>
                    <a:pt x="7607" y="78"/>
                    <a:pt x="8546" y="-48"/>
                    <a:pt x="10049" y="15"/>
                  </a:cubicBezTo>
                  <a:cubicBezTo>
                    <a:pt x="11551" y="78"/>
                    <a:pt x="13617" y="329"/>
                    <a:pt x="15683" y="1082"/>
                  </a:cubicBezTo>
                  <a:cubicBezTo>
                    <a:pt x="17749" y="1836"/>
                    <a:pt x="19816" y="3092"/>
                    <a:pt x="20661" y="4222"/>
                  </a:cubicBezTo>
                  <a:cubicBezTo>
                    <a:pt x="21506" y="5352"/>
                    <a:pt x="21130" y="6357"/>
                    <a:pt x="19440" y="7330"/>
                  </a:cubicBezTo>
                  <a:cubicBezTo>
                    <a:pt x="17749" y="8303"/>
                    <a:pt x="14744" y="9245"/>
                    <a:pt x="11457" y="9496"/>
                  </a:cubicBezTo>
                  <a:cubicBezTo>
                    <a:pt x="8170" y="9747"/>
                    <a:pt x="4602" y="9308"/>
                    <a:pt x="1033" y="8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4652917" y="7965016"/>
              <a:ext cx="126671" cy="148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474" fill="norm" stroke="1" extrusionOk="0">
                  <a:moveTo>
                    <a:pt x="19019" y="1532"/>
                  </a:moveTo>
                  <a:cubicBezTo>
                    <a:pt x="20090" y="766"/>
                    <a:pt x="21161" y="0"/>
                    <a:pt x="21339" y="0"/>
                  </a:cubicBezTo>
                  <a:cubicBezTo>
                    <a:pt x="21518" y="0"/>
                    <a:pt x="20804" y="766"/>
                    <a:pt x="18394" y="2451"/>
                  </a:cubicBezTo>
                  <a:cubicBezTo>
                    <a:pt x="15984" y="4136"/>
                    <a:pt x="11878" y="6740"/>
                    <a:pt x="9379" y="8272"/>
                  </a:cubicBezTo>
                  <a:cubicBezTo>
                    <a:pt x="6880" y="9804"/>
                    <a:pt x="5987" y="10264"/>
                    <a:pt x="5809" y="10800"/>
                  </a:cubicBezTo>
                  <a:cubicBezTo>
                    <a:pt x="5630" y="11336"/>
                    <a:pt x="6166" y="11949"/>
                    <a:pt x="7594" y="12102"/>
                  </a:cubicBezTo>
                  <a:cubicBezTo>
                    <a:pt x="9022" y="12255"/>
                    <a:pt x="11343" y="11949"/>
                    <a:pt x="12949" y="11796"/>
                  </a:cubicBezTo>
                  <a:cubicBezTo>
                    <a:pt x="14556" y="11643"/>
                    <a:pt x="15449" y="11643"/>
                    <a:pt x="15538" y="11872"/>
                  </a:cubicBezTo>
                  <a:cubicBezTo>
                    <a:pt x="15627" y="12102"/>
                    <a:pt x="14913" y="12562"/>
                    <a:pt x="12949" y="13481"/>
                  </a:cubicBezTo>
                  <a:cubicBezTo>
                    <a:pt x="10986" y="14400"/>
                    <a:pt x="7773" y="15779"/>
                    <a:pt x="5630" y="16698"/>
                  </a:cubicBezTo>
                  <a:cubicBezTo>
                    <a:pt x="3488" y="17617"/>
                    <a:pt x="2417" y="18077"/>
                    <a:pt x="1525" y="18766"/>
                  </a:cubicBezTo>
                  <a:cubicBezTo>
                    <a:pt x="632" y="19455"/>
                    <a:pt x="-82" y="20374"/>
                    <a:pt x="7" y="20911"/>
                  </a:cubicBezTo>
                  <a:cubicBezTo>
                    <a:pt x="97" y="21447"/>
                    <a:pt x="989" y="21600"/>
                    <a:pt x="4202" y="21370"/>
                  </a:cubicBezTo>
                  <a:cubicBezTo>
                    <a:pt x="7416" y="21140"/>
                    <a:pt x="12949" y="20528"/>
                    <a:pt x="18483" y="19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4826000" y="7978775"/>
              <a:ext cx="136525" cy="111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12" y="1646"/>
                    <a:pt x="5023" y="3291"/>
                    <a:pt x="8121" y="5554"/>
                  </a:cubicBezTo>
                  <a:cubicBezTo>
                    <a:pt x="11219" y="7817"/>
                    <a:pt x="14902" y="10697"/>
                    <a:pt x="17247" y="13474"/>
                  </a:cubicBezTo>
                  <a:cubicBezTo>
                    <a:pt x="19591" y="16251"/>
                    <a:pt x="20595" y="1892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4854575" y="7932001"/>
              <a:ext cx="98425" cy="186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21600" y="634"/>
                  </a:moveTo>
                  <a:cubicBezTo>
                    <a:pt x="20671" y="268"/>
                    <a:pt x="19742" y="-98"/>
                    <a:pt x="19045" y="24"/>
                  </a:cubicBezTo>
                  <a:cubicBezTo>
                    <a:pt x="18348" y="146"/>
                    <a:pt x="17884" y="756"/>
                    <a:pt x="16606" y="2770"/>
                  </a:cubicBezTo>
                  <a:cubicBezTo>
                    <a:pt x="15329" y="4783"/>
                    <a:pt x="13239" y="8200"/>
                    <a:pt x="10335" y="11556"/>
                  </a:cubicBezTo>
                  <a:cubicBezTo>
                    <a:pt x="7432" y="14912"/>
                    <a:pt x="3716" y="18207"/>
                    <a:pt x="0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5016500" y="8048625"/>
              <a:ext cx="3175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5016500" y="7981950"/>
              <a:ext cx="952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4752975" y="8169275"/>
              <a:ext cx="1" cy="34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4749800" y="8131175"/>
              <a:ext cx="127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4784725" y="8162925"/>
              <a:ext cx="31750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4781550" y="8188325"/>
              <a:ext cx="34925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4862761" y="8150225"/>
              <a:ext cx="1086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5200"/>
                    <a:pt x="4448" y="10400"/>
                    <a:pt x="1502" y="14000"/>
                  </a:cubicBezTo>
                  <a:cubicBezTo>
                    <a:pt x="-1443" y="17600"/>
                    <a:pt x="521" y="19600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4616450" y="7881580"/>
              <a:ext cx="95250" cy="94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0" y="9693"/>
                  </a:moveTo>
                  <a:cubicBezTo>
                    <a:pt x="480" y="8506"/>
                    <a:pt x="960" y="7320"/>
                    <a:pt x="1560" y="7320"/>
                  </a:cubicBezTo>
                  <a:cubicBezTo>
                    <a:pt x="2160" y="7320"/>
                    <a:pt x="2880" y="8506"/>
                    <a:pt x="3600" y="10287"/>
                  </a:cubicBezTo>
                  <a:cubicBezTo>
                    <a:pt x="4320" y="12067"/>
                    <a:pt x="5040" y="14440"/>
                    <a:pt x="5640" y="16695"/>
                  </a:cubicBezTo>
                  <a:cubicBezTo>
                    <a:pt x="6240" y="18950"/>
                    <a:pt x="6720" y="21087"/>
                    <a:pt x="6960" y="21205"/>
                  </a:cubicBezTo>
                  <a:cubicBezTo>
                    <a:pt x="7200" y="21324"/>
                    <a:pt x="7200" y="19425"/>
                    <a:pt x="7200" y="16102"/>
                  </a:cubicBezTo>
                  <a:cubicBezTo>
                    <a:pt x="7200" y="12779"/>
                    <a:pt x="7200" y="8032"/>
                    <a:pt x="7440" y="5065"/>
                  </a:cubicBezTo>
                  <a:cubicBezTo>
                    <a:pt x="7680" y="2098"/>
                    <a:pt x="8160" y="911"/>
                    <a:pt x="9000" y="317"/>
                  </a:cubicBezTo>
                  <a:cubicBezTo>
                    <a:pt x="9840" y="-276"/>
                    <a:pt x="11040" y="-276"/>
                    <a:pt x="13200" y="2454"/>
                  </a:cubicBezTo>
                  <a:cubicBezTo>
                    <a:pt x="15360" y="5183"/>
                    <a:pt x="18480" y="10643"/>
                    <a:pt x="21600" y="16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4733925" y="7886700"/>
              <a:ext cx="69850" cy="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8400"/>
                    <a:pt x="1964" y="15200"/>
                    <a:pt x="5564" y="11600"/>
                  </a:cubicBezTo>
                  <a:cubicBezTo>
                    <a:pt x="9164" y="8000"/>
                    <a:pt x="15382" y="4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4752975" y="7845425"/>
              <a:ext cx="317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4816475" y="7800113"/>
              <a:ext cx="141039" cy="89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0678" fill="norm" stroke="1" extrusionOk="0">
                  <a:moveTo>
                    <a:pt x="0" y="9772"/>
                  </a:moveTo>
                  <a:cubicBezTo>
                    <a:pt x="1128" y="11736"/>
                    <a:pt x="2257" y="13699"/>
                    <a:pt x="2901" y="15786"/>
                  </a:cubicBezTo>
                  <a:cubicBezTo>
                    <a:pt x="3546" y="17872"/>
                    <a:pt x="3707" y="20081"/>
                    <a:pt x="3627" y="20572"/>
                  </a:cubicBezTo>
                  <a:cubicBezTo>
                    <a:pt x="3546" y="21063"/>
                    <a:pt x="3224" y="19836"/>
                    <a:pt x="3304" y="17136"/>
                  </a:cubicBezTo>
                  <a:cubicBezTo>
                    <a:pt x="3385" y="14436"/>
                    <a:pt x="3869" y="10263"/>
                    <a:pt x="4352" y="7563"/>
                  </a:cubicBezTo>
                  <a:cubicBezTo>
                    <a:pt x="4836" y="4863"/>
                    <a:pt x="5319" y="3636"/>
                    <a:pt x="5803" y="3513"/>
                  </a:cubicBezTo>
                  <a:cubicBezTo>
                    <a:pt x="6287" y="3390"/>
                    <a:pt x="6770" y="4372"/>
                    <a:pt x="7173" y="5599"/>
                  </a:cubicBezTo>
                  <a:cubicBezTo>
                    <a:pt x="7576" y="6827"/>
                    <a:pt x="7899" y="8299"/>
                    <a:pt x="8221" y="10140"/>
                  </a:cubicBezTo>
                  <a:cubicBezTo>
                    <a:pt x="8543" y="11981"/>
                    <a:pt x="8866" y="14190"/>
                    <a:pt x="9188" y="14681"/>
                  </a:cubicBezTo>
                  <a:cubicBezTo>
                    <a:pt x="9510" y="15172"/>
                    <a:pt x="9833" y="13945"/>
                    <a:pt x="11042" y="11122"/>
                  </a:cubicBezTo>
                  <a:cubicBezTo>
                    <a:pt x="12251" y="8299"/>
                    <a:pt x="14346" y="3881"/>
                    <a:pt x="15958" y="1672"/>
                  </a:cubicBezTo>
                  <a:cubicBezTo>
                    <a:pt x="17570" y="-537"/>
                    <a:pt x="18699" y="-537"/>
                    <a:pt x="19585" y="1549"/>
                  </a:cubicBezTo>
                  <a:cubicBezTo>
                    <a:pt x="20472" y="3636"/>
                    <a:pt x="21116" y="7808"/>
                    <a:pt x="21358" y="10999"/>
                  </a:cubicBezTo>
                  <a:cubicBezTo>
                    <a:pt x="21600" y="14190"/>
                    <a:pt x="21439" y="16399"/>
                    <a:pt x="21278" y="18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5400415" y="8195521"/>
              <a:ext cx="85986" cy="256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29" fill="norm" stroke="1" extrusionOk="0">
                  <a:moveTo>
                    <a:pt x="21401" y="3396"/>
                  </a:moveTo>
                  <a:cubicBezTo>
                    <a:pt x="20611" y="2507"/>
                    <a:pt x="19821" y="1618"/>
                    <a:pt x="18899" y="1040"/>
                  </a:cubicBezTo>
                  <a:cubicBezTo>
                    <a:pt x="17977" y="462"/>
                    <a:pt x="16923" y="196"/>
                    <a:pt x="15606" y="62"/>
                  </a:cubicBezTo>
                  <a:cubicBezTo>
                    <a:pt x="14289" y="-71"/>
                    <a:pt x="12708" y="-71"/>
                    <a:pt x="10469" y="907"/>
                  </a:cubicBezTo>
                  <a:cubicBezTo>
                    <a:pt x="8230" y="1885"/>
                    <a:pt x="5333" y="3840"/>
                    <a:pt x="3357" y="6240"/>
                  </a:cubicBezTo>
                  <a:cubicBezTo>
                    <a:pt x="1381" y="8640"/>
                    <a:pt x="328" y="11485"/>
                    <a:pt x="64" y="13885"/>
                  </a:cubicBezTo>
                  <a:cubicBezTo>
                    <a:pt x="-199" y="16285"/>
                    <a:pt x="328" y="18240"/>
                    <a:pt x="1908" y="19440"/>
                  </a:cubicBezTo>
                  <a:cubicBezTo>
                    <a:pt x="3489" y="20640"/>
                    <a:pt x="6123" y="21085"/>
                    <a:pt x="8757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5568949" y="8270875"/>
              <a:ext cx="63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50"/>
                    <a:pt x="7200" y="11100"/>
                    <a:pt x="10800" y="14700"/>
                  </a:cubicBezTo>
                  <a:cubicBezTo>
                    <a:pt x="14400" y="18300"/>
                    <a:pt x="18000" y="199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5692774" y="8369300"/>
              <a:ext cx="117476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5" y="15600"/>
                    <a:pt x="389" y="9600"/>
                    <a:pt x="1168" y="6600"/>
                  </a:cubicBezTo>
                  <a:cubicBezTo>
                    <a:pt x="1946" y="3600"/>
                    <a:pt x="3308" y="3600"/>
                    <a:pt x="6811" y="3000"/>
                  </a:cubicBezTo>
                  <a:cubicBezTo>
                    <a:pt x="10314" y="2400"/>
                    <a:pt x="1595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5899512" y="8227324"/>
              <a:ext cx="95164" cy="299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395" fill="norm" stroke="1" extrusionOk="0">
                  <a:moveTo>
                    <a:pt x="3404" y="6960"/>
                  </a:moveTo>
                  <a:cubicBezTo>
                    <a:pt x="2475" y="8017"/>
                    <a:pt x="1546" y="9074"/>
                    <a:pt x="1546" y="10849"/>
                  </a:cubicBezTo>
                  <a:cubicBezTo>
                    <a:pt x="1546" y="12624"/>
                    <a:pt x="2475" y="15116"/>
                    <a:pt x="2939" y="16891"/>
                  </a:cubicBezTo>
                  <a:cubicBezTo>
                    <a:pt x="3404" y="18666"/>
                    <a:pt x="3404" y="19723"/>
                    <a:pt x="3055" y="20441"/>
                  </a:cubicBezTo>
                  <a:cubicBezTo>
                    <a:pt x="2707" y="21158"/>
                    <a:pt x="2010" y="21536"/>
                    <a:pt x="1430" y="21347"/>
                  </a:cubicBezTo>
                  <a:cubicBezTo>
                    <a:pt x="849" y="21158"/>
                    <a:pt x="385" y="20403"/>
                    <a:pt x="152" y="18515"/>
                  </a:cubicBezTo>
                  <a:cubicBezTo>
                    <a:pt x="-80" y="16627"/>
                    <a:pt x="-80" y="13606"/>
                    <a:pt x="385" y="10698"/>
                  </a:cubicBezTo>
                  <a:cubicBezTo>
                    <a:pt x="849" y="7791"/>
                    <a:pt x="1778" y="4996"/>
                    <a:pt x="2475" y="3372"/>
                  </a:cubicBezTo>
                  <a:cubicBezTo>
                    <a:pt x="3172" y="1749"/>
                    <a:pt x="3636" y="1295"/>
                    <a:pt x="4217" y="918"/>
                  </a:cubicBezTo>
                  <a:cubicBezTo>
                    <a:pt x="4797" y="540"/>
                    <a:pt x="5494" y="238"/>
                    <a:pt x="6423" y="87"/>
                  </a:cubicBezTo>
                  <a:cubicBezTo>
                    <a:pt x="7352" y="-64"/>
                    <a:pt x="8514" y="-64"/>
                    <a:pt x="10836" y="465"/>
                  </a:cubicBezTo>
                  <a:cubicBezTo>
                    <a:pt x="13159" y="993"/>
                    <a:pt x="16643" y="2051"/>
                    <a:pt x="18733" y="3561"/>
                  </a:cubicBezTo>
                  <a:cubicBezTo>
                    <a:pt x="20823" y="5072"/>
                    <a:pt x="21520" y="7035"/>
                    <a:pt x="20243" y="8470"/>
                  </a:cubicBezTo>
                  <a:cubicBezTo>
                    <a:pt x="18965" y="9905"/>
                    <a:pt x="15714" y="10812"/>
                    <a:pt x="13391" y="11302"/>
                  </a:cubicBezTo>
                  <a:cubicBezTo>
                    <a:pt x="11068" y="11793"/>
                    <a:pt x="9675" y="11869"/>
                    <a:pt x="8514" y="11567"/>
                  </a:cubicBezTo>
                  <a:cubicBezTo>
                    <a:pt x="7352" y="11265"/>
                    <a:pt x="6423" y="10585"/>
                    <a:pt x="5494" y="9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6064249" y="8217252"/>
              <a:ext cx="55733" cy="186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438" fill="norm" stroke="1" extrusionOk="0">
                  <a:moveTo>
                    <a:pt x="8247" y="323"/>
                  </a:moveTo>
                  <a:cubicBezTo>
                    <a:pt x="10996" y="81"/>
                    <a:pt x="13745" y="-162"/>
                    <a:pt x="15709" y="141"/>
                  </a:cubicBezTo>
                  <a:cubicBezTo>
                    <a:pt x="17673" y="445"/>
                    <a:pt x="18851" y="1294"/>
                    <a:pt x="19833" y="3721"/>
                  </a:cubicBezTo>
                  <a:cubicBezTo>
                    <a:pt x="20815" y="6148"/>
                    <a:pt x="21600" y="10153"/>
                    <a:pt x="18262" y="13368"/>
                  </a:cubicBezTo>
                  <a:cubicBezTo>
                    <a:pt x="14924" y="16584"/>
                    <a:pt x="7462" y="19011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6105524" y="8049238"/>
              <a:ext cx="92076" cy="72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75" fill="norm" stroke="1" extrusionOk="0">
                  <a:moveTo>
                    <a:pt x="0" y="5155"/>
                  </a:moveTo>
                  <a:cubicBezTo>
                    <a:pt x="745" y="3971"/>
                    <a:pt x="1490" y="2788"/>
                    <a:pt x="1986" y="2936"/>
                  </a:cubicBezTo>
                  <a:cubicBezTo>
                    <a:pt x="2483" y="3083"/>
                    <a:pt x="2731" y="4563"/>
                    <a:pt x="2979" y="7226"/>
                  </a:cubicBezTo>
                  <a:cubicBezTo>
                    <a:pt x="3228" y="9889"/>
                    <a:pt x="3476" y="13736"/>
                    <a:pt x="3476" y="16399"/>
                  </a:cubicBezTo>
                  <a:cubicBezTo>
                    <a:pt x="3476" y="19062"/>
                    <a:pt x="3228" y="20541"/>
                    <a:pt x="2979" y="20097"/>
                  </a:cubicBezTo>
                  <a:cubicBezTo>
                    <a:pt x="2731" y="19653"/>
                    <a:pt x="2483" y="17286"/>
                    <a:pt x="2607" y="14327"/>
                  </a:cubicBezTo>
                  <a:cubicBezTo>
                    <a:pt x="2731" y="11368"/>
                    <a:pt x="3228" y="7818"/>
                    <a:pt x="4966" y="4711"/>
                  </a:cubicBezTo>
                  <a:cubicBezTo>
                    <a:pt x="6703" y="1604"/>
                    <a:pt x="9683" y="-1059"/>
                    <a:pt x="12414" y="420"/>
                  </a:cubicBezTo>
                  <a:cubicBezTo>
                    <a:pt x="15145" y="1900"/>
                    <a:pt x="17628" y="7522"/>
                    <a:pt x="19117" y="10777"/>
                  </a:cubicBezTo>
                  <a:cubicBezTo>
                    <a:pt x="20607" y="14031"/>
                    <a:pt x="21103" y="14919"/>
                    <a:pt x="21600" y="15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6232524" y="8070850"/>
              <a:ext cx="76201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6270624" y="8029575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6318249" y="8027604"/>
              <a:ext cx="115172" cy="103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249" fill="norm" stroke="1" extrusionOk="0">
                  <a:moveTo>
                    <a:pt x="0" y="6297"/>
                  </a:moveTo>
                  <a:cubicBezTo>
                    <a:pt x="785" y="10443"/>
                    <a:pt x="1571" y="14588"/>
                    <a:pt x="1865" y="17316"/>
                  </a:cubicBezTo>
                  <a:cubicBezTo>
                    <a:pt x="2160" y="20043"/>
                    <a:pt x="1964" y="21352"/>
                    <a:pt x="1865" y="21243"/>
                  </a:cubicBezTo>
                  <a:cubicBezTo>
                    <a:pt x="1767" y="21134"/>
                    <a:pt x="1767" y="19607"/>
                    <a:pt x="2160" y="16988"/>
                  </a:cubicBezTo>
                  <a:cubicBezTo>
                    <a:pt x="2553" y="14370"/>
                    <a:pt x="3338" y="10661"/>
                    <a:pt x="3927" y="8152"/>
                  </a:cubicBezTo>
                  <a:cubicBezTo>
                    <a:pt x="4516" y="5643"/>
                    <a:pt x="4909" y="4334"/>
                    <a:pt x="5400" y="4334"/>
                  </a:cubicBezTo>
                  <a:cubicBezTo>
                    <a:pt x="5891" y="4334"/>
                    <a:pt x="6480" y="5643"/>
                    <a:pt x="7069" y="7388"/>
                  </a:cubicBezTo>
                  <a:cubicBezTo>
                    <a:pt x="7658" y="9134"/>
                    <a:pt x="8247" y="11316"/>
                    <a:pt x="8640" y="12952"/>
                  </a:cubicBezTo>
                  <a:cubicBezTo>
                    <a:pt x="9033" y="14588"/>
                    <a:pt x="9229" y="15679"/>
                    <a:pt x="9622" y="15570"/>
                  </a:cubicBezTo>
                  <a:cubicBezTo>
                    <a:pt x="10015" y="15461"/>
                    <a:pt x="10604" y="14152"/>
                    <a:pt x="11684" y="11534"/>
                  </a:cubicBezTo>
                  <a:cubicBezTo>
                    <a:pt x="12764" y="8916"/>
                    <a:pt x="14335" y="4988"/>
                    <a:pt x="15513" y="2697"/>
                  </a:cubicBezTo>
                  <a:cubicBezTo>
                    <a:pt x="16691" y="407"/>
                    <a:pt x="17476" y="-248"/>
                    <a:pt x="18556" y="79"/>
                  </a:cubicBezTo>
                  <a:cubicBezTo>
                    <a:pt x="19636" y="407"/>
                    <a:pt x="21011" y="1716"/>
                    <a:pt x="21305" y="5207"/>
                  </a:cubicBezTo>
                  <a:cubicBezTo>
                    <a:pt x="21600" y="8697"/>
                    <a:pt x="20815" y="14370"/>
                    <a:pt x="20029" y="200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6499224" y="8086725"/>
              <a:ext cx="73026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6711384" y="7983493"/>
              <a:ext cx="146617" cy="128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19" fill="norm" stroke="1" extrusionOk="0">
                  <a:moveTo>
                    <a:pt x="15468" y="1867"/>
                  </a:moveTo>
                  <a:cubicBezTo>
                    <a:pt x="15778" y="981"/>
                    <a:pt x="16089" y="96"/>
                    <a:pt x="16011" y="8"/>
                  </a:cubicBezTo>
                  <a:cubicBezTo>
                    <a:pt x="15934" y="-81"/>
                    <a:pt x="15468" y="627"/>
                    <a:pt x="13447" y="2398"/>
                  </a:cubicBezTo>
                  <a:cubicBezTo>
                    <a:pt x="11427" y="4168"/>
                    <a:pt x="7853" y="7001"/>
                    <a:pt x="5678" y="8683"/>
                  </a:cubicBezTo>
                  <a:cubicBezTo>
                    <a:pt x="3502" y="10365"/>
                    <a:pt x="2725" y="10896"/>
                    <a:pt x="1870" y="11516"/>
                  </a:cubicBezTo>
                  <a:cubicBezTo>
                    <a:pt x="1016" y="12135"/>
                    <a:pt x="83" y="12844"/>
                    <a:pt x="6" y="13198"/>
                  </a:cubicBezTo>
                  <a:cubicBezTo>
                    <a:pt x="-72" y="13552"/>
                    <a:pt x="705" y="13552"/>
                    <a:pt x="2181" y="13375"/>
                  </a:cubicBezTo>
                  <a:cubicBezTo>
                    <a:pt x="3657" y="13198"/>
                    <a:pt x="5833" y="12844"/>
                    <a:pt x="7620" y="12578"/>
                  </a:cubicBezTo>
                  <a:cubicBezTo>
                    <a:pt x="9407" y="12312"/>
                    <a:pt x="10806" y="12135"/>
                    <a:pt x="11116" y="12489"/>
                  </a:cubicBezTo>
                  <a:cubicBezTo>
                    <a:pt x="11427" y="12844"/>
                    <a:pt x="10650" y="13729"/>
                    <a:pt x="8786" y="14791"/>
                  </a:cubicBezTo>
                  <a:cubicBezTo>
                    <a:pt x="6921" y="15853"/>
                    <a:pt x="3968" y="17093"/>
                    <a:pt x="2259" y="18067"/>
                  </a:cubicBezTo>
                  <a:cubicBezTo>
                    <a:pt x="550" y="19040"/>
                    <a:pt x="83" y="19749"/>
                    <a:pt x="627" y="20280"/>
                  </a:cubicBezTo>
                  <a:cubicBezTo>
                    <a:pt x="1171" y="20811"/>
                    <a:pt x="2725" y="21165"/>
                    <a:pt x="6377" y="21342"/>
                  </a:cubicBezTo>
                  <a:cubicBezTo>
                    <a:pt x="10029" y="21519"/>
                    <a:pt x="15778" y="21519"/>
                    <a:pt x="21528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6902449" y="8016875"/>
              <a:ext cx="73026" cy="9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22" y="4221"/>
                    <a:pt x="10643" y="8441"/>
                    <a:pt x="14243" y="12041"/>
                  </a:cubicBezTo>
                  <a:cubicBezTo>
                    <a:pt x="17843" y="15641"/>
                    <a:pt x="19722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6899274" y="7990610"/>
              <a:ext cx="104776" cy="124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21600" y="148"/>
                  </a:moveTo>
                  <a:cubicBezTo>
                    <a:pt x="20509" y="-33"/>
                    <a:pt x="19418" y="-215"/>
                    <a:pt x="17891" y="693"/>
                  </a:cubicBezTo>
                  <a:cubicBezTo>
                    <a:pt x="16364" y="1600"/>
                    <a:pt x="14400" y="3597"/>
                    <a:pt x="11345" y="7227"/>
                  </a:cubicBezTo>
                  <a:cubicBezTo>
                    <a:pt x="8291" y="10857"/>
                    <a:pt x="4145" y="16121"/>
                    <a:pt x="0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7007224" y="8108950"/>
              <a:ext cx="15876" cy="28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7016749" y="8042275"/>
              <a:ext cx="9526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6683374" y="8188325"/>
              <a:ext cx="9526" cy="41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6683374" y="8137525"/>
              <a:ext cx="15876" cy="3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6740524" y="8178800"/>
              <a:ext cx="38101" cy="1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" y="14400"/>
                    <a:pt x="1200" y="7200"/>
                    <a:pt x="3300" y="3600"/>
                  </a:cubicBezTo>
                  <a:cubicBezTo>
                    <a:pt x="5400" y="0"/>
                    <a:pt x="9000" y="0"/>
                    <a:pt x="12300" y="0"/>
                  </a:cubicBezTo>
                  <a:cubicBezTo>
                    <a:pt x="15600" y="0"/>
                    <a:pt x="18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6734174" y="8223250"/>
              <a:ext cx="34926" cy="9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6816724" y="8178800"/>
              <a:ext cx="15876" cy="5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6702424" y="7888110"/>
              <a:ext cx="82551" cy="97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7" fill="norm" stroke="1" extrusionOk="0">
                  <a:moveTo>
                    <a:pt x="0" y="7277"/>
                  </a:moveTo>
                  <a:cubicBezTo>
                    <a:pt x="2215" y="11183"/>
                    <a:pt x="4431" y="15090"/>
                    <a:pt x="5538" y="17617"/>
                  </a:cubicBezTo>
                  <a:cubicBezTo>
                    <a:pt x="6646" y="20145"/>
                    <a:pt x="6646" y="21294"/>
                    <a:pt x="6508" y="21179"/>
                  </a:cubicBezTo>
                  <a:cubicBezTo>
                    <a:pt x="6369" y="21064"/>
                    <a:pt x="6092" y="19685"/>
                    <a:pt x="6092" y="16583"/>
                  </a:cubicBezTo>
                  <a:cubicBezTo>
                    <a:pt x="6092" y="13481"/>
                    <a:pt x="6369" y="8656"/>
                    <a:pt x="7062" y="5554"/>
                  </a:cubicBezTo>
                  <a:cubicBezTo>
                    <a:pt x="7754" y="2451"/>
                    <a:pt x="8862" y="1073"/>
                    <a:pt x="10108" y="383"/>
                  </a:cubicBezTo>
                  <a:cubicBezTo>
                    <a:pt x="11354" y="-306"/>
                    <a:pt x="12738" y="-306"/>
                    <a:pt x="14677" y="2451"/>
                  </a:cubicBezTo>
                  <a:cubicBezTo>
                    <a:pt x="16615" y="5209"/>
                    <a:pt x="19108" y="10724"/>
                    <a:pt x="21600" y="162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6800849" y="7902575"/>
              <a:ext cx="66676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6823074" y="7864475"/>
              <a:ext cx="9526" cy="92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6889749" y="7846967"/>
              <a:ext cx="95251" cy="7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1422"/>
                  </a:moveTo>
                  <a:cubicBezTo>
                    <a:pt x="480" y="6118"/>
                    <a:pt x="960" y="10814"/>
                    <a:pt x="1320" y="14414"/>
                  </a:cubicBezTo>
                  <a:cubicBezTo>
                    <a:pt x="1680" y="18014"/>
                    <a:pt x="1920" y="20518"/>
                    <a:pt x="2040" y="20987"/>
                  </a:cubicBezTo>
                  <a:cubicBezTo>
                    <a:pt x="2160" y="21457"/>
                    <a:pt x="2160" y="19892"/>
                    <a:pt x="2760" y="17231"/>
                  </a:cubicBezTo>
                  <a:cubicBezTo>
                    <a:pt x="3360" y="14570"/>
                    <a:pt x="4560" y="10814"/>
                    <a:pt x="5400" y="8153"/>
                  </a:cubicBezTo>
                  <a:cubicBezTo>
                    <a:pt x="6240" y="5492"/>
                    <a:pt x="6720" y="3927"/>
                    <a:pt x="7200" y="3927"/>
                  </a:cubicBezTo>
                  <a:cubicBezTo>
                    <a:pt x="7680" y="3927"/>
                    <a:pt x="8160" y="5492"/>
                    <a:pt x="8520" y="7057"/>
                  </a:cubicBezTo>
                  <a:cubicBezTo>
                    <a:pt x="8880" y="8622"/>
                    <a:pt x="9120" y="10187"/>
                    <a:pt x="9840" y="10344"/>
                  </a:cubicBezTo>
                  <a:cubicBezTo>
                    <a:pt x="10560" y="10500"/>
                    <a:pt x="11760" y="9248"/>
                    <a:pt x="12840" y="7683"/>
                  </a:cubicBezTo>
                  <a:cubicBezTo>
                    <a:pt x="13920" y="6118"/>
                    <a:pt x="14880" y="4240"/>
                    <a:pt x="15720" y="2674"/>
                  </a:cubicBezTo>
                  <a:cubicBezTo>
                    <a:pt x="16560" y="1109"/>
                    <a:pt x="17280" y="-143"/>
                    <a:pt x="17880" y="14"/>
                  </a:cubicBezTo>
                  <a:cubicBezTo>
                    <a:pt x="18480" y="170"/>
                    <a:pt x="18960" y="1735"/>
                    <a:pt x="19560" y="5179"/>
                  </a:cubicBezTo>
                  <a:cubicBezTo>
                    <a:pt x="20160" y="8622"/>
                    <a:pt x="20880" y="13944"/>
                    <a:pt x="21600" y="19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4377481" y="2388850"/>
              <a:ext cx="3330888" cy="1534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595" fill="norm" stroke="1" extrusionOk="0">
                  <a:moveTo>
                    <a:pt x="7222" y="3295"/>
                  </a:moveTo>
                  <a:cubicBezTo>
                    <a:pt x="7278" y="3112"/>
                    <a:pt x="7335" y="2929"/>
                    <a:pt x="7367" y="2766"/>
                  </a:cubicBezTo>
                  <a:cubicBezTo>
                    <a:pt x="7400" y="2603"/>
                    <a:pt x="7409" y="2461"/>
                    <a:pt x="7367" y="2278"/>
                  </a:cubicBezTo>
                  <a:cubicBezTo>
                    <a:pt x="7325" y="2095"/>
                    <a:pt x="7232" y="1871"/>
                    <a:pt x="7040" y="1678"/>
                  </a:cubicBezTo>
                  <a:cubicBezTo>
                    <a:pt x="6848" y="1485"/>
                    <a:pt x="6558" y="1322"/>
                    <a:pt x="6240" y="1241"/>
                  </a:cubicBezTo>
                  <a:cubicBezTo>
                    <a:pt x="5921" y="1159"/>
                    <a:pt x="5575" y="1159"/>
                    <a:pt x="5238" y="1231"/>
                  </a:cubicBezTo>
                  <a:cubicBezTo>
                    <a:pt x="4901" y="1302"/>
                    <a:pt x="4574" y="1444"/>
                    <a:pt x="4246" y="1658"/>
                  </a:cubicBezTo>
                  <a:cubicBezTo>
                    <a:pt x="3919" y="1871"/>
                    <a:pt x="3591" y="2156"/>
                    <a:pt x="3296" y="2471"/>
                  </a:cubicBezTo>
                  <a:cubicBezTo>
                    <a:pt x="3002" y="2786"/>
                    <a:pt x="2739" y="3132"/>
                    <a:pt x="2482" y="3559"/>
                  </a:cubicBezTo>
                  <a:cubicBezTo>
                    <a:pt x="2225" y="3986"/>
                    <a:pt x="1972" y="4495"/>
                    <a:pt x="1747" y="5054"/>
                  </a:cubicBezTo>
                  <a:cubicBezTo>
                    <a:pt x="1523" y="5614"/>
                    <a:pt x="1326" y="6224"/>
                    <a:pt x="1139" y="6875"/>
                  </a:cubicBezTo>
                  <a:cubicBezTo>
                    <a:pt x="952" y="7525"/>
                    <a:pt x="774" y="8217"/>
                    <a:pt x="615" y="8929"/>
                  </a:cubicBezTo>
                  <a:cubicBezTo>
                    <a:pt x="456" y="9641"/>
                    <a:pt x="316" y="10373"/>
                    <a:pt x="217" y="11044"/>
                  </a:cubicBezTo>
                  <a:cubicBezTo>
                    <a:pt x="119" y="11715"/>
                    <a:pt x="63" y="12325"/>
                    <a:pt x="30" y="13037"/>
                  </a:cubicBezTo>
                  <a:cubicBezTo>
                    <a:pt x="-3" y="13749"/>
                    <a:pt x="-12" y="14563"/>
                    <a:pt x="21" y="15325"/>
                  </a:cubicBezTo>
                  <a:cubicBezTo>
                    <a:pt x="54" y="16088"/>
                    <a:pt x="128" y="16800"/>
                    <a:pt x="250" y="17512"/>
                  </a:cubicBezTo>
                  <a:cubicBezTo>
                    <a:pt x="372" y="18224"/>
                    <a:pt x="540" y="18936"/>
                    <a:pt x="760" y="19495"/>
                  </a:cubicBezTo>
                  <a:cubicBezTo>
                    <a:pt x="980" y="20054"/>
                    <a:pt x="1251" y="20461"/>
                    <a:pt x="1565" y="20746"/>
                  </a:cubicBezTo>
                  <a:cubicBezTo>
                    <a:pt x="1878" y="21031"/>
                    <a:pt x="2234" y="21193"/>
                    <a:pt x="2580" y="21315"/>
                  </a:cubicBezTo>
                  <a:cubicBezTo>
                    <a:pt x="2927" y="21437"/>
                    <a:pt x="3264" y="21519"/>
                    <a:pt x="3638" y="21559"/>
                  </a:cubicBezTo>
                  <a:cubicBezTo>
                    <a:pt x="4012" y="21600"/>
                    <a:pt x="4424" y="21600"/>
                    <a:pt x="4826" y="21590"/>
                  </a:cubicBezTo>
                  <a:cubicBezTo>
                    <a:pt x="5229" y="21580"/>
                    <a:pt x="5622" y="21559"/>
                    <a:pt x="5978" y="21519"/>
                  </a:cubicBezTo>
                  <a:cubicBezTo>
                    <a:pt x="6333" y="21478"/>
                    <a:pt x="6651" y="21417"/>
                    <a:pt x="6979" y="21336"/>
                  </a:cubicBezTo>
                  <a:cubicBezTo>
                    <a:pt x="7307" y="21254"/>
                    <a:pt x="7643" y="21153"/>
                    <a:pt x="8013" y="21051"/>
                  </a:cubicBezTo>
                  <a:cubicBezTo>
                    <a:pt x="8383" y="20949"/>
                    <a:pt x="8785" y="20847"/>
                    <a:pt x="9183" y="20725"/>
                  </a:cubicBezTo>
                  <a:cubicBezTo>
                    <a:pt x="9581" y="20603"/>
                    <a:pt x="9974" y="20461"/>
                    <a:pt x="10339" y="20308"/>
                  </a:cubicBezTo>
                  <a:cubicBezTo>
                    <a:pt x="10704" y="20156"/>
                    <a:pt x="11041" y="19993"/>
                    <a:pt x="11378" y="19841"/>
                  </a:cubicBezTo>
                  <a:cubicBezTo>
                    <a:pt x="11715" y="19688"/>
                    <a:pt x="12051" y="19546"/>
                    <a:pt x="12388" y="19393"/>
                  </a:cubicBezTo>
                  <a:cubicBezTo>
                    <a:pt x="12725" y="19241"/>
                    <a:pt x="13062" y="19078"/>
                    <a:pt x="13422" y="18905"/>
                  </a:cubicBezTo>
                  <a:cubicBezTo>
                    <a:pt x="13783" y="18732"/>
                    <a:pt x="14167" y="18549"/>
                    <a:pt x="14532" y="18366"/>
                  </a:cubicBezTo>
                  <a:cubicBezTo>
                    <a:pt x="14896" y="18183"/>
                    <a:pt x="15243" y="18000"/>
                    <a:pt x="15617" y="17786"/>
                  </a:cubicBezTo>
                  <a:cubicBezTo>
                    <a:pt x="15991" y="17573"/>
                    <a:pt x="16394" y="17329"/>
                    <a:pt x="16754" y="17085"/>
                  </a:cubicBezTo>
                  <a:cubicBezTo>
                    <a:pt x="17115" y="16841"/>
                    <a:pt x="17433" y="16597"/>
                    <a:pt x="17770" y="16312"/>
                  </a:cubicBezTo>
                  <a:cubicBezTo>
                    <a:pt x="18107" y="16027"/>
                    <a:pt x="18462" y="15702"/>
                    <a:pt x="18785" y="15356"/>
                  </a:cubicBezTo>
                  <a:cubicBezTo>
                    <a:pt x="19108" y="15010"/>
                    <a:pt x="19398" y="14644"/>
                    <a:pt x="19665" y="14217"/>
                  </a:cubicBezTo>
                  <a:cubicBezTo>
                    <a:pt x="19932" y="13790"/>
                    <a:pt x="20175" y="13302"/>
                    <a:pt x="20404" y="12763"/>
                  </a:cubicBezTo>
                  <a:cubicBezTo>
                    <a:pt x="20633" y="12224"/>
                    <a:pt x="20849" y="11634"/>
                    <a:pt x="21031" y="11003"/>
                  </a:cubicBezTo>
                  <a:cubicBezTo>
                    <a:pt x="21214" y="10373"/>
                    <a:pt x="21363" y="9702"/>
                    <a:pt x="21457" y="9020"/>
                  </a:cubicBezTo>
                  <a:cubicBezTo>
                    <a:pt x="21551" y="8339"/>
                    <a:pt x="21588" y="7647"/>
                    <a:pt x="21574" y="6986"/>
                  </a:cubicBezTo>
                  <a:cubicBezTo>
                    <a:pt x="21560" y="6325"/>
                    <a:pt x="21494" y="5695"/>
                    <a:pt x="21359" y="5105"/>
                  </a:cubicBezTo>
                  <a:cubicBezTo>
                    <a:pt x="21223" y="4515"/>
                    <a:pt x="21017" y="3966"/>
                    <a:pt x="20769" y="3468"/>
                  </a:cubicBezTo>
                  <a:cubicBezTo>
                    <a:pt x="20521" y="2969"/>
                    <a:pt x="20231" y="2522"/>
                    <a:pt x="19913" y="2156"/>
                  </a:cubicBezTo>
                  <a:cubicBezTo>
                    <a:pt x="19595" y="1790"/>
                    <a:pt x="19248" y="1505"/>
                    <a:pt x="18897" y="1271"/>
                  </a:cubicBezTo>
                  <a:cubicBezTo>
                    <a:pt x="18546" y="1037"/>
                    <a:pt x="18191" y="854"/>
                    <a:pt x="17859" y="722"/>
                  </a:cubicBezTo>
                  <a:cubicBezTo>
                    <a:pt x="17526" y="590"/>
                    <a:pt x="17217" y="508"/>
                    <a:pt x="16890" y="447"/>
                  </a:cubicBezTo>
                  <a:cubicBezTo>
                    <a:pt x="16562" y="386"/>
                    <a:pt x="16216" y="346"/>
                    <a:pt x="15870" y="305"/>
                  </a:cubicBezTo>
                  <a:cubicBezTo>
                    <a:pt x="15524" y="264"/>
                    <a:pt x="15177" y="224"/>
                    <a:pt x="14812" y="183"/>
                  </a:cubicBezTo>
                  <a:cubicBezTo>
                    <a:pt x="14447" y="142"/>
                    <a:pt x="14064" y="102"/>
                    <a:pt x="13670" y="71"/>
                  </a:cubicBezTo>
                  <a:cubicBezTo>
                    <a:pt x="13277" y="41"/>
                    <a:pt x="12875" y="20"/>
                    <a:pt x="12477" y="10"/>
                  </a:cubicBezTo>
                  <a:cubicBezTo>
                    <a:pt x="12080" y="0"/>
                    <a:pt x="11686" y="0"/>
                    <a:pt x="11289" y="0"/>
                  </a:cubicBezTo>
                  <a:cubicBezTo>
                    <a:pt x="10891" y="0"/>
                    <a:pt x="10489" y="0"/>
                    <a:pt x="10067" y="20"/>
                  </a:cubicBezTo>
                  <a:cubicBezTo>
                    <a:pt x="9646" y="41"/>
                    <a:pt x="9206" y="81"/>
                    <a:pt x="8846" y="132"/>
                  </a:cubicBezTo>
                  <a:cubicBezTo>
                    <a:pt x="8486" y="183"/>
                    <a:pt x="8205" y="244"/>
                    <a:pt x="7840" y="346"/>
                  </a:cubicBezTo>
                  <a:cubicBezTo>
                    <a:pt x="7475" y="447"/>
                    <a:pt x="7026" y="590"/>
                    <a:pt x="6577" y="773"/>
                  </a:cubicBezTo>
                  <a:cubicBezTo>
                    <a:pt x="6127" y="956"/>
                    <a:pt x="5678" y="1180"/>
                    <a:pt x="5229" y="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532" name="Drawing"/>
          <p:cNvGrpSpPr/>
          <p:nvPr/>
        </p:nvGrpSpPr>
        <p:grpSpPr>
          <a:xfrm>
            <a:off x="8336328" y="1373301"/>
            <a:ext cx="4370023" cy="1495019"/>
            <a:chOff x="0" y="0"/>
            <a:chExt cx="4370021" cy="1495018"/>
          </a:xfrm>
        </p:grpSpPr>
        <p:sp>
          <p:nvSpPr>
            <p:cNvPr id="2500" name="Line"/>
            <p:cNvSpPr/>
            <p:nvPr/>
          </p:nvSpPr>
          <p:spPr>
            <a:xfrm>
              <a:off x="0" y="89214"/>
              <a:ext cx="151034" cy="406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359" fill="norm" stroke="1" extrusionOk="0">
                  <a:moveTo>
                    <a:pt x="3672" y="5238"/>
                  </a:moveTo>
                  <a:cubicBezTo>
                    <a:pt x="4255" y="9469"/>
                    <a:pt x="4839" y="13700"/>
                    <a:pt x="5131" y="16094"/>
                  </a:cubicBezTo>
                  <a:cubicBezTo>
                    <a:pt x="5423" y="18488"/>
                    <a:pt x="5423" y="19045"/>
                    <a:pt x="5277" y="19713"/>
                  </a:cubicBezTo>
                  <a:cubicBezTo>
                    <a:pt x="5131" y="20381"/>
                    <a:pt x="4839" y="21160"/>
                    <a:pt x="4255" y="21327"/>
                  </a:cubicBezTo>
                  <a:cubicBezTo>
                    <a:pt x="3672" y="21494"/>
                    <a:pt x="2796" y="21049"/>
                    <a:pt x="1920" y="19045"/>
                  </a:cubicBezTo>
                  <a:cubicBezTo>
                    <a:pt x="1045" y="17040"/>
                    <a:pt x="169" y="13478"/>
                    <a:pt x="23" y="10304"/>
                  </a:cubicBezTo>
                  <a:cubicBezTo>
                    <a:pt x="-123" y="7131"/>
                    <a:pt x="461" y="4348"/>
                    <a:pt x="1191" y="2678"/>
                  </a:cubicBezTo>
                  <a:cubicBezTo>
                    <a:pt x="1920" y="1007"/>
                    <a:pt x="2796" y="451"/>
                    <a:pt x="4255" y="172"/>
                  </a:cubicBezTo>
                  <a:cubicBezTo>
                    <a:pt x="5715" y="-106"/>
                    <a:pt x="7758" y="-106"/>
                    <a:pt x="10531" y="618"/>
                  </a:cubicBezTo>
                  <a:cubicBezTo>
                    <a:pt x="13304" y="1341"/>
                    <a:pt x="16807" y="2789"/>
                    <a:pt x="18850" y="4682"/>
                  </a:cubicBezTo>
                  <a:cubicBezTo>
                    <a:pt x="20893" y="6574"/>
                    <a:pt x="21477" y="8913"/>
                    <a:pt x="20018" y="11084"/>
                  </a:cubicBezTo>
                  <a:cubicBezTo>
                    <a:pt x="18558" y="13255"/>
                    <a:pt x="15055" y="15259"/>
                    <a:pt x="12574" y="16484"/>
                  </a:cubicBezTo>
                  <a:cubicBezTo>
                    <a:pt x="10093" y="17708"/>
                    <a:pt x="8634" y="18154"/>
                    <a:pt x="7028" y="18488"/>
                  </a:cubicBezTo>
                  <a:cubicBezTo>
                    <a:pt x="5423" y="18822"/>
                    <a:pt x="3672" y="19045"/>
                    <a:pt x="3380" y="18989"/>
                  </a:cubicBezTo>
                  <a:cubicBezTo>
                    <a:pt x="3088" y="18933"/>
                    <a:pt x="4255" y="18599"/>
                    <a:pt x="5423" y="18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172671" y="367609"/>
              <a:ext cx="133351" cy="143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6425"/>
                  </a:moveTo>
                  <a:cubicBezTo>
                    <a:pt x="0" y="4860"/>
                    <a:pt x="0" y="3294"/>
                    <a:pt x="857" y="2199"/>
                  </a:cubicBezTo>
                  <a:cubicBezTo>
                    <a:pt x="1714" y="1103"/>
                    <a:pt x="3429" y="477"/>
                    <a:pt x="5143" y="164"/>
                  </a:cubicBezTo>
                  <a:cubicBezTo>
                    <a:pt x="6857" y="-149"/>
                    <a:pt x="8571" y="-149"/>
                    <a:pt x="9943" y="1416"/>
                  </a:cubicBezTo>
                  <a:cubicBezTo>
                    <a:pt x="11314" y="2981"/>
                    <a:pt x="12343" y="6112"/>
                    <a:pt x="12000" y="9086"/>
                  </a:cubicBezTo>
                  <a:cubicBezTo>
                    <a:pt x="11657" y="12060"/>
                    <a:pt x="9943" y="14877"/>
                    <a:pt x="8229" y="16912"/>
                  </a:cubicBezTo>
                  <a:cubicBezTo>
                    <a:pt x="6514" y="18947"/>
                    <a:pt x="4800" y="20199"/>
                    <a:pt x="4971" y="20825"/>
                  </a:cubicBezTo>
                  <a:cubicBezTo>
                    <a:pt x="5143" y="21451"/>
                    <a:pt x="7200" y="21451"/>
                    <a:pt x="10286" y="20668"/>
                  </a:cubicBezTo>
                  <a:cubicBezTo>
                    <a:pt x="13371" y="19886"/>
                    <a:pt x="17486" y="18321"/>
                    <a:pt x="21600" y="16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483821" y="214198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502871" y="341198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796011" y="11750"/>
              <a:ext cx="132311" cy="488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14" fill="norm" stroke="1" extrusionOk="0">
                  <a:moveTo>
                    <a:pt x="21431" y="1906"/>
                  </a:moveTo>
                  <a:cubicBezTo>
                    <a:pt x="21088" y="1445"/>
                    <a:pt x="20745" y="983"/>
                    <a:pt x="18860" y="568"/>
                  </a:cubicBezTo>
                  <a:cubicBezTo>
                    <a:pt x="16974" y="152"/>
                    <a:pt x="13545" y="-217"/>
                    <a:pt x="10288" y="152"/>
                  </a:cubicBezTo>
                  <a:cubicBezTo>
                    <a:pt x="7031" y="521"/>
                    <a:pt x="3945" y="1629"/>
                    <a:pt x="3088" y="2783"/>
                  </a:cubicBezTo>
                  <a:cubicBezTo>
                    <a:pt x="2231" y="3937"/>
                    <a:pt x="3602" y="5137"/>
                    <a:pt x="5145" y="6152"/>
                  </a:cubicBezTo>
                  <a:cubicBezTo>
                    <a:pt x="6688" y="7168"/>
                    <a:pt x="8402" y="7998"/>
                    <a:pt x="9260" y="8691"/>
                  </a:cubicBezTo>
                  <a:cubicBezTo>
                    <a:pt x="10117" y="9383"/>
                    <a:pt x="10117" y="9937"/>
                    <a:pt x="9602" y="10398"/>
                  </a:cubicBezTo>
                  <a:cubicBezTo>
                    <a:pt x="9088" y="10860"/>
                    <a:pt x="8060" y="11229"/>
                    <a:pt x="6860" y="11552"/>
                  </a:cubicBezTo>
                  <a:cubicBezTo>
                    <a:pt x="5660" y="11875"/>
                    <a:pt x="4288" y="12152"/>
                    <a:pt x="2917" y="12152"/>
                  </a:cubicBezTo>
                  <a:cubicBezTo>
                    <a:pt x="1545" y="12152"/>
                    <a:pt x="174" y="11875"/>
                    <a:pt x="345" y="11552"/>
                  </a:cubicBezTo>
                  <a:cubicBezTo>
                    <a:pt x="517" y="11229"/>
                    <a:pt x="2231" y="10860"/>
                    <a:pt x="3945" y="10675"/>
                  </a:cubicBezTo>
                  <a:cubicBezTo>
                    <a:pt x="5660" y="10491"/>
                    <a:pt x="7374" y="10491"/>
                    <a:pt x="8402" y="10721"/>
                  </a:cubicBezTo>
                  <a:cubicBezTo>
                    <a:pt x="9431" y="10952"/>
                    <a:pt x="9774" y="11414"/>
                    <a:pt x="8574" y="12521"/>
                  </a:cubicBezTo>
                  <a:cubicBezTo>
                    <a:pt x="7374" y="13629"/>
                    <a:pt x="4631" y="15383"/>
                    <a:pt x="2917" y="16675"/>
                  </a:cubicBezTo>
                  <a:cubicBezTo>
                    <a:pt x="1202" y="17968"/>
                    <a:pt x="517" y="18798"/>
                    <a:pt x="174" y="19445"/>
                  </a:cubicBezTo>
                  <a:cubicBezTo>
                    <a:pt x="-169" y="20091"/>
                    <a:pt x="-169" y="20552"/>
                    <a:pt x="1717" y="20875"/>
                  </a:cubicBezTo>
                  <a:cubicBezTo>
                    <a:pt x="3602" y="21198"/>
                    <a:pt x="7374" y="21383"/>
                    <a:pt x="10631" y="21291"/>
                  </a:cubicBezTo>
                  <a:cubicBezTo>
                    <a:pt x="13888" y="21198"/>
                    <a:pt x="16631" y="20829"/>
                    <a:pt x="19374" y="20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036271" y="137998"/>
              <a:ext cx="1841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28" y="3671"/>
                    <a:pt x="6455" y="7341"/>
                    <a:pt x="9559" y="10659"/>
                  </a:cubicBezTo>
                  <a:cubicBezTo>
                    <a:pt x="12662" y="13976"/>
                    <a:pt x="15641" y="16941"/>
                    <a:pt x="17628" y="18706"/>
                  </a:cubicBezTo>
                  <a:cubicBezTo>
                    <a:pt x="19614" y="20471"/>
                    <a:pt x="20607" y="2103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085266" y="106248"/>
              <a:ext cx="12245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0"/>
                  </a:moveTo>
                  <a:cubicBezTo>
                    <a:pt x="17519" y="1768"/>
                    <a:pt x="13858" y="3537"/>
                    <a:pt x="10197" y="6442"/>
                  </a:cubicBezTo>
                  <a:cubicBezTo>
                    <a:pt x="6536" y="9347"/>
                    <a:pt x="2875" y="13389"/>
                    <a:pt x="1227" y="16105"/>
                  </a:cubicBezTo>
                  <a:cubicBezTo>
                    <a:pt x="-420" y="18821"/>
                    <a:pt x="-54" y="20211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278076" y="330571"/>
              <a:ext cx="84163" cy="182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357" fill="norm" stroke="1" extrusionOk="0">
                  <a:moveTo>
                    <a:pt x="7971" y="3481"/>
                  </a:moveTo>
                  <a:cubicBezTo>
                    <a:pt x="5811" y="8198"/>
                    <a:pt x="3651" y="12916"/>
                    <a:pt x="2301" y="15895"/>
                  </a:cubicBezTo>
                  <a:cubicBezTo>
                    <a:pt x="951" y="18874"/>
                    <a:pt x="411" y="20116"/>
                    <a:pt x="141" y="20116"/>
                  </a:cubicBezTo>
                  <a:cubicBezTo>
                    <a:pt x="-129" y="20116"/>
                    <a:pt x="-129" y="18874"/>
                    <a:pt x="1221" y="15895"/>
                  </a:cubicBezTo>
                  <a:cubicBezTo>
                    <a:pt x="2571" y="12916"/>
                    <a:pt x="5271" y="8198"/>
                    <a:pt x="7161" y="5219"/>
                  </a:cubicBezTo>
                  <a:cubicBezTo>
                    <a:pt x="9051" y="2240"/>
                    <a:pt x="10131" y="998"/>
                    <a:pt x="12021" y="378"/>
                  </a:cubicBezTo>
                  <a:cubicBezTo>
                    <a:pt x="13911" y="-243"/>
                    <a:pt x="16611" y="-243"/>
                    <a:pt x="18501" y="1495"/>
                  </a:cubicBezTo>
                  <a:cubicBezTo>
                    <a:pt x="20391" y="3233"/>
                    <a:pt x="21471" y="6709"/>
                    <a:pt x="21471" y="10309"/>
                  </a:cubicBezTo>
                  <a:cubicBezTo>
                    <a:pt x="21471" y="13909"/>
                    <a:pt x="20391" y="17633"/>
                    <a:pt x="19311" y="213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1423621" y="430098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1468071" y="341198"/>
              <a:ext cx="63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582371" y="341198"/>
              <a:ext cx="980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574"/>
                    <a:pt x="21600" y="11148"/>
                    <a:pt x="19440" y="14748"/>
                  </a:cubicBezTo>
                  <a:cubicBezTo>
                    <a:pt x="17280" y="18348"/>
                    <a:pt x="8640" y="1997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760171" y="461848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1957021" y="442798"/>
              <a:ext cx="374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71" y="19200"/>
                    <a:pt x="8542" y="16800"/>
                    <a:pt x="12142" y="13200"/>
                  </a:cubicBezTo>
                  <a:cubicBezTo>
                    <a:pt x="15742" y="9600"/>
                    <a:pt x="18671" y="4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553921" y="442798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2846021" y="99898"/>
              <a:ext cx="1714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67" y="2095"/>
                    <a:pt x="6933" y="4189"/>
                    <a:pt x="10533" y="7789"/>
                  </a:cubicBezTo>
                  <a:cubicBezTo>
                    <a:pt x="14133" y="11389"/>
                    <a:pt x="17867" y="164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2887478" y="112598"/>
              <a:ext cx="13634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21405" y="0"/>
                  </a:moveTo>
                  <a:cubicBezTo>
                    <a:pt x="19079" y="1467"/>
                    <a:pt x="16753" y="2933"/>
                    <a:pt x="13596" y="5933"/>
                  </a:cubicBezTo>
                  <a:cubicBezTo>
                    <a:pt x="10439" y="8933"/>
                    <a:pt x="6451" y="13467"/>
                    <a:pt x="3959" y="16000"/>
                  </a:cubicBezTo>
                  <a:cubicBezTo>
                    <a:pt x="1467" y="18533"/>
                    <a:pt x="470" y="19067"/>
                    <a:pt x="137" y="19667"/>
                  </a:cubicBezTo>
                  <a:cubicBezTo>
                    <a:pt x="-195" y="20267"/>
                    <a:pt x="137" y="20933"/>
                    <a:pt x="47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037050" y="387765"/>
              <a:ext cx="62972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8460" y="1929"/>
                  </a:moveTo>
                  <a:cubicBezTo>
                    <a:pt x="7020" y="5786"/>
                    <a:pt x="5580" y="9643"/>
                    <a:pt x="4140" y="12536"/>
                  </a:cubicBezTo>
                  <a:cubicBezTo>
                    <a:pt x="2700" y="15429"/>
                    <a:pt x="1260" y="17357"/>
                    <a:pt x="540" y="17164"/>
                  </a:cubicBezTo>
                  <a:cubicBezTo>
                    <a:pt x="-180" y="16971"/>
                    <a:pt x="-180" y="14657"/>
                    <a:pt x="540" y="11957"/>
                  </a:cubicBezTo>
                  <a:cubicBezTo>
                    <a:pt x="1260" y="9257"/>
                    <a:pt x="2700" y="6171"/>
                    <a:pt x="4500" y="3857"/>
                  </a:cubicBezTo>
                  <a:cubicBezTo>
                    <a:pt x="6300" y="1543"/>
                    <a:pt x="8460" y="0"/>
                    <a:pt x="10620" y="0"/>
                  </a:cubicBezTo>
                  <a:cubicBezTo>
                    <a:pt x="12780" y="0"/>
                    <a:pt x="14940" y="1543"/>
                    <a:pt x="16740" y="5400"/>
                  </a:cubicBezTo>
                  <a:cubicBezTo>
                    <a:pt x="18540" y="9257"/>
                    <a:pt x="19980" y="15429"/>
                    <a:pt x="21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3144471" y="428875"/>
              <a:ext cx="88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057" y="11040"/>
                    <a:pt x="4114" y="1783"/>
                    <a:pt x="7714" y="240"/>
                  </a:cubicBezTo>
                  <a:cubicBezTo>
                    <a:pt x="11314" y="-1303"/>
                    <a:pt x="16457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3188921" y="360248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3255336" y="376034"/>
              <a:ext cx="130073" cy="123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32" fill="norm" stroke="1" extrusionOk="0">
                  <a:moveTo>
                    <a:pt x="4746" y="3859"/>
                  </a:moveTo>
                  <a:cubicBezTo>
                    <a:pt x="3701" y="7520"/>
                    <a:pt x="2656" y="11181"/>
                    <a:pt x="1785" y="14110"/>
                  </a:cubicBezTo>
                  <a:cubicBezTo>
                    <a:pt x="914" y="17039"/>
                    <a:pt x="217" y="19235"/>
                    <a:pt x="43" y="19235"/>
                  </a:cubicBezTo>
                  <a:cubicBezTo>
                    <a:pt x="-131" y="19235"/>
                    <a:pt x="217" y="17039"/>
                    <a:pt x="1263" y="13927"/>
                  </a:cubicBezTo>
                  <a:cubicBezTo>
                    <a:pt x="2308" y="10815"/>
                    <a:pt x="4050" y="6788"/>
                    <a:pt x="5617" y="4042"/>
                  </a:cubicBezTo>
                  <a:cubicBezTo>
                    <a:pt x="7185" y="1296"/>
                    <a:pt x="8579" y="-168"/>
                    <a:pt x="9450" y="15"/>
                  </a:cubicBezTo>
                  <a:cubicBezTo>
                    <a:pt x="10321" y="198"/>
                    <a:pt x="10669" y="2029"/>
                    <a:pt x="10669" y="3859"/>
                  </a:cubicBezTo>
                  <a:cubicBezTo>
                    <a:pt x="10669" y="5690"/>
                    <a:pt x="10321" y="7520"/>
                    <a:pt x="10843" y="7703"/>
                  </a:cubicBezTo>
                  <a:cubicBezTo>
                    <a:pt x="11366" y="7886"/>
                    <a:pt x="12759" y="6422"/>
                    <a:pt x="14327" y="5140"/>
                  </a:cubicBezTo>
                  <a:cubicBezTo>
                    <a:pt x="15895" y="3859"/>
                    <a:pt x="17637" y="2761"/>
                    <a:pt x="18856" y="3310"/>
                  </a:cubicBezTo>
                  <a:cubicBezTo>
                    <a:pt x="20075" y="3859"/>
                    <a:pt x="20772" y="6056"/>
                    <a:pt x="21121" y="8252"/>
                  </a:cubicBezTo>
                  <a:cubicBezTo>
                    <a:pt x="21469" y="10449"/>
                    <a:pt x="21469" y="12646"/>
                    <a:pt x="21295" y="14842"/>
                  </a:cubicBezTo>
                  <a:cubicBezTo>
                    <a:pt x="21121" y="17039"/>
                    <a:pt x="20772" y="19235"/>
                    <a:pt x="20424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3487371" y="0"/>
              <a:ext cx="109414" cy="61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508" fill="norm" stroke="1" extrusionOk="0">
                  <a:moveTo>
                    <a:pt x="0" y="382"/>
                  </a:moveTo>
                  <a:cubicBezTo>
                    <a:pt x="2038" y="161"/>
                    <a:pt x="4075" y="-59"/>
                    <a:pt x="5909" y="14"/>
                  </a:cubicBezTo>
                  <a:cubicBezTo>
                    <a:pt x="7743" y="88"/>
                    <a:pt x="9374" y="455"/>
                    <a:pt x="11004" y="1337"/>
                  </a:cubicBezTo>
                  <a:cubicBezTo>
                    <a:pt x="12634" y="2219"/>
                    <a:pt x="14264" y="3614"/>
                    <a:pt x="13245" y="4863"/>
                  </a:cubicBezTo>
                  <a:cubicBezTo>
                    <a:pt x="12226" y="6112"/>
                    <a:pt x="8558" y="7214"/>
                    <a:pt x="7743" y="8500"/>
                  </a:cubicBezTo>
                  <a:cubicBezTo>
                    <a:pt x="6928" y="9786"/>
                    <a:pt x="8966" y="11255"/>
                    <a:pt x="11819" y="12835"/>
                  </a:cubicBezTo>
                  <a:cubicBezTo>
                    <a:pt x="14672" y="14414"/>
                    <a:pt x="18340" y="16104"/>
                    <a:pt x="19970" y="17463"/>
                  </a:cubicBezTo>
                  <a:cubicBezTo>
                    <a:pt x="21600" y="18823"/>
                    <a:pt x="21192" y="19851"/>
                    <a:pt x="20174" y="20512"/>
                  </a:cubicBezTo>
                  <a:cubicBezTo>
                    <a:pt x="19155" y="21174"/>
                    <a:pt x="17525" y="21468"/>
                    <a:pt x="15894" y="21504"/>
                  </a:cubicBezTo>
                  <a:cubicBezTo>
                    <a:pt x="14264" y="21541"/>
                    <a:pt x="12634" y="21321"/>
                    <a:pt x="11004" y="21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3694669" y="315798"/>
              <a:ext cx="28165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2106" y="21600"/>
                  </a:moveTo>
                  <a:cubicBezTo>
                    <a:pt x="1300" y="21600"/>
                    <a:pt x="494" y="21600"/>
                    <a:pt x="171" y="20850"/>
                  </a:cubicBezTo>
                  <a:cubicBezTo>
                    <a:pt x="-151" y="20100"/>
                    <a:pt x="10" y="18600"/>
                    <a:pt x="413" y="17250"/>
                  </a:cubicBezTo>
                  <a:cubicBezTo>
                    <a:pt x="816" y="15900"/>
                    <a:pt x="1461" y="14700"/>
                    <a:pt x="2670" y="14550"/>
                  </a:cubicBezTo>
                  <a:cubicBezTo>
                    <a:pt x="3879" y="14400"/>
                    <a:pt x="5652" y="15300"/>
                    <a:pt x="6861" y="16350"/>
                  </a:cubicBezTo>
                  <a:cubicBezTo>
                    <a:pt x="8070" y="17400"/>
                    <a:pt x="8715" y="18600"/>
                    <a:pt x="10165" y="18750"/>
                  </a:cubicBezTo>
                  <a:cubicBezTo>
                    <a:pt x="11616" y="18900"/>
                    <a:pt x="13873" y="18000"/>
                    <a:pt x="15888" y="14700"/>
                  </a:cubicBezTo>
                  <a:cubicBezTo>
                    <a:pt x="17903" y="11400"/>
                    <a:pt x="19676" y="5700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3233371" y="1026998"/>
              <a:ext cx="50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443"/>
                    <a:pt x="12600" y="6887"/>
                    <a:pt x="9000" y="10487"/>
                  </a:cubicBezTo>
                  <a:cubicBezTo>
                    <a:pt x="5400" y="14087"/>
                    <a:pt x="2700" y="178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3213098" y="945393"/>
              <a:ext cx="150851" cy="35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390" fill="norm" stroke="1" extrusionOk="0">
                  <a:moveTo>
                    <a:pt x="1059" y="9091"/>
                  </a:moveTo>
                  <a:cubicBezTo>
                    <a:pt x="467" y="6423"/>
                    <a:pt x="-125" y="3755"/>
                    <a:pt x="23" y="2167"/>
                  </a:cubicBezTo>
                  <a:cubicBezTo>
                    <a:pt x="171" y="578"/>
                    <a:pt x="1059" y="70"/>
                    <a:pt x="3870" y="7"/>
                  </a:cubicBezTo>
                  <a:cubicBezTo>
                    <a:pt x="6680" y="-57"/>
                    <a:pt x="11415" y="324"/>
                    <a:pt x="14522" y="1150"/>
                  </a:cubicBezTo>
                  <a:cubicBezTo>
                    <a:pt x="17628" y="1976"/>
                    <a:pt x="19108" y="3247"/>
                    <a:pt x="18960" y="4517"/>
                  </a:cubicBezTo>
                  <a:cubicBezTo>
                    <a:pt x="18812" y="5788"/>
                    <a:pt x="17037" y="7058"/>
                    <a:pt x="14817" y="8075"/>
                  </a:cubicBezTo>
                  <a:cubicBezTo>
                    <a:pt x="12598" y="9091"/>
                    <a:pt x="9935" y="9854"/>
                    <a:pt x="9491" y="10298"/>
                  </a:cubicBezTo>
                  <a:cubicBezTo>
                    <a:pt x="9048" y="10743"/>
                    <a:pt x="10823" y="10870"/>
                    <a:pt x="13190" y="11378"/>
                  </a:cubicBezTo>
                  <a:cubicBezTo>
                    <a:pt x="15557" y="11887"/>
                    <a:pt x="18516" y="12776"/>
                    <a:pt x="19996" y="13856"/>
                  </a:cubicBezTo>
                  <a:cubicBezTo>
                    <a:pt x="21475" y="14936"/>
                    <a:pt x="21475" y="16207"/>
                    <a:pt x="19848" y="17477"/>
                  </a:cubicBezTo>
                  <a:cubicBezTo>
                    <a:pt x="18220" y="18748"/>
                    <a:pt x="14965" y="20018"/>
                    <a:pt x="12598" y="20717"/>
                  </a:cubicBezTo>
                  <a:cubicBezTo>
                    <a:pt x="10231" y="21416"/>
                    <a:pt x="8752" y="21543"/>
                    <a:pt x="8308" y="21225"/>
                  </a:cubicBezTo>
                  <a:cubicBezTo>
                    <a:pt x="7864" y="20908"/>
                    <a:pt x="8456" y="20145"/>
                    <a:pt x="9048" y="19637"/>
                  </a:cubicBezTo>
                  <a:cubicBezTo>
                    <a:pt x="9639" y="19129"/>
                    <a:pt x="10231" y="18875"/>
                    <a:pt x="10823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3344232" y="1137075"/>
              <a:ext cx="103328" cy="155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5" h="21182" fill="norm" stroke="1" extrusionOk="0">
                  <a:moveTo>
                    <a:pt x="689" y="10079"/>
                  </a:moveTo>
                  <a:cubicBezTo>
                    <a:pt x="4500" y="8639"/>
                    <a:pt x="8312" y="7199"/>
                    <a:pt x="11700" y="6191"/>
                  </a:cubicBezTo>
                  <a:cubicBezTo>
                    <a:pt x="15089" y="5183"/>
                    <a:pt x="18053" y="4607"/>
                    <a:pt x="19536" y="3599"/>
                  </a:cubicBezTo>
                  <a:cubicBezTo>
                    <a:pt x="21018" y="2591"/>
                    <a:pt x="21018" y="1151"/>
                    <a:pt x="19747" y="431"/>
                  </a:cubicBezTo>
                  <a:cubicBezTo>
                    <a:pt x="18477" y="-289"/>
                    <a:pt x="15936" y="-289"/>
                    <a:pt x="12336" y="1871"/>
                  </a:cubicBezTo>
                  <a:cubicBezTo>
                    <a:pt x="8736" y="4031"/>
                    <a:pt x="4077" y="8351"/>
                    <a:pt x="1747" y="11519"/>
                  </a:cubicBezTo>
                  <a:cubicBezTo>
                    <a:pt x="-582" y="14687"/>
                    <a:pt x="-582" y="16703"/>
                    <a:pt x="1747" y="18287"/>
                  </a:cubicBezTo>
                  <a:cubicBezTo>
                    <a:pt x="4077" y="19871"/>
                    <a:pt x="8736" y="21023"/>
                    <a:pt x="12124" y="21167"/>
                  </a:cubicBezTo>
                  <a:cubicBezTo>
                    <a:pt x="15512" y="21311"/>
                    <a:pt x="17630" y="20447"/>
                    <a:pt x="19747" y="19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3493721" y="1135896"/>
              <a:ext cx="208608" cy="145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153" fill="norm" stroke="1" extrusionOk="0">
                  <a:moveTo>
                    <a:pt x="0" y="788"/>
                  </a:moveTo>
                  <a:cubicBezTo>
                    <a:pt x="1745" y="3565"/>
                    <a:pt x="3491" y="6342"/>
                    <a:pt x="4473" y="8656"/>
                  </a:cubicBezTo>
                  <a:cubicBezTo>
                    <a:pt x="5455" y="10971"/>
                    <a:pt x="5673" y="12822"/>
                    <a:pt x="5673" y="14673"/>
                  </a:cubicBezTo>
                  <a:cubicBezTo>
                    <a:pt x="5673" y="16525"/>
                    <a:pt x="5455" y="18376"/>
                    <a:pt x="4800" y="19611"/>
                  </a:cubicBezTo>
                  <a:cubicBezTo>
                    <a:pt x="4145" y="20845"/>
                    <a:pt x="3055" y="21462"/>
                    <a:pt x="2400" y="20691"/>
                  </a:cubicBezTo>
                  <a:cubicBezTo>
                    <a:pt x="1745" y="19919"/>
                    <a:pt x="1527" y="17759"/>
                    <a:pt x="2509" y="14673"/>
                  </a:cubicBezTo>
                  <a:cubicBezTo>
                    <a:pt x="3491" y="11588"/>
                    <a:pt x="5673" y="7576"/>
                    <a:pt x="7418" y="5108"/>
                  </a:cubicBezTo>
                  <a:cubicBezTo>
                    <a:pt x="9164" y="2639"/>
                    <a:pt x="10473" y="1713"/>
                    <a:pt x="11236" y="2485"/>
                  </a:cubicBezTo>
                  <a:cubicBezTo>
                    <a:pt x="12000" y="3256"/>
                    <a:pt x="12218" y="5725"/>
                    <a:pt x="12327" y="8193"/>
                  </a:cubicBezTo>
                  <a:cubicBezTo>
                    <a:pt x="12436" y="10662"/>
                    <a:pt x="12436" y="13131"/>
                    <a:pt x="12218" y="15445"/>
                  </a:cubicBezTo>
                  <a:cubicBezTo>
                    <a:pt x="12000" y="17759"/>
                    <a:pt x="11564" y="19919"/>
                    <a:pt x="11345" y="20228"/>
                  </a:cubicBezTo>
                  <a:cubicBezTo>
                    <a:pt x="11127" y="20536"/>
                    <a:pt x="11127" y="18993"/>
                    <a:pt x="12109" y="15599"/>
                  </a:cubicBezTo>
                  <a:cubicBezTo>
                    <a:pt x="13091" y="12205"/>
                    <a:pt x="15055" y="6959"/>
                    <a:pt x="16582" y="3873"/>
                  </a:cubicBezTo>
                  <a:cubicBezTo>
                    <a:pt x="18109" y="788"/>
                    <a:pt x="19200" y="-138"/>
                    <a:pt x="20073" y="16"/>
                  </a:cubicBezTo>
                  <a:cubicBezTo>
                    <a:pt x="20945" y="171"/>
                    <a:pt x="21600" y="1405"/>
                    <a:pt x="21491" y="4336"/>
                  </a:cubicBezTo>
                  <a:cubicBezTo>
                    <a:pt x="21382" y="7268"/>
                    <a:pt x="20509" y="11896"/>
                    <a:pt x="19964" y="14982"/>
                  </a:cubicBezTo>
                  <a:cubicBezTo>
                    <a:pt x="19418" y="18068"/>
                    <a:pt x="19200" y="19611"/>
                    <a:pt x="18982" y="21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3796404" y="1015664"/>
              <a:ext cx="122768" cy="320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18248" y="2001"/>
                  </a:moveTo>
                  <a:cubicBezTo>
                    <a:pt x="16759" y="1443"/>
                    <a:pt x="15269" y="886"/>
                    <a:pt x="13593" y="468"/>
                  </a:cubicBezTo>
                  <a:cubicBezTo>
                    <a:pt x="11917" y="50"/>
                    <a:pt x="10055" y="-229"/>
                    <a:pt x="8379" y="259"/>
                  </a:cubicBezTo>
                  <a:cubicBezTo>
                    <a:pt x="6703" y="746"/>
                    <a:pt x="5214" y="2001"/>
                    <a:pt x="3538" y="4857"/>
                  </a:cubicBezTo>
                  <a:cubicBezTo>
                    <a:pt x="1862" y="7714"/>
                    <a:pt x="0" y="12174"/>
                    <a:pt x="0" y="15239"/>
                  </a:cubicBezTo>
                  <a:cubicBezTo>
                    <a:pt x="0" y="18305"/>
                    <a:pt x="1862" y="19977"/>
                    <a:pt x="5772" y="20674"/>
                  </a:cubicBezTo>
                  <a:cubicBezTo>
                    <a:pt x="9683" y="21371"/>
                    <a:pt x="15641" y="21092"/>
                    <a:pt x="21600" y="208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3925521" y="1083716"/>
              <a:ext cx="160868" cy="411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6821" y="7222"/>
                  </a:moveTo>
                  <a:cubicBezTo>
                    <a:pt x="4832" y="8749"/>
                    <a:pt x="2842" y="10277"/>
                    <a:pt x="1705" y="12186"/>
                  </a:cubicBezTo>
                  <a:cubicBezTo>
                    <a:pt x="568" y="14095"/>
                    <a:pt x="284" y="16386"/>
                    <a:pt x="142" y="18077"/>
                  </a:cubicBezTo>
                  <a:cubicBezTo>
                    <a:pt x="0" y="19768"/>
                    <a:pt x="0" y="20859"/>
                    <a:pt x="0" y="21131"/>
                  </a:cubicBezTo>
                  <a:cubicBezTo>
                    <a:pt x="0" y="21404"/>
                    <a:pt x="0" y="20859"/>
                    <a:pt x="568" y="19168"/>
                  </a:cubicBezTo>
                  <a:cubicBezTo>
                    <a:pt x="1137" y="17477"/>
                    <a:pt x="2274" y="14640"/>
                    <a:pt x="4121" y="11531"/>
                  </a:cubicBezTo>
                  <a:cubicBezTo>
                    <a:pt x="5968" y="8422"/>
                    <a:pt x="8526" y="5040"/>
                    <a:pt x="10374" y="3077"/>
                  </a:cubicBezTo>
                  <a:cubicBezTo>
                    <a:pt x="12221" y="1113"/>
                    <a:pt x="13358" y="568"/>
                    <a:pt x="14637" y="240"/>
                  </a:cubicBezTo>
                  <a:cubicBezTo>
                    <a:pt x="15916" y="-87"/>
                    <a:pt x="17337" y="-196"/>
                    <a:pt x="18758" y="677"/>
                  </a:cubicBezTo>
                  <a:cubicBezTo>
                    <a:pt x="20179" y="1549"/>
                    <a:pt x="21600" y="3404"/>
                    <a:pt x="21600" y="5040"/>
                  </a:cubicBezTo>
                  <a:cubicBezTo>
                    <a:pt x="21600" y="6677"/>
                    <a:pt x="20179" y="8095"/>
                    <a:pt x="18474" y="9022"/>
                  </a:cubicBezTo>
                  <a:cubicBezTo>
                    <a:pt x="16768" y="9949"/>
                    <a:pt x="14779" y="10386"/>
                    <a:pt x="13074" y="10713"/>
                  </a:cubicBezTo>
                  <a:cubicBezTo>
                    <a:pt x="11368" y="11040"/>
                    <a:pt x="9947" y="11259"/>
                    <a:pt x="9095" y="11040"/>
                  </a:cubicBezTo>
                  <a:cubicBezTo>
                    <a:pt x="8242" y="10822"/>
                    <a:pt x="7958" y="10168"/>
                    <a:pt x="8526" y="8749"/>
                  </a:cubicBezTo>
                  <a:cubicBezTo>
                    <a:pt x="9095" y="7331"/>
                    <a:pt x="10516" y="5149"/>
                    <a:pt x="11937" y="2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4103321" y="1014298"/>
              <a:ext cx="11027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3668" y="0"/>
                  </a:moveTo>
                  <a:cubicBezTo>
                    <a:pt x="7743" y="124"/>
                    <a:pt x="11819" y="248"/>
                    <a:pt x="15283" y="1366"/>
                  </a:cubicBezTo>
                  <a:cubicBezTo>
                    <a:pt x="18747" y="2483"/>
                    <a:pt x="21600" y="4593"/>
                    <a:pt x="21192" y="7324"/>
                  </a:cubicBezTo>
                  <a:cubicBezTo>
                    <a:pt x="20785" y="10055"/>
                    <a:pt x="17117" y="13407"/>
                    <a:pt x="13042" y="15890"/>
                  </a:cubicBezTo>
                  <a:cubicBezTo>
                    <a:pt x="8966" y="18372"/>
                    <a:pt x="4483" y="199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4363671" y="1325448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2858721" y="617968"/>
              <a:ext cx="425451" cy="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331" y="11918"/>
                    <a:pt x="6663" y="3818"/>
                    <a:pt x="10263" y="1118"/>
                  </a:cubicBezTo>
                  <a:cubicBezTo>
                    <a:pt x="13863" y="-1582"/>
                    <a:pt x="1773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2909521" y="709498"/>
              <a:ext cx="355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57" y="14400"/>
                    <a:pt x="9514" y="7200"/>
                    <a:pt x="13114" y="3600"/>
                  </a:cubicBezTo>
                  <a:cubicBezTo>
                    <a:pt x="16714" y="0"/>
                    <a:pt x="191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